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5" r:id="rId10"/>
    <p:sldId id="268" r:id="rId11"/>
    <p:sldId id="269" r:id="rId12"/>
    <p:sldId id="263" r:id="rId13"/>
    <p:sldId id="264" r:id="rId14"/>
  </p:sldIdLst>
  <p:sldSz cx="20104100" cy="11309350"/>
  <p:notesSz cx="20104100" cy="1130935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62">
          <p15:clr>
            <a:srgbClr val="A4A3A4"/>
          </p15:clr>
        </p15:guide>
        <p15:guide id="2" pos="633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LQuM+6u0Paa4f8Y0HyzVLjpRD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5382D-A171-4008-967F-4E3CC9E9E27D}" v="853" dt="2023-08-17T14:30:15.164"/>
    <p1510:client id="{6FB6380C-44C6-4074-838A-C7C8B65EDBF8}" v="2328" dt="2023-08-17T15:53:21.458"/>
    <p1510:client id="{74722CBB-F231-495B-BCDE-0E117F039A33}" v="324" dt="2023-08-13T12:19:54.802"/>
    <p1510:client id="{9C6AC008-6B48-4202-9588-4BC653BEBC2F}" v="1" dt="2023-08-13T12:20:03.068"/>
    <p1510:client id="{B2B85CFF-3735-4AB9-9857-5C2604AAD256}" v="63" dt="2023-08-13T13:01:46.165"/>
    <p1510:client id="{B66E6636-1B8C-4379-81BC-1616A26E90D9}" v="146" dt="2023-08-13T12:47:46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562"/>
        <p:guide pos="633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3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4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5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p6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7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" name="Google Shape;696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7" name="Google Shape;697;p8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6" name="Google Shape;7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750" b="1" i="0">
                <a:solidFill>
                  <a:srgbClr val="00425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750" b="1" i="0">
                <a:solidFill>
                  <a:srgbClr val="00425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 extrusionOk="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 extrusionOk="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 extrusionOk="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447887" y="8249308"/>
            <a:ext cx="2313625" cy="113605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 extrusionOk="0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 extrusionOk="0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 extrusionOk="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 extrusionOk="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 extrusionOk="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 extrusionOk="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 extrusionOk="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 extrusionOk="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 extrusionOk="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3979" y="8745929"/>
            <a:ext cx="75882" cy="11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96831" y="8919457"/>
            <a:ext cx="1322131" cy="32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06334" y="8461386"/>
            <a:ext cx="822513" cy="195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487018" y="9080889"/>
            <a:ext cx="488042" cy="147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750" b="1" i="0">
                <a:solidFill>
                  <a:srgbClr val="00425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750" b="1" i="0" u="none" strike="noStrike" cap="none">
                <a:solidFill>
                  <a:srgbClr val="00425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O1CeA-kOh8&amp;ab_channel=BRIGMA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lab.research.google.com/drive/1SySVmpeUmhrLZHJOarWah6saUhAU3CdG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/>
          <p:nvPr/>
        </p:nvSpPr>
        <p:spPr>
          <a:xfrm>
            <a:off x="13348649" y="9620365"/>
            <a:ext cx="455815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 b="0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академия аналитики данных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13350237" y="8584860"/>
            <a:ext cx="430438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ru-RU" sz="66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data-diving</a:t>
            </a:r>
            <a:endParaRPr sz="1100" b="1" i="0" u="none" strike="noStrike" cap="none">
              <a:solidFill>
                <a:srgbClr val="0059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"/>
          <p:cNvGrpSpPr/>
          <p:nvPr/>
        </p:nvGrpSpPr>
        <p:grpSpPr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143" name="Google Shape;143;p1"/>
            <p:cNvSpPr/>
            <p:nvPr/>
          </p:nvSpPr>
          <p:spPr>
            <a:xfrm>
              <a:off x="13799695" y="8258397"/>
              <a:ext cx="2748280" cy="149225"/>
            </a:xfrm>
            <a:custGeom>
              <a:avLst/>
              <a:gdLst/>
              <a:ahLst/>
              <a:cxnLst/>
              <a:rect l="l" t="t" r="r" b="b"/>
              <a:pathLst>
                <a:path w="2748280" h="149225" extrusionOk="0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" name="Google Shape;144;p1"/>
            <p:cNvGrpSpPr/>
            <p:nvPr/>
          </p:nvGrpSpPr>
          <p:grpSpPr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145" name="Google Shape;145;p1"/>
              <p:cNvSpPr/>
              <p:nvPr/>
            </p:nvSpPr>
            <p:spPr>
              <a:xfrm>
                <a:off x="13799704" y="7213927"/>
                <a:ext cx="339788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97884" h="149225" extrusionOk="0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13799695" y="7661557"/>
                <a:ext cx="331089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10890" h="149225" extrusionOk="0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7" name="Google Shape;147;p1"/>
              <p:cNvGrpSpPr/>
              <p:nvPr/>
            </p:nvGrpSpPr>
            <p:grpSpPr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148" name="Google Shape;148;p1"/>
                <p:cNvSpPr/>
                <p:nvPr/>
              </p:nvSpPr>
              <p:spPr>
                <a:xfrm>
                  <a:off x="13799704" y="6318666"/>
                  <a:ext cx="2974340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340" h="149225" extrusionOk="0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9" name="Google Shape;149;p1"/>
                <p:cNvGrpSpPr/>
                <p:nvPr/>
              </p:nvGrpSpPr>
              <p:grpSpPr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150" name="Google Shape;150;p1"/>
                  <p:cNvGrpSpPr/>
                  <p:nvPr/>
                </p:nvGrpSpPr>
                <p:grpSpPr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151" name="Google Shape;151;p1"/>
                    <p:cNvGrpSpPr/>
                    <p:nvPr/>
                  </p:nvGrpSpPr>
                  <p:grpSpPr>
                    <a:xfrm>
                      <a:off x="13799695" y="6020246"/>
                      <a:ext cx="2748280" cy="298435"/>
                      <a:chOff x="13799695" y="6020246"/>
                      <a:chExt cx="2748280" cy="298435"/>
                    </a:xfrm>
                  </p:grpSpPr>
                  <p:sp>
                    <p:nvSpPr>
                      <p:cNvPr id="152" name="Google Shape;152;p1"/>
                      <p:cNvSpPr/>
                      <p:nvPr/>
                    </p:nvSpPr>
                    <p:spPr>
                      <a:xfrm>
                        <a:off x="13799706" y="6020246"/>
                        <a:ext cx="245872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8719" h="149225" extrusionOk="0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3" name="Google Shape;153;p1"/>
                      <p:cNvSpPr/>
                      <p:nvPr/>
                    </p:nvSpPr>
                    <p:spPr>
                      <a:xfrm>
                        <a:off x="13799695" y="6169456"/>
                        <a:ext cx="274828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48280" h="149225" extrusionOk="0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4" name="Google Shape;154;p1"/>
                    <p:cNvSpPr/>
                    <p:nvPr/>
                  </p:nvSpPr>
                  <p:spPr>
                    <a:xfrm>
                      <a:off x="13799695" y="661708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 extrusionOk="0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55" name="Google Shape;155;p1"/>
                    <p:cNvGrpSpPr/>
                    <p:nvPr/>
                  </p:nvGrpSpPr>
                  <p:grpSpPr>
                    <a:xfrm>
                      <a:off x="13799704" y="6915517"/>
                      <a:ext cx="3397885" cy="298425"/>
                      <a:chOff x="13799704" y="6915517"/>
                      <a:chExt cx="3397885" cy="298425"/>
                    </a:xfrm>
                  </p:grpSpPr>
                  <p:sp>
                    <p:nvSpPr>
                      <p:cNvPr id="156" name="Google Shape;156;p1"/>
                      <p:cNvSpPr/>
                      <p:nvPr/>
                    </p:nvSpPr>
                    <p:spPr>
                      <a:xfrm>
                        <a:off x="13799704" y="69155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 extrusionOk="0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7" name="Google Shape;157;p1"/>
                      <p:cNvSpPr/>
                      <p:nvPr/>
                    </p:nvSpPr>
                    <p:spPr>
                      <a:xfrm>
                        <a:off x="13799704" y="70647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 extrusionOk="0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58" name="Google Shape;158;p1"/>
                    <p:cNvGrpSpPr/>
                    <p:nvPr/>
                  </p:nvGrpSpPr>
                  <p:grpSpPr>
                    <a:xfrm>
                      <a:off x="13799704" y="7363137"/>
                      <a:ext cx="3397885" cy="298445"/>
                      <a:chOff x="13799704" y="7363137"/>
                      <a:chExt cx="3397885" cy="298445"/>
                    </a:xfrm>
                  </p:grpSpPr>
                  <p:sp>
                    <p:nvSpPr>
                      <p:cNvPr id="159" name="Google Shape;159;p1"/>
                      <p:cNvSpPr/>
                      <p:nvPr/>
                    </p:nvSpPr>
                    <p:spPr>
                      <a:xfrm>
                        <a:off x="13799704" y="736313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 extrusionOk="0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0" name="Google Shape;160;p1"/>
                      <p:cNvSpPr/>
                      <p:nvPr/>
                    </p:nvSpPr>
                    <p:spPr>
                      <a:xfrm>
                        <a:off x="13799704" y="751235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 extrusionOk="0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61" name="Google Shape;161;p1"/>
                    <p:cNvGrpSpPr/>
                    <p:nvPr/>
                  </p:nvGrpSpPr>
                  <p:grpSpPr>
                    <a:xfrm>
                      <a:off x="13799695" y="7810767"/>
                      <a:ext cx="3310890" cy="447656"/>
                      <a:chOff x="13799695" y="7810767"/>
                      <a:chExt cx="3310890" cy="447656"/>
                    </a:xfrm>
                  </p:grpSpPr>
                  <p:sp>
                    <p:nvSpPr>
                      <p:cNvPr id="162" name="Google Shape;162;p1"/>
                      <p:cNvSpPr/>
                      <p:nvPr/>
                    </p:nvSpPr>
                    <p:spPr>
                      <a:xfrm>
                        <a:off x="13799695" y="7810767"/>
                        <a:ext cx="331089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10890" h="149225" extrusionOk="0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3" name="Google Shape;163;p1"/>
                      <p:cNvSpPr/>
                      <p:nvPr/>
                    </p:nvSpPr>
                    <p:spPr>
                      <a:xfrm>
                        <a:off x="13799695" y="7959988"/>
                        <a:ext cx="313690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36900" h="149225" extrusionOk="0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4" name="Google Shape;164;p1"/>
                      <p:cNvSpPr/>
                      <p:nvPr/>
                    </p:nvSpPr>
                    <p:spPr>
                      <a:xfrm>
                        <a:off x="13799706" y="8109198"/>
                        <a:ext cx="297434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4340" h="149225" extrusionOk="0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  <a:ln>
                        <a:noFill/>
                      </a:ln>
                    </p:spPr>
                    <p:txBody>
                      <a:bodyPr spcFirstLastPara="1" wrap="square" lIns="0" tIns="0" rIns="0" bIns="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65" name="Google Shape;165;p1"/>
                    <p:cNvSpPr/>
                    <p:nvPr/>
                  </p:nvSpPr>
                  <p:spPr>
                    <a:xfrm>
                      <a:off x="13799695" y="6467876"/>
                      <a:ext cx="313690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900" h="149225" extrusionOk="0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6" name="Google Shape;166;p1"/>
                    <p:cNvSpPr/>
                    <p:nvPr/>
                  </p:nvSpPr>
                  <p:spPr>
                    <a:xfrm>
                      <a:off x="13799695" y="676629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 extrusionOk="0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7" name="Google Shape;167;p1"/>
                    <p:cNvSpPr/>
                    <p:nvPr/>
                  </p:nvSpPr>
                  <p:spPr>
                    <a:xfrm>
                      <a:off x="13799704" y="8407618"/>
                      <a:ext cx="245872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719" h="149225" extrusionOk="0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68" name="Google Shape;168;p1"/>
                  <p:cNvSpPr/>
                  <p:nvPr/>
                </p:nvSpPr>
                <p:spPr>
                  <a:xfrm>
                    <a:off x="14839323" y="6720907"/>
                    <a:ext cx="1196975" cy="1135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975" h="1135379" extrusionOk="0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69" name="Google Shape;169;p1"/>
          <p:cNvGrpSpPr/>
          <p:nvPr/>
        </p:nvGrpSpPr>
        <p:grpSpPr>
          <a:xfrm>
            <a:off x="108139" y="6020246"/>
            <a:ext cx="13348649" cy="2536793"/>
            <a:chOff x="0" y="6020246"/>
            <a:chExt cx="13675360" cy="2536793"/>
          </a:xfrm>
        </p:grpSpPr>
        <p:sp>
          <p:nvSpPr>
            <p:cNvPr id="170" name="Google Shape;170;p1"/>
            <p:cNvSpPr/>
            <p:nvPr/>
          </p:nvSpPr>
          <p:spPr>
            <a:xfrm>
              <a:off x="0" y="6020246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0" y="6167990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0" y="6467635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0" y="6319860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0" y="69150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0" y="676725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0" y="66194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0" y="70668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0" y="721464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0" y="73624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0" y="75142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0" y="76620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0" y="7961673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0" y="81094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0" y="82612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0" y="84090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0" y="78138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 extrusionOk="0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"/>
          <p:cNvSpPr txBox="1"/>
          <p:nvPr/>
        </p:nvSpPr>
        <p:spPr>
          <a:xfrm>
            <a:off x="13404850" y="5164039"/>
            <a:ext cx="5105400" cy="42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>
              <a:lnSpc>
                <a:spcPct val="82812"/>
              </a:lnSpc>
            </a:pPr>
            <a:r>
              <a:rPr lang="ru-RU" sz="3200" b="1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Денисов Владислав</a:t>
            </a:r>
          </a:p>
        </p:txBody>
      </p:sp>
      <p:sp>
        <p:nvSpPr>
          <p:cNvPr id="188" name="Google Shape;188;p1"/>
          <p:cNvSpPr txBox="1"/>
          <p:nvPr/>
        </p:nvSpPr>
        <p:spPr>
          <a:xfrm>
            <a:off x="1670050" y="1311275"/>
            <a:ext cx="12420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ru-RU" sz="60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Итоговый проект по программе «Data-аналитик: старт карьеры»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1674586" y="5417314"/>
            <a:ext cx="563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3200" b="1">
                <a:solidFill>
                  <a:srgbClr val="005970"/>
                </a:solidFill>
              </a:rPr>
              <a:t>Поток № ДА-104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619;p7">
            <a:extLst>
              <a:ext uri="{FF2B5EF4-FFF2-40B4-BE49-F238E27FC236}">
                <a16:creationId xmlns:a16="http://schemas.microsoft.com/office/drawing/2014/main" id="{5DB86568-C1E1-B1E0-FC55-94E1B91DE6BC}"/>
              </a:ext>
            </a:extLst>
          </p:cNvPr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3" name="Google Shape;620;p7">
              <a:extLst>
                <a:ext uri="{FF2B5EF4-FFF2-40B4-BE49-F238E27FC236}">
                  <a16:creationId xmlns:a16="http://schemas.microsoft.com/office/drawing/2014/main" id="{EB3A9F4C-2837-AF25-21BF-F827B7618486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621;p7">
              <a:extLst>
                <a:ext uri="{FF2B5EF4-FFF2-40B4-BE49-F238E27FC236}">
                  <a16:creationId xmlns:a16="http://schemas.microsoft.com/office/drawing/2014/main" id="{80E67A4E-A19D-17AC-6694-2775EA07EFE7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622;p7">
              <a:extLst>
                <a:ext uri="{FF2B5EF4-FFF2-40B4-BE49-F238E27FC236}">
                  <a16:creationId xmlns:a16="http://schemas.microsoft.com/office/drawing/2014/main" id="{CF19DE46-F7F5-2D68-B83F-264AA0E44290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623;p7">
              <a:extLst>
                <a:ext uri="{FF2B5EF4-FFF2-40B4-BE49-F238E27FC236}">
                  <a16:creationId xmlns:a16="http://schemas.microsoft.com/office/drawing/2014/main" id="{A4EEDCEC-BADC-6E26-74BF-999714CBB934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24;p7">
              <a:extLst>
                <a:ext uri="{FF2B5EF4-FFF2-40B4-BE49-F238E27FC236}">
                  <a16:creationId xmlns:a16="http://schemas.microsoft.com/office/drawing/2014/main" id="{95263067-C042-D1E0-B5A9-9A2D6F9346EE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25;p7">
              <a:extLst>
                <a:ext uri="{FF2B5EF4-FFF2-40B4-BE49-F238E27FC236}">
                  <a16:creationId xmlns:a16="http://schemas.microsoft.com/office/drawing/2014/main" id="{1A55DA05-712C-4CC4-70D6-F4789AD0A4A4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26;p7">
              <a:extLst>
                <a:ext uri="{FF2B5EF4-FFF2-40B4-BE49-F238E27FC236}">
                  <a16:creationId xmlns:a16="http://schemas.microsoft.com/office/drawing/2014/main" id="{049194F4-88C4-0688-E3BC-FC191995CCBB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27;p7">
              <a:extLst>
                <a:ext uri="{FF2B5EF4-FFF2-40B4-BE49-F238E27FC236}">
                  <a16:creationId xmlns:a16="http://schemas.microsoft.com/office/drawing/2014/main" id="{C0DA3BDA-75A5-3BFC-4B2A-785A53EAC1B9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28;p7">
              <a:extLst>
                <a:ext uri="{FF2B5EF4-FFF2-40B4-BE49-F238E27FC236}">
                  <a16:creationId xmlns:a16="http://schemas.microsoft.com/office/drawing/2014/main" id="{0F35ACDE-5955-0E43-7701-2156977B2710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29;p7">
              <a:extLst>
                <a:ext uri="{FF2B5EF4-FFF2-40B4-BE49-F238E27FC236}">
                  <a16:creationId xmlns:a16="http://schemas.microsoft.com/office/drawing/2014/main" id="{16F4501E-365C-11C9-A040-41704F4E6FDA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30;p7">
              <a:extLst>
                <a:ext uri="{FF2B5EF4-FFF2-40B4-BE49-F238E27FC236}">
                  <a16:creationId xmlns:a16="http://schemas.microsoft.com/office/drawing/2014/main" id="{A980B96E-10EF-8D75-5735-8DEA3C8F471A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31;p7">
              <a:extLst>
                <a:ext uri="{FF2B5EF4-FFF2-40B4-BE49-F238E27FC236}">
                  <a16:creationId xmlns:a16="http://schemas.microsoft.com/office/drawing/2014/main" id="{B113177A-A30E-E3FC-F4A9-86906B524CAB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32;p7">
              <a:extLst>
                <a:ext uri="{FF2B5EF4-FFF2-40B4-BE49-F238E27FC236}">
                  <a16:creationId xmlns:a16="http://schemas.microsoft.com/office/drawing/2014/main" id="{2FC17640-382D-4927-A9E3-1DC7F8405E3A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33;p7">
              <a:extLst>
                <a:ext uri="{FF2B5EF4-FFF2-40B4-BE49-F238E27FC236}">
                  <a16:creationId xmlns:a16="http://schemas.microsoft.com/office/drawing/2014/main" id="{DF090B97-F486-5713-7DC2-5B4E84AA990A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34;p7">
              <a:extLst>
                <a:ext uri="{FF2B5EF4-FFF2-40B4-BE49-F238E27FC236}">
                  <a16:creationId xmlns:a16="http://schemas.microsoft.com/office/drawing/2014/main" id="{339C6CE1-46BC-D95F-3887-D56780E12925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35;p7">
              <a:extLst>
                <a:ext uri="{FF2B5EF4-FFF2-40B4-BE49-F238E27FC236}">
                  <a16:creationId xmlns:a16="http://schemas.microsoft.com/office/drawing/2014/main" id="{DEDFA7D3-E84C-1915-D5D1-D983717F2ED5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36;p7">
              <a:extLst>
                <a:ext uri="{FF2B5EF4-FFF2-40B4-BE49-F238E27FC236}">
                  <a16:creationId xmlns:a16="http://schemas.microsoft.com/office/drawing/2014/main" id="{EAF00A33-07AC-3687-9732-DFBFB8DAA0BC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37;p7">
              <a:extLst>
                <a:ext uri="{FF2B5EF4-FFF2-40B4-BE49-F238E27FC236}">
                  <a16:creationId xmlns:a16="http://schemas.microsoft.com/office/drawing/2014/main" id="{4DC1570E-B038-F3F4-D5E7-9BA8544A152D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38;p7">
              <a:extLst>
                <a:ext uri="{FF2B5EF4-FFF2-40B4-BE49-F238E27FC236}">
                  <a16:creationId xmlns:a16="http://schemas.microsoft.com/office/drawing/2014/main" id="{B5B8A383-9150-A8E3-49EC-FDFB153206B5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39;p7">
              <a:extLst>
                <a:ext uri="{FF2B5EF4-FFF2-40B4-BE49-F238E27FC236}">
                  <a16:creationId xmlns:a16="http://schemas.microsoft.com/office/drawing/2014/main" id="{3C880AD3-A1F0-0514-DF65-AE0B4F9A5BFD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40;p7">
              <a:extLst>
                <a:ext uri="{FF2B5EF4-FFF2-40B4-BE49-F238E27FC236}">
                  <a16:creationId xmlns:a16="http://schemas.microsoft.com/office/drawing/2014/main" id="{8F9D01D7-A84C-1E79-A3B2-38A678F99C09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41;p7">
              <a:extLst>
                <a:ext uri="{FF2B5EF4-FFF2-40B4-BE49-F238E27FC236}">
                  <a16:creationId xmlns:a16="http://schemas.microsoft.com/office/drawing/2014/main" id="{DFACC6D8-990E-7D46-39F3-46754A5EB439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42;p7">
              <a:extLst>
                <a:ext uri="{FF2B5EF4-FFF2-40B4-BE49-F238E27FC236}">
                  <a16:creationId xmlns:a16="http://schemas.microsoft.com/office/drawing/2014/main" id="{3F9C9276-2089-358E-1CFE-4D720A658726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43;p7">
              <a:extLst>
                <a:ext uri="{FF2B5EF4-FFF2-40B4-BE49-F238E27FC236}">
                  <a16:creationId xmlns:a16="http://schemas.microsoft.com/office/drawing/2014/main" id="{326C1537-A571-3751-DF43-DE24C46F6A70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44;p7">
              <a:extLst>
                <a:ext uri="{FF2B5EF4-FFF2-40B4-BE49-F238E27FC236}">
                  <a16:creationId xmlns:a16="http://schemas.microsoft.com/office/drawing/2014/main" id="{D6DF6C42-5487-233B-E8A5-76B3C6F931CE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645;p7">
              <a:extLst>
                <a:ext uri="{FF2B5EF4-FFF2-40B4-BE49-F238E27FC236}">
                  <a16:creationId xmlns:a16="http://schemas.microsoft.com/office/drawing/2014/main" id="{BCF9C212-C012-7A42-71DE-71824AB9D946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46;p7">
              <a:extLst>
                <a:ext uri="{FF2B5EF4-FFF2-40B4-BE49-F238E27FC236}">
                  <a16:creationId xmlns:a16="http://schemas.microsoft.com/office/drawing/2014/main" id="{B69FF06C-6E77-2230-2888-3F9EE122CCFE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647;p7">
              <a:extLst>
                <a:ext uri="{FF2B5EF4-FFF2-40B4-BE49-F238E27FC236}">
                  <a16:creationId xmlns:a16="http://schemas.microsoft.com/office/drawing/2014/main" id="{78010C97-1032-CC99-39D4-83FD3324FF51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48;p7">
              <a:extLst>
                <a:ext uri="{FF2B5EF4-FFF2-40B4-BE49-F238E27FC236}">
                  <a16:creationId xmlns:a16="http://schemas.microsoft.com/office/drawing/2014/main" id="{016976E0-E7E6-4B15-26C4-B0172F5088A7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49;p7">
              <a:extLst>
                <a:ext uri="{FF2B5EF4-FFF2-40B4-BE49-F238E27FC236}">
                  <a16:creationId xmlns:a16="http://schemas.microsoft.com/office/drawing/2014/main" id="{2AFF0E90-395F-292A-3B69-5C27556A0774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50;p7">
              <a:extLst>
                <a:ext uri="{FF2B5EF4-FFF2-40B4-BE49-F238E27FC236}">
                  <a16:creationId xmlns:a16="http://schemas.microsoft.com/office/drawing/2014/main" id="{EA8C0D1F-37C2-2063-CF51-07EFE3135651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51;p7">
              <a:extLst>
                <a:ext uri="{FF2B5EF4-FFF2-40B4-BE49-F238E27FC236}">
                  <a16:creationId xmlns:a16="http://schemas.microsoft.com/office/drawing/2014/main" id="{BB5780C1-EADE-DD59-5E41-A3BA8D72C23E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52;p7">
              <a:extLst>
                <a:ext uri="{FF2B5EF4-FFF2-40B4-BE49-F238E27FC236}">
                  <a16:creationId xmlns:a16="http://schemas.microsoft.com/office/drawing/2014/main" id="{0355C988-C6AB-F09B-836D-83D724546BF8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53;p7">
              <a:extLst>
                <a:ext uri="{FF2B5EF4-FFF2-40B4-BE49-F238E27FC236}">
                  <a16:creationId xmlns:a16="http://schemas.microsoft.com/office/drawing/2014/main" id="{056C5F05-3ADA-85EF-CD5F-AA220EC13180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54;p7">
              <a:extLst>
                <a:ext uri="{FF2B5EF4-FFF2-40B4-BE49-F238E27FC236}">
                  <a16:creationId xmlns:a16="http://schemas.microsoft.com/office/drawing/2014/main" id="{E3A84945-60B2-30EC-24AA-5F0AF7B1EAE3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55;p7">
              <a:extLst>
                <a:ext uri="{FF2B5EF4-FFF2-40B4-BE49-F238E27FC236}">
                  <a16:creationId xmlns:a16="http://schemas.microsoft.com/office/drawing/2014/main" id="{B20CC57B-760A-8604-69CA-55BACB2B1B9B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656;p7">
              <a:extLst>
                <a:ext uri="{FF2B5EF4-FFF2-40B4-BE49-F238E27FC236}">
                  <a16:creationId xmlns:a16="http://schemas.microsoft.com/office/drawing/2014/main" id="{0326C090-DEC9-DF3A-DC7B-B532405B96B6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57;p7">
              <a:extLst>
                <a:ext uri="{FF2B5EF4-FFF2-40B4-BE49-F238E27FC236}">
                  <a16:creationId xmlns:a16="http://schemas.microsoft.com/office/drawing/2014/main" id="{13ECE602-2E72-CA1D-35C5-8ABDE56B17AD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58;p7">
              <a:extLst>
                <a:ext uri="{FF2B5EF4-FFF2-40B4-BE49-F238E27FC236}">
                  <a16:creationId xmlns:a16="http://schemas.microsoft.com/office/drawing/2014/main" id="{4E8512EA-B72A-F554-9FBF-C36434C898E2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659;p7">
              <a:extLst>
                <a:ext uri="{FF2B5EF4-FFF2-40B4-BE49-F238E27FC236}">
                  <a16:creationId xmlns:a16="http://schemas.microsoft.com/office/drawing/2014/main" id="{389EF16C-65E3-5367-6C17-172BB7C7554D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660;p7">
              <a:extLst>
                <a:ext uri="{FF2B5EF4-FFF2-40B4-BE49-F238E27FC236}">
                  <a16:creationId xmlns:a16="http://schemas.microsoft.com/office/drawing/2014/main" id="{B47EA891-09DF-F74F-27E5-2BBFF6063F2A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61;p7">
              <a:extLst>
                <a:ext uri="{FF2B5EF4-FFF2-40B4-BE49-F238E27FC236}">
                  <a16:creationId xmlns:a16="http://schemas.microsoft.com/office/drawing/2014/main" id="{E3ED6AA6-7C7B-8C33-EBEE-6D0F37366A1F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62;p7">
              <a:extLst>
                <a:ext uri="{FF2B5EF4-FFF2-40B4-BE49-F238E27FC236}">
                  <a16:creationId xmlns:a16="http://schemas.microsoft.com/office/drawing/2014/main" id="{A0D28DDA-CBFC-B8AE-14B9-DDC4C0505439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63;p7">
              <a:extLst>
                <a:ext uri="{FF2B5EF4-FFF2-40B4-BE49-F238E27FC236}">
                  <a16:creationId xmlns:a16="http://schemas.microsoft.com/office/drawing/2014/main" id="{60CEB40E-7708-9CE3-5142-DB170FE91C64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64;p7">
              <a:extLst>
                <a:ext uri="{FF2B5EF4-FFF2-40B4-BE49-F238E27FC236}">
                  <a16:creationId xmlns:a16="http://schemas.microsoft.com/office/drawing/2014/main" id="{375EF1D0-9F88-4635-DAAB-85A4C70A62F9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665;p7">
              <a:extLst>
                <a:ext uri="{FF2B5EF4-FFF2-40B4-BE49-F238E27FC236}">
                  <a16:creationId xmlns:a16="http://schemas.microsoft.com/office/drawing/2014/main" id="{22BA86B0-E483-6741-6F93-B71125298DCB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66;p7">
              <a:extLst>
                <a:ext uri="{FF2B5EF4-FFF2-40B4-BE49-F238E27FC236}">
                  <a16:creationId xmlns:a16="http://schemas.microsoft.com/office/drawing/2014/main" id="{5DC70C72-5F7D-EF2A-7C10-B81D5183AF45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67;p7">
              <a:extLst>
                <a:ext uri="{FF2B5EF4-FFF2-40B4-BE49-F238E27FC236}">
                  <a16:creationId xmlns:a16="http://schemas.microsoft.com/office/drawing/2014/main" id="{624B79C4-2FE9-6CDB-61E2-A2043D2BB4F8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668;p7">
              <a:extLst>
                <a:ext uri="{FF2B5EF4-FFF2-40B4-BE49-F238E27FC236}">
                  <a16:creationId xmlns:a16="http://schemas.microsoft.com/office/drawing/2014/main" id="{2E4057C1-35DE-6C4C-093B-2441FAACA352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669;p7">
              <a:extLst>
                <a:ext uri="{FF2B5EF4-FFF2-40B4-BE49-F238E27FC236}">
                  <a16:creationId xmlns:a16="http://schemas.microsoft.com/office/drawing/2014/main" id="{92A4B468-6ACD-2822-B1B8-9258616F2D2B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670;p7">
              <a:extLst>
                <a:ext uri="{FF2B5EF4-FFF2-40B4-BE49-F238E27FC236}">
                  <a16:creationId xmlns:a16="http://schemas.microsoft.com/office/drawing/2014/main" id="{D2516B33-2451-F17A-5708-BB11AE47E5FD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671;p7">
              <a:extLst>
                <a:ext uri="{FF2B5EF4-FFF2-40B4-BE49-F238E27FC236}">
                  <a16:creationId xmlns:a16="http://schemas.microsoft.com/office/drawing/2014/main" id="{E419B30A-9C95-0FE9-33FE-D3AD2D4CD991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672;p7">
              <a:extLst>
                <a:ext uri="{FF2B5EF4-FFF2-40B4-BE49-F238E27FC236}">
                  <a16:creationId xmlns:a16="http://schemas.microsoft.com/office/drawing/2014/main" id="{9296E6B8-0F09-824B-F457-8164E22AC49E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673;p7">
              <a:extLst>
                <a:ext uri="{FF2B5EF4-FFF2-40B4-BE49-F238E27FC236}">
                  <a16:creationId xmlns:a16="http://schemas.microsoft.com/office/drawing/2014/main" id="{CD03171C-195C-E1C4-B1FA-16F90B5CB71A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674;p7">
              <a:extLst>
                <a:ext uri="{FF2B5EF4-FFF2-40B4-BE49-F238E27FC236}">
                  <a16:creationId xmlns:a16="http://schemas.microsoft.com/office/drawing/2014/main" id="{910AB799-A4E0-A110-F321-A6705AB74384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675;p7">
              <a:extLst>
                <a:ext uri="{FF2B5EF4-FFF2-40B4-BE49-F238E27FC236}">
                  <a16:creationId xmlns:a16="http://schemas.microsoft.com/office/drawing/2014/main" id="{473240C3-1C8B-72DC-EA40-6680035D796C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676;p7">
              <a:extLst>
                <a:ext uri="{FF2B5EF4-FFF2-40B4-BE49-F238E27FC236}">
                  <a16:creationId xmlns:a16="http://schemas.microsoft.com/office/drawing/2014/main" id="{8E7523BE-3F6A-CB59-949F-765C698584E7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77;p7">
              <a:extLst>
                <a:ext uri="{FF2B5EF4-FFF2-40B4-BE49-F238E27FC236}">
                  <a16:creationId xmlns:a16="http://schemas.microsoft.com/office/drawing/2014/main" id="{3E88D586-FCA8-B902-03D2-892417F36660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78;p7">
              <a:extLst>
                <a:ext uri="{FF2B5EF4-FFF2-40B4-BE49-F238E27FC236}">
                  <a16:creationId xmlns:a16="http://schemas.microsoft.com/office/drawing/2014/main" id="{BDC4335E-B4E2-A4B8-E392-B68F4182725A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79;p7">
              <a:extLst>
                <a:ext uri="{FF2B5EF4-FFF2-40B4-BE49-F238E27FC236}">
                  <a16:creationId xmlns:a16="http://schemas.microsoft.com/office/drawing/2014/main" id="{3F212F17-7CC6-8131-0647-77DD17368E5C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80;p7">
              <a:extLst>
                <a:ext uri="{FF2B5EF4-FFF2-40B4-BE49-F238E27FC236}">
                  <a16:creationId xmlns:a16="http://schemas.microsoft.com/office/drawing/2014/main" id="{AA9A281A-FECB-89D2-4468-999E3B5C1905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81;p7">
              <a:extLst>
                <a:ext uri="{FF2B5EF4-FFF2-40B4-BE49-F238E27FC236}">
                  <a16:creationId xmlns:a16="http://schemas.microsoft.com/office/drawing/2014/main" id="{52914B33-FE75-DB86-47B5-9485D84EDE1A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82;p7">
              <a:extLst>
                <a:ext uri="{FF2B5EF4-FFF2-40B4-BE49-F238E27FC236}">
                  <a16:creationId xmlns:a16="http://schemas.microsoft.com/office/drawing/2014/main" id="{45475838-C68D-C01A-37D0-DAD0CB83ADFF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83;p7">
              <a:extLst>
                <a:ext uri="{FF2B5EF4-FFF2-40B4-BE49-F238E27FC236}">
                  <a16:creationId xmlns:a16="http://schemas.microsoft.com/office/drawing/2014/main" id="{D760A2F6-A4E5-B57C-4315-CF30D0C47659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84;p7">
              <a:extLst>
                <a:ext uri="{FF2B5EF4-FFF2-40B4-BE49-F238E27FC236}">
                  <a16:creationId xmlns:a16="http://schemas.microsoft.com/office/drawing/2014/main" id="{ACA7DF91-6932-F4B6-E3A7-F66FC73E5E93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5;p7">
              <a:extLst>
                <a:ext uri="{FF2B5EF4-FFF2-40B4-BE49-F238E27FC236}">
                  <a16:creationId xmlns:a16="http://schemas.microsoft.com/office/drawing/2014/main" id="{219A5B88-FD94-53AE-A011-651A333835A8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86;p7">
              <a:extLst>
                <a:ext uri="{FF2B5EF4-FFF2-40B4-BE49-F238E27FC236}">
                  <a16:creationId xmlns:a16="http://schemas.microsoft.com/office/drawing/2014/main" id="{DA55A18F-8FD6-499D-7B53-790A8D45B7AE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687;p7">
              <a:extLst>
                <a:ext uri="{FF2B5EF4-FFF2-40B4-BE49-F238E27FC236}">
                  <a16:creationId xmlns:a16="http://schemas.microsoft.com/office/drawing/2014/main" id="{CD772072-388B-A886-EA13-BA322CDC629E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688;p7">
              <a:extLst>
                <a:ext uri="{FF2B5EF4-FFF2-40B4-BE49-F238E27FC236}">
                  <a16:creationId xmlns:a16="http://schemas.microsoft.com/office/drawing/2014/main" id="{89DE2A86-EAD3-59B8-B4AF-CFD315A7194E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689;p7">
              <a:extLst>
                <a:ext uri="{FF2B5EF4-FFF2-40B4-BE49-F238E27FC236}">
                  <a16:creationId xmlns:a16="http://schemas.microsoft.com/office/drawing/2014/main" id="{7482C9C2-8CC1-14FB-D37F-AB2D985A3733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690;p7">
              <a:extLst>
                <a:ext uri="{FF2B5EF4-FFF2-40B4-BE49-F238E27FC236}">
                  <a16:creationId xmlns:a16="http://schemas.microsoft.com/office/drawing/2014/main" id="{6D484642-B192-E3B4-620D-3E019A36BCB9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691;p7">
              <a:extLst>
                <a:ext uri="{FF2B5EF4-FFF2-40B4-BE49-F238E27FC236}">
                  <a16:creationId xmlns:a16="http://schemas.microsoft.com/office/drawing/2014/main" id="{F7BB859C-9826-7D05-8132-463C6549073F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1AE786B-A333-9FA3-68BD-7664988FDBF0}"/>
              </a:ext>
            </a:extLst>
          </p:cNvPr>
          <p:cNvSpPr txBox="1"/>
          <p:nvPr/>
        </p:nvSpPr>
        <p:spPr>
          <a:xfrm>
            <a:off x="6579412" y="386139"/>
            <a:ext cx="78580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Комплектующие и их популярность.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7" name="Рисунок 76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E9D800D-C08A-6619-DB95-A7A7A9EB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8" y="1135866"/>
            <a:ext cx="9821094" cy="5112293"/>
          </a:xfrm>
          <a:prstGeom prst="rect">
            <a:avLst/>
          </a:prstGeom>
        </p:spPr>
      </p:pic>
      <p:pic>
        <p:nvPicPr>
          <p:cNvPr id="78" name="Рисунок 77" descr="Изображение выглядит как текст, снимок экрана, диаграмм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A965C5C4-756A-4435-C28C-42273D63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9" y="6233714"/>
            <a:ext cx="9218435" cy="467773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6411816-358F-4595-5A90-BBBE7F8FAE1C}"/>
              </a:ext>
            </a:extLst>
          </p:cNvPr>
          <p:cNvSpPr txBox="1"/>
          <p:nvPr/>
        </p:nvSpPr>
        <p:spPr>
          <a:xfrm>
            <a:off x="10718896" y="1405548"/>
            <a:ext cx="744085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Здесь мы можем видеть 10 наиболее популярных видеокарт, так же можно увидеть что в основном NVIDIA доминирует в этой области, однако присутствуют так же AMD и Intel</a:t>
            </a:r>
          </a:p>
        </p:txBody>
      </p:sp>
    </p:spTree>
    <p:extLst>
      <p:ext uri="{BB962C8B-B14F-4D97-AF65-F5344CB8AC3E}">
        <p14:creationId xmlns:p14="http://schemas.microsoft.com/office/powerpoint/2010/main" val="280064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619;p7">
            <a:extLst>
              <a:ext uri="{FF2B5EF4-FFF2-40B4-BE49-F238E27FC236}">
                <a16:creationId xmlns:a16="http://schemas.microsoft.com/office/drawing/2014/main" id="{6465CB0B-DD16-3319-A468-EE064D2BD269}"/>
              </a:ext>
            </a:extLst>
          </p:cNvPr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3" name="Google Shape;620;p7">
              <a:extLst>
                <a:ext uri="{FF2B5EF4-FFF2-40B4-BE49-F238E27FC236}">
                  <a16:creationId xmlns:a16="http://schemas.microsoft.com/office/drawing/2014/main" id="{C0B57B1D-01A1-784E-6D3F-584EAAFA21BC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621;p7">
              <a:extLst>
                <a:ext uri="{FF2B5EF4-FFF2-40B4-BE49-F238E27FC236}">
                  <a16:creationId xmlns:a16="http://schemas.microsoft.com/office/drawing/2014/main" id="{AD603254-1620-384F-3AF8-A290C5F73415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622;p7">
              <a:extLst>
                <a:ext uri="{FF2B5EF4-FFF2-40B4-BE49-F238E27FC236}">
                  <a16:creationId xmlns:a16="http://schemas.microsoft.com/office/drawing/2014/main" id="{9733F38C-93BC-040D-20FF-7DBFB3078DA5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623;p7">
              <a:extLst>
                <a:ext uri="{FF2B5EF4-FFF2-40B4-BE49-F238E27FC236}">
                  <a16:creationId xmlns:a16="http://schemas.microsoft.com/office/drawing/2014/main" id="{E0BF7267-CDF7-2037-40B9-43231FCFD877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24;p7">
              <a:extLst>
                <a:ext uri="{FF2B5EF4-FFF2-40B4-BE49-F238E27FC236}">
                  <a16:creationId xmlns:a16="http://schemas.microsoft.com/office/drawing/2014/main" id="{E01EB76E-CD24-C449-7FF9-7AAAC28E8773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25;p7">
              <a:extLst>
                <a:ext uri="{FF2B5EF4-FFF2-40B4-BE49-F238E27FC236}">
                  <a16:creationId xmlns:a16="http://schemas.microsoft.com/office/drawing/2014/main" id="{6581F443-B71B-4BB2-13A1-326F4F35C8D3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26;p7">
              <a:extLst>
                <a:ext uri="{FF2B5EF4-FFF2-40B4-BE49-F238E27FC236}">
                  <a16:creationId xmlns:a16="http://schemas.microsoft.com/office/drawing/2014/main" id="{8F831FB7-787E-AC3C-72CD-12C32B5BE9F6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27;p7">
              <a:extLst>
                <a:ext uri="{FF2B5EF4-FFF2-40B4-BE49-F238E27FC236}">
                  <a16:creationId xmlns:a16="http://schemas.microsoft.com/office/drawing/2014/main" id="{4C541F21-E254-6511-619F-2A4CDD20D2AD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28;p7">
              <a:extLst>
                <a:ext uri="{FF2B5EF4-FFF2-40B4-BE49-F238E27FC236}">
                  <a16:creationId xmlns:a16="http://schemas.microsoft.com/office/drawing/2014/main" id="{D7AD4259-E1FE-C8F5-C06D-6D1189B6DCDA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29;p7">
              <a:extLst>
                <a:ext uri="{FF2B5EF4-FFF2-40B4-BE49-F238E27FC236}">
                  <a16:creationId xmlns:a16="http://schemas.microsoft.com/office/drawing/2014/main" id="{B9ADC8B0-5A25-B834-63CD-C9C0B0821326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30;p7">
              <a:extLst>
                <a:ext uri="{FF2B5EF4-FFF2-40B4-BE49-F238E27FC236}">
                  <a16:creationId xmlns:a16="http://schemas.microsoft.com/office/drawing/2014/main" id="{BA5E0BE4-CE7B-40A0-80D5-3EFB71F3672F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31;p7">
              <a:extLst>
                <a:ext uri="{FF2B5EF4-FFF2-40B4-BE49-F238E27FC236}">
                  <a16:creationId xmlns:a16="http://schemas.microsoft.com/office/drawing/2014/main" id="{607CDC58-9C4B-B0A6-78C3-C434D072DE75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32;p7">
              <a:extLst>
                <a:ext uri="{FF2B5EF4-FFF2-40B4-BE49-F238E27FC236}">
                  <a16:creationId xmlns:a16="http://schemas.microsoft.com/office/drawing/2014/main" id="{9D1F9BFE-EF2E-C2AB-F65C-A096B45D3142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33;p7">
              <a:extLst>
                <a:ext uri="{FF2B5EF4-FFF2-40B4-BE49-F238E27FC236}">
                  <a16:creationId xmlns:a16="http://schemas.microsoft.com/office/drawing/2014/main" id="{026DC947-FEC3-DC7E-BAD9-D4804FAEE44E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34;p7">
              <a:extLst>
                <a:ext uri="{FF2B5EF4-FFF2-40B4-BE49-F238E27FC236}">
                  <a16:creationId xmlns:a16="http://schemas.microsoft.com/office/drawing/2014/main" id="{2A7D6D00-CCF2-3F86-2210-A39B30EE972A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35;p7">
              <a:extLst>
                <a:ext uri="{FF2B5EF4-FFF2-40B4-BE49-F238E27FC236}">
                  <a16:creationId xmlns:a16="http://schemas.microsoft.com/office/drawing/2014/main" id="{99A6EDA1-7815-19E0-4CCC-18116AD2ABA4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36;p7">
              <a:extLst>
                <a:ext uri="{FF2B5EF4-FFF2-40B4-BE49-F238E27FC236}">
                  <a16:creationId xmlns:a16="http://schemas.microsoft.com/office/drawing/2014/main" id="{E7FCCBB5-0619-9CE5-33B2-05592A113298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37;p7">
              <a:extLst>
                <a:ext uri="{FF2B5EF4-FFF2-40B4-BE49-F238E27FC236}">
                  <a16:creationId xmlns:a16="http://schemas.microsoft.com/office/drawing/2014/main" id="{E6738D14-8B53-7D5F-9313-625DB87E09AE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38;p7">
              <a:extLst>
                <a:ext uri="{FF2B5EF4-FFF2-40B4-BE49-F238E27FC236}">
                  <a16:creationId xmlns:a16="http://schemas.microsoft.com/office/drawing/2014/main" id="{85BAA12D-9222-4D6A-9390-67F354F636F1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39;p7">
              <a:extLst>
                <a:ext uri="{FF2B5EF4-FFF2-40B4-BE49-F238E27FC236}">
                  <a16:creationId xmlns:a16="http://schemas.microsoft.com/office/drawing/2014/main" id="{76C3DBC5-C28D-4435-919A-99DDD8DDAD83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40;p7">
              <a:extLst>
                <a:ext uri="{FF2B5EF4-FFF2-40B4-BE49-F238E27FC236}">
                  <a16:creationId xmlns:a16="http://schemas.microsoft.com/office/drawing/2014/main" id="{765C3999-392C-5CF4-AF98-BE761B4C10E2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41;p7">
              <a:extLst>
                <a:ext uri="{FF2B5EF4-FFF2-40B4-BE49-F238E27FC236}">
                  <a16:creationId xmlns:a16="http://schemas.microsoft.com/office/drawing/2014/main" id="{AED02F99-F828-8E79-F756-77D1FA1D5E2E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42;p7">
              <a:extLst>
                <a:ext uri="{FF2B5EF4-FFF2-40B4-BE49-F238E27FC236}">
                  <a16:creationId xmlns:a16="http://schemas.microsoft.com/office/drawing/2014/main" id="{D36F51FA-854D-821E-B03C-3A9866CE1F48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43;p7">
              <a:extLst>
                <a:ext uri="{FF2B5EF4-FFF2-40B4-BE49-F238E27FC236}">
                  <a16:creationId xmlns:a16="http://schemas.microsoft.com/office/drawing/2014/main" id="{0F5E26B9-050F-05E3-2555-53E26BF0EBF6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44;p7">
              <a:extLst>
                <a:ext uri="{FF2B5EF4-FFF2-40B4-BE49-F238E27FC236}">
                  <a16:creationId xmlns:a16="http://schemas.microsoft.com/office/drawing/2014/main" id="{F13B1E35-E9FC-279F-7B08-EEDBAE4F5683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645;p7">
              <a:extLst>
                <a:ext uri="{FF2B5EF4-FFF2-40B4-BE49-F238E27FC236}">
                  <a16:creationId xmlns:a16="http://schemas.microsoft.com/office/drawing/2014/main" id="{FE5CBF4C-5634-2964-30A2-103CCB96BBC0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46;p7">
              <a:extLst>
                <a:ext uri="{FF2B5EF4-FFF2-40B4-BE49-F238E27FC236}">
                  <a16:creationId xmlns:a16="http://schemas.microsoft.com/office/drawing/2014/main" id="{45827D41-9537-7057-A499-6F84C10A21B2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647;p7">
              <a:extLst>
                <a:ext uri="{FF2B5EF4-FFF2-40B4-BE49-F238E27FC236}">
                  <a16:creationId xmlns:a16="http://schemas.microsoft.com/office/drawing/2014/main" id="{88479B19-3E9A-91F8-D0E1-7287BA2DD3A5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48;p7">
              <a:extLst>
                <a:ext uri="{FF2B5EF4-FFF2-40B4-BE49-F238E27FC236}">
                  <a16:creationId xmlns:a16="http://schemas.microsoft.com/office/drawing/2014/main" id="{9DBB8DD3-9EE2-C6A1-3A0A-DC19E6C1156A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49;p7">
              <a:extLst>
                <a:ext uri="{FF2B5EF4-FFF2-40B4-BE49-F238E27FC236}">
                  <a16:creationId xmlns:a16="http://schemas.microsoft.com/office/drawing/2014/main" id="{6BE4B2EC-B1B1-A682-55A6-FA1AA99CDD48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50;p7">
              <a:extLst>
                <a:ext uri="{FF2B5EF4-FFF2-40B4-BE49-F238E27FC236}">
                  <a16:creationId xmlns:a16="http://schemas.microsoft.com/office/drawing/2014/main" id="{F56F5CD3-A83C-3606-515F-857A67D6B6DD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51;p7">
              <a:extLst>
                <a:ext uri="{FF2B5EF4-FFF2-40B4-BE49-F238E27FC236}">
                  <a16:creationId xmlns:a16="http://schemas.microsoft.com/office/drawing/2014/main" id="{47FC71BB-82AB-E7D1-E578-8E6442E5A9DC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52;p7">
              <a:extLst>
                <a:ext uri="{FF2B5EF4-FFF2-40B4-BE49-F238E27FC236}">
                  <a16:creationId xmlns:a16="http://schemas.microsoft.com/office/drawing/2014/main" id="{00BE8B0D-FC5F-A345-CD5C-7FB2B5CBE419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53;p7">
              <a:extLst>
                <a:ext uri="{FF2B5EF4-FFF2-40B4-BE49-F238E27FC236}">
                  <a16:creationId xmlns:a16="http://schemas.microsoft.com/office/drawing/2014/main" id="{0DC52C30-8941-79CA-D16F-1845DDFD37CD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54;p7">
              <a:extLst>
                <a:ext uri="{FF2B5EF4-FFF2-40B4-BE49-F238E27FC236}">
                  <a16:creationId xmlns:a16="http://schemas.microsoft.com/office/drawing/2014/main" id="{42532C84-EB64-5BDA-7C42-39379B4E957A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55;p7">
              <a:extLst>
                <a:ext uri="{FF2B5EF4-FFF2-40B4-BE49-F238E27FC236}">
                  <a16:creationId xmlns:a16="http://schemas.microsoft.com/office/drawing/2014/main" id="{2D3D1053-79B0-E5EB-1447-114AF7F8CE47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656;p7">
              <a:extLst>
                <a:ext uri="{FF2B5EF4-FFF2-40B4-BE49-F238E27FC236}">
                  <a16:creationId xmlns:a16="http://schemas.microsoft.com/office/drawing/2014/main" id="{7871F341-E5AA-8BFF-00C5-B10B86430FF0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57;p7">
              <a:extLst>
                <a:ext uri="{FF2B5EF4-FFF2-40B4-BE49-F238E27FC236}">
                  <a16:creationId xmlns:a16="http://schemas.microsoft.com/office/drawing/2014/main" id="{501A547D-9515-CC5E-552B-F74351034CBA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58;p7">
              <a:extLst>
                <a:ext uri="{FF2B5EF4-FFF2-40B4-BE49-F238E27FC236}">
                  <a16:creationId xmlns:a16="http://schemas.microsoft.com/office/drawing/2014/main" id="{8D974FC0-8041-A2D5-CE6D-00C55A321921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659;p7">
              <a:extLst>
                <a:ext uri="{FF2B5EF4-FFF2-40B4-BE49-F238E27FC236}">
                  <a16:creationId xmlns:a16="http://schemas.microsoft.com/office/drawing/2014/main" id="{7FA83EF3-40F2-9DB2-5840-033E20DC0A80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660;p7">
              <a:extLst>
                <a:ext uri="{FF2B5EF4-FFF2-40B4-BE49-F238E27FC236}">
                  <a16:creationId xmlns:a16="http://schemas.microsoft.com/office/drawing/2014/main" id="{0834D803-0EC6-7639-3C81-949A106D3947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61;p7">
              <a:extLst>
                <a:ext uri="{FF2B5EF4-FFF2-40B4-BE49-F238E27FC236}">
                  <a16:creationId xmlns:a16="http://schemas.microsoft.com/office/drawing/2014/main" id="{762461D5-62D1-380F-AA53-1AD76F98D39F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62;p7">
              <a:extLst>
                <a:ext uri="{FF2B5EF4-FFF2-40B4-BE49-F238E27FC236}">
                  <a16:creationId xmlns:a16="http://schemas.microsoft.com/office/drawing/2014/main" id="{06DA6D70-EB15-97B4-7747-1E1AF328312C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63;p7">
              <a:extLst>
                <a:ext uri="{FF2B5EF4-FFF2-40B4-BE49-F238E27FC236}">
                  <a16:creationId xmlns:a16="http://schemas.microsoft.com/office/drawing/2014/main" id="{FB284749-A568-57DB-2CB8-1C63D431E952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64;p7">
              <a:extLst>
                <a:ext uri="{FF2B5EF4-FFF2-40B4-BE49-F238E27FC236}">
                  <a16:creationId xmlns:a16="http://schemas.microsoft.com/office/drawing/2014/main" id="{B97C1615-4DC6-6A71-A48A-ADF7B2512212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665;p7">
              <a:extLst>
                <a:ext uri="{FF2B5EF4-FFF2-40B4-BE49-F238E27FC236}">
                  <a16:creationId xmlns:a16="http://schemas.microsoft.com/office/drawing/2014/main" id="{90899B91-B406-F8DA-E3B6-6E89D179ACCF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66;p7">
              <a:extLst>
                <a:ext uri="{FF2B5EF4-FFF2-40B4-BE49-F238E27FC236}">
                  <a16:creationId xmlns:a16="http://schemas.microsoft.com/office/drawing/2014/main" id="{780A2389-D443-69FA-CCEB-B7029A0AECEF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67;p7">
              <a:extLst>
                <a:ext uri="{FF2B5EF4-FFF2-40B4-BE49-F238E27FC236}">
                  <a16:creationId xmlns:a16="http://schemas.microsoft.com/office/drawing/2014/main" id="{17E8E08E-2485-7635-5DC9-BC37541AF2CD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668;p7">
              <a:extLst>
                <a:ext uri="{FF2B5EF4-FFF2-40B4-BE49-F238E27FC236}">
                  <a16:creationId xmlns:a16="http://schemas.microsoft.com/office/drawing/2014/main" id="{9B67ACCB-CA40-AC67-1624-C831BEC34FE4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669;p7">
              <a:extLst>
                <a:ext uri="{FF2B5EF4-FFF2-40B4-BE49-F238E27FC236}">
                  <a16:creationId xmlns:a16="http://schemas.microsoft.com/office/drawing/2014/main" id="{1034C247-825E-3DC0-4C14-2DC4F9450B60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670;p7">
              <a:extLst>
                <a:ext uri="{FF2B5EF4-FFF2-40B4-BE49-F238E27FC236}">
                  <a16:creationId xmlns:a16="http://schemas.microsoft.com/office/drawing/2014/main" id="{862E98F7-FD99-EE08-DD51-530847F34936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671;p7">
              <a:extLst>
                <a:ext uri="{FF2B5EF4-FFF2-40B4-BE49-F238E27FC236}">
                  <a16:creationId xmlns:a16="http://schemas.microsoft.com/office/drawing/2014/main" id="{6F017FA1-A6CE-FE0F-F1EA-168AEB2001ED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672;p7">
              <a:extLst>
                <a:ext uri="{FF2B5EF4-FFF2-40B4-BE49-F238E27FC236}">
                  <a16:creationId xmlns:a16="http://schemas.microsoft.com/office/drawing/2014/main" id="{41FF7E59-B7B4-1DD3-0F81-9D2A91DC5EFD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673;p7">
              <a:extLst>
                <a:ext uri="{FF2B5EF4-FFF2-40B4-BE49-F238E27FC236}">
                  <a16:creationId xmlns:a16="http://schemas.microsoft.com/office/drawing/2014/main" id="{C447ECDF-D594-D8E1-55B3-F4309124AE13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674;p7">
              <a:extLst>
                <a:ext uri="{FF2B5EF4-FFF2-40B4-BE49-F238E27FC236}">
                  <a16:creationId xmlns:a16="http://schemas.microsoft.com/office/drawing/2014/main" id="{CFD1889D-2280-514B-88E6-706C1F9CE1C3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675;p7">
              <a:extLst>
                <a:ext uri="{FF2B5EF4-FFF2-40B4-BE49-F238E27FC236}">
                  <a16:creationId xmlns:a16="http://schemas.microsoft.com/office/drawing/2014/main" id="{D3E5D224-E1C6-A3A2-320D-8A2DDCF91C6B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676;p7">
              <a:extLst>
                <a:ext uri="{FF2B5EF4-FFF2-40B4-BE49-F238E27FC236}">
                  <a16:creationId xmlns:a16="http://schemas.microsoft.com/office/drawing/2014/main" id="{E8325F82-3191-548D-8C26-CC34E61B4B1A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77;p7">
              <a:extLst>
                <a:ext uri="{FF2B5EF4-FFF2-40B4-BE49-F238E27FC236}">
                  <a16:creationId xmlns:a16="http://schemas.microsoft.com/office/drawing/2014/main" id="{13D9E901-3BAC-FC44-F86D-1879E78C47A4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78;p7">
              <a:extLst>
                <a:ext uri="{FF2B5EF4-FFF2-40B4-BE49-F238E27FC236}">
                  <a16:creationId xmlns:a16="http://schemas.microsoft.com/office/drawing/2014/main" id="{84F298B3-C02B-5A8C-8304-167F4411B8F6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79;p7">
              <a:extLst>
                <a:ext uri="{FF2B5EF4-FFF2-40B4-BE49-F238E27FC236}">
                  <a16:creationId xmlns:a16="http://schemas.microsoft.com/office/drawing/2014/main" id="{BA61F312-BE8A-DDCD-269B-F06A71F5CC3F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80;p7">
              <a:extLst>
                <a:ext uri="{FF2B5EF4-FFF2-40B4-BE49-F238E27FC236}">
                  <a16:creationId xmlns:a16="http://schemas.microsoft.com/office/drawing/2014/main" id="{DD09F84E-B39B-9EA0-3DE9-4530E0A14C00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81;p7">
              <a:extLst>
                <a:ext uri="{FF2B5EF4-FFF2-40B4-BE49-F238E27FC236}">
                  <a16:creationId xmlns:a16="http://schemas.microsoft.com/office/drawing/2014/main" id="{9E3078FE-9462-E2B4-45CD-22542659562D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82;p7">
              <a:extLst>
                <a:ext uri="{FF2B5EF4-FFF2-40B4-BE49-F238E27FC236}">
                  <a16:creationId xmlns:a16="http://schemas.microsoft.com/office/drawing/2014/main" id="{84958861-1604-2688-5CF5-04C2420E2D86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83;p7">
              <a:extLst>
                <a:ext uri="{FF2B5EF4-FFF2-40B4-BE49-F238E27FC236}">
                  <a16:creationId xmlns:a16="http://schemas.microsoft.com/office/drawing/2014/main" id="{4C00F667-4156-6690-6E01-F275B5BB2B02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84;p7">
              <a:extLst>
                <a:ext uri="{FF2B5EF4-FFF2-40B4-BE49-F238E27FC236}">
                  <a16:creationId xmlns:a16="http://schemas.microsoft.com/office/drawing/2014/main" id="{FE10E6CA-1435-F324-E20E-0426A64BD6A6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5;p7">
              <a:extLst>
                <a:ext uri="{FF2B5EF4-FFF2-40B4-BE49-F238E27FC236}">
                  <a16:creationId xmlns:a16="http://schemas.microsoft.com/office/drawing/2014/main" id="{D94ACE8B-138D-5436-02D7-A6DD36FD4904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86;p7">
              <a:extLst>
                <a:ext uri="{FF2B5EF4-FFF2-40B4-BE49-F238E27FC236}">
                  <a16:creationId xmlns:a16="http://schemas.microsoft.com/office/drawing/2014/main" id="{DE5FA24F-C0F3-A275-9522-7FAB8A65BDD3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687;p7">
              <a:extLst>
                <a:ext uri="{FF2B5EF4-FFF2-40B4-BE49-F238E27FC236}">
                  <a16:creationId xmlns:a16="http://schemas.microsoft.com/office/drawing/2014/main" id="{B82A2A4B-24B2-8C7A-3332-118D79CFD90B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688;p7">
              <a:extLst>
                <a:ext uri="{FF2B5EF4-FFF2-40B4-BE49-F238E27FC236}">
                  <a16:creationId xmlns:a16="http://schemas.microsoft.com/office/drawing/2014/main" id="{9A5ACFC4-0E8C-A0F6-5598-0B8591448A23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689;p7">
              <a:extLst>
                <a:ext uri="{FF2B5EF4-FFF2-40B4-BE49-F238E27FC236}">
                  <a16:creationId xmlns:a16="http://schemas.microsoft.com/office/drawing/2014/main" id="{2ED81109-F6FD-1C3A-16AF-5C0D3DB6AFC4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690;p7">
              <a:extLst>
                <a:ext uri="{FF2B5EF4-FFF2-40B4-BE49-F238E27FC236}">
                  <a16:creationId xmlns:a16="http://schemas.microsoft.com/office/drawing/2014/main" id="{2B40BD81-A954-8175-1F08-952B0C016D51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691;p7">
              <a:extLst>
                <a:ext uri="{FF2B5EF4-FFF2-40B4-BE49-F238E27FC236}">
                  <a16:creationId xmlns:a16="http://schemas.microsoft.com/office/drawing/2014/main" id="{1087AD4B-6069-1D81-847C-FDC97111B6DC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6" name="Рисунок 7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27615D5-CA93-17CB-9BB9-D07EE901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99" y="1022485"/>
            <a:ext cx="8152191" cy="4968258"/>
          </a:xfrm>
          <a:prstGeom prst="rect">
            <a:avLst/>
          </a:prstGeom>
        </p:spPr>
      </p:pic>
      <p:pic>
        <p:nvPicPr>
          <p:cNvPr id="77" name="Рисунок 76" descr="Изображение выглядит как текст, снимок экрана, диаграмм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32333C2B-D418-2D38-014E-85F8E2D2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64" y="5999496"/>
            <a:ext cx="6776892" cy="531641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3BFC475-56A8-6961-1CC3-F8B0D3D958D5}"/>
              </a:ext>
            </a:extLst>
          </p:cNvPr>
          <p:cNvSpPr txBox="1"/>
          <p:nvPr/>
        </p:nvSpPr>
        <p:spPr>
          <a:xfrm>
            <a:off x="9004868" y="1348438"/>
            <a:ext cx="927973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На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основании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 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проведённого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  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анализа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 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можно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понять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что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на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рынке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в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основном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присуствуют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два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производителя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процессоров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Intel и AMD,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однако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есть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 и </a:t>
            </a:r>
            <a:r>
              <a:rPr lang="en-US" sz="3600" b="1" err="1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другие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Roboto"/>
                <a:cs typeface="Roboto"/>
              </a:rPr>
              <a:t>.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18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8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700" name="Google Shape;700;p8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2" name="Google Shape;772;p8"/>
          <p:cNvSpPr txBox="1"/>
          <p:nvPr/>
        </p:nvSpPr>
        <p:spPr>
          <a:xfrm>
            <a:off x="1052111" y="846300"/>
            <a:ext cx="1706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Рекомендации для Заказчика: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8"/>
          <p:cNvSpPr txBox="1"/>
          <p:nvPr/>
        </p:nvSpPr>
        <p:spPr>
          <a:xfrm>
            <a:off x="2272541" y="1969520"/>
            <a:ext cx="1623217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</a:rPr>
              <a:t>На таблице ниже можем наблюдать топ-8 самых востребованных наборов характеристик. </a:t>
            </a:r>
            <a:endParaRPr lang="ru-RU" sz="1200" dirty="0" err="1">
              <a:solidFill>
                <a:schemeClr val="accent5">
                  <a:lumMod val="50000"/>
                </a:schemeClr>
              </a:solidFill>
              <a:ea typeface="Calibri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D6B2490-C7F7-A72F-CC78-40EF796F9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58587"/>
              </p:ext>
            </p:extLst>
          </p:nvPr>
        </p:nvGraphicFramePr>
        <p:xfrm>
          <a:off x="2271661" y="2905277"/>
          <a:ext cx="14644330" cy="484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866">
                  <a:extLst>
                    <a:ext uri="{9D8B030D-6E8A-4147-A177-3AD203B41FA5}">
                      <a16:colId xmlns:a16="http://schemas.microsoft.com/office/drawing/2014/main" val="1734749184"/>
                    </a:ext>
                  </a:extLst>
                </a:gridCol>
                <a:gridCol w="2928866">
                  <a:extLst>
                    <a:ext uri="{9D8B030D-6E8A-4147-A177-3AD203B41FA5}">
                      <a16:colId xmlns:a16="http://schemas.microsoft.com/office/drawing/2014/main" val="3565893188"/>
                    </a:ext>
                  </a:extLst>
                </a:gridCol>
                <a:gridCol w="2928866">
                  <a:extLst>
                    <a:ext uri="{9D8B030D-6E8A-4147-A177-3AD203B41FA5}">
                      <a16:colId xmlns:a16="http://schemas.microsoft.com/office/drawing/2014/main" val="1307020237"/>
                    </a:ext>
                  </a:extLst>
                </a:gridCol>
                <a:gridCol w="2928866">
                  <a:extLst>
                    <a:ext uri="{9D8B030D-6E8A-4147-A177-3AD203B41FA5}">
                      <a16:colId xmlns:a16="http://schemas.microsoft.com/office/drawing/2014/main" val="1544601110"/>
                    </a:ext>
                  </a:extLst>
                </a:gridCol>
                <a:gridCol w="2928866">
                  <a:extLst>
                    <a:ext uri="{9D8B030D-6E8A-4147-A177-3AD203B41FA5}">
                      <a16:colId xmlns:a16="http://schemas.microsoft.com/office/drawing/2014/main" val="419648488"/>
                    </a:ext>
                  </a:extLst>
                </a:gridCol>
              </a:tblGrid>
              <a:tr h="13646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Видеопроцессор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Процессор</a:t>
                      </a:r>
                      <a:endParaRPr lang="ru-RU" sz="2000" b="1" i="0">
                        <a:solidFill>
                          <a:srgbClr val="215968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Объем оперативной памяти</a:t>
                      </a:r>
                      <a:endParaRPr lang="ru-RU" sz="2000" b="1" i="0">
                        <a:solidFill>
                          <a:srgbClr val="215968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Объем накопителя SSD</a:t>
                      </a:r>
                      <a:endParaRPr lang="ru-RU" sz="2000" b="1" i="0">
                        <a:solidFill>
                          <a:srgbClr val="215968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Купили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3946"/>
                  </a:ext>
                </a:extLst>
              </a:tr>
              <a:tr h="69685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AMD Radeon </a:t>
                      </a:r>
                      <a:r>
                        <a:rPr lang="ru-RU" sz="2000" b="1" i="0" u="none" strike="noStrike" noProof="0" err="1">
                          <a:solidFill>
                            <a:srgbClr val="215968"/>
                          </a:solidFill>
                          <a:latin typeface="Calibri"/>
                        </a:rPr>
                        <a:t>Vega</a:t>
                      </a: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 7  </a:t>
                      </a:r>
                      <a:endParaRPr lang="ru-RU" sz="2000" b="1" i="0">
                        <a:solidFill>
                          <a:srgbClr val="215968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AMD </a:t>
                      </a:r>
                      <a:r>
                        <a:rPr lang="ru-RU" sz="2000" b="1" i="0" u="none" strike="noStrike" noProof="0" err="1">
                          <a:solidFill>
                            <a:srgbClr val="215968"/>
                          </a:solidFill>
                          <a:latin typeface="Calibri"/>
                        </a:rPr>
                        <a:t>Ryzen</a:t>
                      </a: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 5</a:t>
                      </a:r>
                      <a:endParaRPr lang="ru-RU" sz="2000" b="1" i="0">
                        <a:solidFill>
                          <a:srgbClr val="215968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16.0        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rgbClr val="215968"/>
                          </a:solidFill>
                          <a:latin typeface="Calibri"/>
                        </a:rPr>
                        <a:t>480.0  </a:t>
                      </a:r>
                      <a:endParaRPr lang="ru-RU" sz="2000" b="1" i="0">
                        <a:solidFill>
                          <a:srgbClr val="215968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1785.0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42482"/>
                  </a:ext>
                </a:extLst>
              </a:tr>
              <a:tr h="4645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NVIDIA GeForce GT 1030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  Intel Core i3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8.0   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 480.0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885.0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80777"/>
                  </a:ext>
                </a:extLst>
              </a:tr>
              <a:tr h="4645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Intel HD Graphics 610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Intel Pentium  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4.0  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120.0 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800.0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54108"/>
                  </a:ext>
                </a:extLst>
              </a:tr>
              <a:tr h="4645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NVIDIA GeForce GT 730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Intel Core i7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16.0   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512.0 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800.0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45422"/>
                  </a:ext>
                </a:extLst>
              </a:tr>
              <a:tr h="4645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AMD Radeon </a:t>
                      </a:r>
                      <a:r>
                        <a:rPr lang="ru-RU" sz="2000" b="1" i="0" u="none" strike="noStrike" noProof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Vega</a:t>
                      </a: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 7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AMD </a:t>
                      </a:r>
                      <a:r>
                        <a:rPr lang="ru-RU" sz="2000" b="1" i="0" u="none" strike="noStrike" noProof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Ryzen</a:t>
                      </a: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 5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32.0    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512.0     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   710.0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211100"/>
                  </a:ext>
                </a:extLst>
              </a:tr>
              <a:tr h="4645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AMD Radeon R5  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AMD A6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8.0      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240.0   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585.0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31271"/>
                  </a:ext>
                </a:extLst>
              </a:tr>
              <a:tr h="4645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NVIDIA GeForce GT 1030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Intel Core i5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8.0  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240.0   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2000" b="1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/>
                        </a:rPr>
                        <a:t>500.0</a:t>
                      </a:r>
                      <a:endParaRPr lang="ru-RU" sz="2000" b="1" i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5719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6E59A3-E4A9-69B3-D7DF-9DC1134FDF9F}"/>
              </a:ext>
            </a:extLst>
          </p:cNvPr>
          <p:cNvSpPr txBox="1"/>
          <p:nvPr/>
        </p:nvSpPr>
        <p:spPr>
          <a:xfrm>
            <a:off x="2269881" y="8186164"/>
            <a:ext cx="1513634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Советуем придерживаться их при подборке комплектующих. Анализ данных показал, что определенные характеристики, такие как объем оперативной памяти, процессорное семейство и поколение видеокарты, имеют важное значение при принятии решения покупателя. Устройства с более высокими характеристиками, как правило, имеют больший спрос и лучше продается на рынке.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9"/>
          <p:cNvGrpSpPr/>
          <p:nvPr/>
        </p:nvGrpSpPr>
        <p:grpSpPr>
          <a:xfrm>
            <a:off x="0" y="0"/>
            <a:ext cx="2953385" cy="11308642"/>
            <a:chOff x="0" y="0"/>
            <a:chExt cx="2953385" cy="11308642"/>
          </a:xfrm>
        </p:grpSpPr>
        <p:grpSp>
          <p:nvGrpSpPr>
            <p:cNvPr id="779" name="Google Shape;779;p9"/>
            <p:cNvGrpSpPr/>
            <p:nvPr/>
          </p:nvGrpSpPr>
          <p:grpSpPr>
            <a:xfrm>
              <a:off x="0" y="0"/>
              <a:ext cx="2953385" cy="11308642"/>
              <a:chOff x="0" y="0"/>
              <a:chExt cx="2953385" cy="11308642"/>
            </a:xfrm>
          </p:grpSpPr>
          <p:sp>
            <p:nvSpPr>
              <p:cNvPr id="780" name="Google Shape;780;p9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 extrusionOk="0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9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 extrusionOk="0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9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 extrusionOk="0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9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 extrusionOk="0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4" name="Google Shape;784;p9"/>
              <p:cNvGrpSpPr/>
              <p:nvPr/>
            </p:nvGrpSpPr>
            <p:grpSpPr>
              <a:xfrm>
                <a:off x="0" y="0"/>
                <a:ext cx="2953385" cy="11308642"/>
                <a:chOff x="0" y="0"/>
                <a:chExt cx="2953385" cy="11308642"/>
              </a:xfrm>
            </p:grpSpPr>
            <p:grpSp>
              <p:nvGrpSpPr>
                <p:cNvPr id="785" name="Google Shape;785;p9"/>
                <p:cNvGrpSpPr/>
                <p:nvPr/>
              </p:nvGrpSpPr>
              <p:grpSpPr>
                <a:xfrm>
                  <a:off x="0" y="0"/>
                  <a:ext cx="2953385" cy="300123"/>
                  <a:chOff x="0" y="0"/>
                  <a:chExt cx="2953385" cy="300123"/>
                </a:xfrm>
              </p:grpSpPr>
              <p:sp>
                <p:nvSpPr>
                  <p:cNvPr id="786" name="Google Shape;786;p9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7" name="Google Shape;787;p9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8" name="Google Shape;788;p9"/>
                <p:cNvGrpSpPr/>
                <p:nvPr/>
              </p:nvGrpSpPr>
              <p:grpSpPr>
                <a:xfrm>
                  <a:off x="0" y="447295"/>
                  <a:ext cx="2953385" cy="447527"/>
                  <a:chOff x="0" y="447295"/>
                  <a:chExt cx="2953385" cy="447527"/>
                </a:xfrm>
              </p:grpSpPr>
              <p:sp>
                <p:nvSpPr>
                  <p:cNvPr id="789" name="Google Shape;789;p9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0" name="Google Shape;790;p9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1" name="Google Shape;791;p9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2" name="Google Shape;792;p9"/>
                <p:cNvGrpSpPr/>
                <p:nvPr/>
              </p:nvGrpSpPr>
              <p:grpSpPr>
                <a:xfrm>
                  <a:off x="0" y="894590"/>
                  <a:ext cx="2953385" cy="1641690"/>
                  <a:chOff x="0" y="894590"/>
                  <a:chExt cx="2953385" cy="1641690"/>
                </a:xfrm>
              </p:grpSpPr>
              <p:sp>
                <p:nvSpPr>
                  <p:cNvPr id="793" name="Google Shape;793;p9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4" name="Google Shape;794;p9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9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6" name="Google Shape;796;p9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7" name="Google Shape;797;p9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8" name="Google Shape;798;p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9" name="Google Shape;799;p9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0" name="Google Shape;800;p9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1" name="Google Shape;801;p9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2" name="Google Shape;802;p9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3" name="Google Shape;803;p9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4" name="Google Shape;804;p9"/>
                <p:cNvGrpSpPr/>
                <p:nvPr/>
              </p:nvGrpSpPr>
              <p:grpSpPr>
                <a:xfrm>
                  <a:off x="0" y="2536593"/>
                  <a:ext cx="2953385" cy="300133"/>
                  <a:chOff x="0" y="2536593"/>
                  <a:chExt cx="2953385" cy="300133"/>
                </a:xfrm>
              </p:grpSpPr>
              <p:sp>
                <p:nvSpPr>
                  <p:cNvPr id="805" name="Google Shape;805;p9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6" name="Google Shape;806;p9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7" name="Google Shape;807;p9"/>
                <p:cNvGrpSpPr/>
                <p:nvPr/>
              </p:nvGrpSpPr>
              <p:grpSpPr>
                <a:xfrm>
                  <a:off x="0" y="2983888"/>
                  <a:ext cx="2953385" cy="447527"/>
                  <a:chOff x="0" y="2983888"/>
                  <a:chExt cx="2953385" cy="447527"/>
                </a:xfrm>
              </p:grpSpPr>
              <p:sp>
                <p:nvSpPr>
                  <p:cNvPr id="808" name="Google Shape;808;p9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9" name="Google Shape;809;p9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0" name="Google Shape;810;p9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1" name="Google Shape;811;p9"/>
                <p:cNvGrpSpPr/>
                <p:nvPr/>
              </p:nvGrpSpPr>
              <p:grpSpPr>
                <a:xfrm>
                  <a:off x="0" y="3431183"/>
                  <a:ext cx="2953385" cy="1641690"/>
                  <a:chOff x="0" y="3431183"/>
                  <a:chExt cx="2953385" cy="1641690"/>
                </a:xfrm>
              </p:grpSpPr>
              <p:sp>
                <p:nvSpPr>
                  <p:cNvPr id="812" name="Google Shape;812;p9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3" name="Google Shape;813;p9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9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5" name="Google Shape;815;p9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6" name="Google Shape;816;p9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7" name="Google Shape;817;p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8" name="Google Shape;818;p9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9" name="Google Shape;819;p9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9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9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2" name="Google Shape;822;p9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3" name="Google Shape;823;p9"/>
                <p:cNvGrpSpPr/>
                <p:nvPr/>
              </p:nvGrpSpPr>
              <p:grpSpPr>
                <a:xfrm>
                  <a:off x="0" y="5072641"/>
                  <a:ext cx="2953385" cy="300134"/>
                  <a:chOff x="0" y="5072641"/>
                  <a:chExt cx="2953385" cy="300134"/>
                </a:xfrm>
              </p:grpSpPr>
              <p:sp>
                <p:nvSpPr>
                  <p:cNvPr id="824" name="Google Shape;824;p9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5" name="Google Shape;825;p9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6" name="Google Shape;826;p9"/>
                <p:cNvGrpSpPr/>
                <p:nvPr/>
              </p:nvGrpSpPr>
              <p:grpSpPr>
                <a:xfrm>
                  <a:off x="0" y="5519936"/>
                  <a:ext cx="2953385" cy="447527"/>
                  <a:chOff x="0" y="5519936"/>
                  <a:chExt cx="2953385" cy="447527"/>
                </a:xfrm>
              </p:grpSpPr>
              <p:sp>
                <p:nvSpPr>
                  <p:cNvPr id="827" name="Google Shape;827;p9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9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9" name="Google Shape;829;p9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0" name="Google Shape;830;p9"/>
                <p:cNvGrpSpPr/>
                <p:nvPr/>
              </p:nvGrpSpPr>
              <p:grpSpPr>
                <a:xfrm>
                  <a:off x="0" y="5967231"/>
                  <a:ext cx="2953385" cy="1641690"/>
                  <a:chOff x="0" y="5967231"/>
                  <a:chExt cx="2953385" cy="1641690"/>
                </a:xfrm>
              </p:grpSpPr>
              <p:sp>
                <p:nvSpPr>
                  <p:cNvPr id="831" name="Google Shape;831;p9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2" name="Google Shape;832;p9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3" name="Google Shape;833;p9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4" name="Google Shape;834;p9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5" name="Google Shape;835;p9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6" name="Google Shape;836;p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7" name="Google Shape;837;p9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8" name="Google Shape;838;p9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9" name="Google Shape;839;p9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0" name="Google Shape;840;p9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1" name="Google Shape;841;p9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2" name="Google Shape;842;p9"/>
                <p:cNvGrpSpPr/>
                <p:nvPr/>
              </p:nvGrpSpPr>
              <p:grpSpPr>
                <a:xfrm>
                  <a:off x="0" y="7608689"/>
                  <a:ext cx="2953385" cy="300134"/>
                  <a:chOff x="0" y="7608689"/>
                  <a:chExt cx="2953385" cy="300134"/>
                </a:xfrm>
              </p:grpSpPr>
              <p:sp>
                <p:nvSpPr>
                  <p:cNvPr id="843" name="Google Shape;843;p9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4" name="Google Shape;844;p9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5" name="Google Shape;845;p9"/>
                <p:cNvGrpSpPr/>
                <p:nvPr/>
              </p:nvGrpSpPr>
              <p:grpSpPr>
                <a:xfrm>
                  <a:off x="0" y="8055985"/>
                  <a:ext cx="2953385" cy="447527"/>
                  <a:chOff x="0" y="8055985"/>
                  <a:chExt cx="2953385" cy="447527"/>
                </a:xfrm>
              </p:grpSpPr>
              <p:sp>
                <p:nvSpPr>
                  <p:cNvPr id="846" name="Google Shape;846;p9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7" name="Google Shape;847;p9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8" name="Google Shape;848;p9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9" name="Google Shape;849;p9"/>
                <p:cNvGrpSpPr/>
                <p:nvPr/>
              </p:nvGrpSpPr>
              <p:grpSpPr>
                <a:xfrm>
                  <a:off x="0" y="8503280"/>
                  <a:ext cx="2953385" cy="1641689"/>
                  <a:chOff x="0" y="8503280"/>
                  <a:chExt cx="2953385" cy="1641689"/>
                </a:xfrm>
              </p:grpSpPr>
              <p:sp>
                <p:nvSpPr>
                  <p:cNvPr id="850" name="Google Shape;850;p9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1" name="Google Shape;851;p9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2" name="Google Shape;852;p9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3" name="Google Shape;853;p9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4" name="Google Shape;854;p9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5" name="Google Shape;855;p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6" name="Google Shape;856;p9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7" name="Google Shape;857;p9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8" name="Google Shape;858;p9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9" name="Google Shape;859;p9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0" name="Google Shape;860;p9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1" name="Google Shape;861;p9"/>
                <p:cNvGrpSpPr/>
                <p:nvPr/>
              </p:nvGrpSpPr>
              <p:grpSpPr>
                <a:xfrm>
                  <a:off x="0" y="10144748"/>
                  <a:ext cx="2953385" cy="300124"/>
                  <a:chOff x="0" y="10144748"/>
                  <a:chExt cx="2953385" cy="300124"/>
                </a:xfrm>
              </p:grpSpPr>
              <p:sp>
                <p:nvSpPr>
                  <p:cNvPr id="862" name="Google Shape;862;p9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9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4" name="Google Shape;864;p9"/>
                <p:cNvGrpSpPr/>
                <p:nvPr/>
              </p:nvGrpSpPr>
              <p:grpSpPr>
                <a:xfrm>
                  <a:off x="0" y="10592033"/>
                  <a:ext cx="2953385" cy="447527"/>
                  <a:chOff x="0" y="10592033"/>
                  <a:chExt cx="2953385" cy="447527"/>
                </a:xfrm>
              </p:grpSpPr>
              <p:sp>
                <p:nvSpPr>
                  <p:cNvPr id="865" name="Google Shape;865;p9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9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7" name="Google Shape;867;p9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8" name="Google Shape;868;p9"/>
                <p:cNvGrpSpPr/>
                <p:nvPr/>
              </p:nvGrpSpPr>
              <p:grpSpPr>
                <a:xfrm>
                  <a:off x="0" y="11039339"/>
                  <a:ext cx="2953385" cy="269303"/>
                  <a:chOff x="0" y="11039339"/>
                  <a:chExt cx="2953385" cy="269303"/>
                </a:xfrm>
              </p:grpSpPr>
              <p:sp>
                <p:nvSpPr>
                  <p:cNvPr id="869" name="Google Shape;869;p9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9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 extrusionOk="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871" name="Google Shape;871;p9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 extrusionOk="0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2" name="Google Shape;872;p9"/>
          <p:cNvSpPr txBox="1">
            <a:spLocks noGrp="1"/>
          </p:cNvSpPr>
          <p:nvPr>
            <p:ph type="title"/>
          </p:nvPr>
        </p:nvSpPr>
        <p:spPr>
          <a:xfrm>
            <a:off x="3437056" y="498798"/>
            <a:ext cx="9190800" cy="1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9375" rIns="0" bIns="0" anchor="t" anchorCtr="0">
            <a:spAutoFit/>
          </a:bodyPr>
          <a:lstStyle/>
          <a:p>
            <a:pPr marL="12700" marR="21590" lvl="0" indent="0" algn="l" rtl="0">
              <a:lnSpc>
                <a:spcPct val="7212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8000">
                <a:solidFill>
                  <a:srgbClr val="0A4A5C"/>
                </a:solidFill>
                <a:latin typeface="Calibri"/>
                <a:ea typeface="Calibri"/>
                <a:cs typeface="Calibri"/>
                <a:sym typeface="Calibri"/>
              </a:rPr>
              <a:t>Дополнительные материалы</a:t>
            </a:r>
            <a:endParaRPr sz="8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9"/>
          <p:cNvSpPr txBox="1"/>
          <p:nvPr/>
        </p:nvSpPr>
        <p:spPr>
          <a:xfrm>
            <a:off x="13977968" y="9646209"/>
            <a:ext cx="6979495" cy="176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>
              <a:lnSpc>
                <a:spcPct val="82812"/>
              </a:lnSpc>
              <a:buSzPts val="3200"/>
            </a:pP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Денисов Владислав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12700">
              <a:lnSpc>
                <a:spcPct val="82812"/>
              </a:lnSpc>
              <a:buSzPts val="3200"/>
            </a:pPr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Почта для связи :</a:t>
            </a:r>
            <a:endParaRPr lang="ru-RU">
              <a:solidFill>
                <a:schemeClr val="accent5">
                  <a:lumMod val="50000"/>
                </a:schemeClr>
              </a:solidFill>
              <a:latin typeface="Calibri"/>
            </a:endParaRPr>
          </a:p>
          <a:p>
            <a:pPr marL="12700" marR="0" lvl="0" indent="0" algn="l">
              <a:lnSpc>
                <a:spcPct val="82812"/>
              </a:lnSpc>
              <a:spcAft>
                <a:spcPts val="0"/>
              </a:spcAft>
              <a:buSzPts val="3200"/>
              <a:buFont typeface="Arial"/>
              <a:buNone/>
            </a:pPr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</a:rPr>
              <a:t>vladislavdenisov206@gmail.com</a:t>
            </a:r>
            <a:endParaRPr lang="ru-RU" sz="3600" i="0" u="none" strike="noStrike" cap="none" dirty="0">
              <a:solidFill>
                <a:schemeClr val="accent5">
                  <a:lumMod val="50000"/>
                </a:schemeClr>
              </a:solidFill>
              <a:latin typeface="Calibri"/>
              <a:ea typeface="Calibri"/>
            </a:endParaRPr>
          </a:p>
          <a:p>
            <a:pPr marL="12700">
              <a:lnSpc>
                <a:spcPct val="82812"/>
              </a:lnSpc>
              <a:spcBef>
                <a:spcPts val="130"/>
              </a:spcBef>
              <a:buSzPts val="3200"/>
            </a:pPr>
            <a:endParaRPr lang="ru-RU" sz="32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75" name="Google Shape;875;p9" descr="Актуальный видеоролик о сборках ПК в 2023 году , и подборе комплектующих с нынешним курсом доллара =)"/>
          <p:cNvSpPr txBox="1"/>
          <p:nvPr/>
        </p:nvSpPr>
        <p:spPr>
          <a:xfrm>
            <a:off x="2948696" y="3011740"/>
            <a:ext cx="14690267" cy="12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</a:rPr>
              <a:t>Актуальный 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видеоролик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</a:rPr>
              <a:t>(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</a:rPr>
              <a:t>Кликабельно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</a:rPr>
              <a:t>) про сборку ПК в 2023 году, подборка комплектующих с нынешним курсом доллара =)</a:t>
            </a:r>
            <a:endParaRPr lang="ru-RU" b="1" dirty="0">
              <a:solidFill>
                <a:schemeClr val="accent5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E1C09-EEC4-9F4E-DEA8-75693FFCBF46}"/>
              </a:ext>
            </a:extLst>
          </p:cNvPr>
          <p:cNvSpPr txBox="1"/>
          <p:nvPr/>
        </p:nvSpPr>
        <p:spPr>
          <a:xfrm>
            <a:off x="2949634" y="4788134"/>
            <a:ext cx="121385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Более подробно с анализом можете ознакомится 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(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latin typeface="Calibri"/>
              </a:rPr>
              <a:t>кликабельно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). Желаем вам удачи и успехов во всех ваших начинаниях!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3D1DC-7372-D5AD-38BC-4AA7F8CF0CF1}"/>
              </a:ext>
            </a:extLst>
          </p:cNvPr>
          <p:cNvSpPr txBox="1"/>
          <p:nvPr/>
        </p:nvSpPr>
        <p:spPr>
          <a:xfrm>
            <a:off x="7011906" y="7444776"/>
            <a:ext cx="656004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400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Благодарим за внимание!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300" name="Google Shape;300;p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3"/>
          <p:cNvSpPr txBox="1"/>
          <p:nvPr/>
        </p:nvSpPr>
        <p:spPr>
          <a:xfrm>
            <a:off x="1670050" y="90377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ru-RU" sz="50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Описание проекта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"/>
          <p:cNvSpPr txBox="1"/>
          <p:nvPr/>
        </p:nvSpPr>
        <p:spPr>
          <a:xfrm>
            <a:off x="1670050" y="2705165"/>
            <a:ext cx="17068800" cy="918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just">
              <a:lnSpc>
                <a:spcPct val="107000"/>
              </a:lnSpc>
              <a:buSzPts val="4400"/>
            </a:pPr>
            <a:r>
              <a:rPr lang="ru-RU" sz="4400" b="1" i="0" u="none" strike="noStrike" cap="none" dirty="0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Название проекта: </a:t>
            </a:r>
            <a:r>
              <a:rPr lang="ru-RU" sz="36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Анализ </a:t>
            </a:r>
            <a:r>
              <a:rPr lang="ru-RU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товарного предложения персональных компьютеров в онлайн-магазинах</a:t>
            </a:r>
            <a:endParaRPr lang="ru-RU"/>
          </a:p>
          <a:p>
            <a:pPr lvl="2" algn="just">
              <a:lnSpc>
                <a:spcPct val="107000"/>
              </a:lnSpc>
              <a:buSzPts val="4400"/>
            </a:pPr>
            <a:r>
              <a:rPr lang="ru-RU" sz="44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Бизнес-цель</a:t>
            </a:r>
            <a:r>
              <a:rPr lang="ru-RU" sz="44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заказчика</a:t>
            </a:r>
            <a:r>
              <a:rPr lang="ru-RU" sz="44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ru-RU" sz="4400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 </a:t>
            </a:r>
            <a:r>
              <a:rPr lang="ru-RU" sz="3600" dirty="0">
                <a:solidFill>
                  <a:schemeClr val="tx1"/>
                </a:solidFill>
                <a:latin typeface="Calibri"/>
              </a:rPr>
              <a:t>Выйти на маркетплейс и привлечь больше клиентов  при оптимизации затрат на содержание магазина, доставку и рекламу </a:t>
            </a:r>
            <a:r>
              <a:rPr lang="ru-RU" sz="3600">
                <a:solidFill>
                  <a:schemeClr val="tx1"/>
                </a:solidFill>
                <a:latin typeface="Calibri"/>
              </a:rPr>
              <a:t>товаров.</a:t>
            </a:r>
            <a:endParaRPr lang="ru-RU" sz="36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2" algn="just">
              <a:lnSpc>
                <a:spcPct val="107000"/>
              </a:lnSpc>
              <a:buSzPts val="4400"/>
            </a:pPr>
            <a:r>
              <a:rPr lang="ru-RU" sz="44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Объект исследования</a:t>
            </a:r>
            <a:r>
              <a:rPr lang="ru-RU" sz="4400" b="0" i="0" u="none" strike="noStrike" cap="none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ru-RU" sz="4400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 </a:t>
            </a:r>
            <a:r>
              <a:rPr lang="ru-RU" sz="3600" dirty="0">
                <a:solidFill>
                  <a:schemeClr val="tx1"/>
                </a:solidFill>
                <a:latin typeface="Calibri"/>
              </a:rPr>
              <a:t>Товары категории «Компьютеры и комплектующие»  на </a:t>
            </a:r>
            <a:r>
              <a:rPr lang="ru-RU" sz="3600">
                <a:solidFill>
                  <a:schemeClr val="tx1"/>
                </a:solidFill>
                <a:latin typeface="Calibri"/>
              </a:rPr>
              <a:t>онлайн-площадках.</a:t>
            </a:r>
            <a:endParaRPr lang="ru-RU" sz="36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2" algn="just">
              <a:lnSpc>
                <a:spcPct val="107000"/>
              </a:lnSpc>
              <a:buSzPts val="4400"/>
            </a:pPr>
            <a:r>
              <a:rPr lang="ru-RU" sz="44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Предмет исследования:</a:t>
            </a:r>
            <a:r>
              <a:rPr lang="ru-RU" sz="4400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 </a:t>
            </a:r>
            <a:r>
              <a:rPr lang="ru-RU" sz="3600" dirty="0">
                <a:solidFill>
                  <a:schemeClr val="tx1"/>
                </a:solidFill>
                <a:latin typeface="Calibri"/>
              </a:rPr>
              <a:t>Цена и популярность персональных  компьютеров  на  маркетплейсах. </a:t>
            </a:r>
            <a:endParaRPr sz="36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2" algn="just">
              <a:lnSpc>
                <a:spcPct val="107000"/>
              </a:lnSpc>
              <a:spcBef>
                <a:spcPts val="1200"/>
              </a:spcBef>
              <a:buSzPts val="4400"/>
            </a:pPr>
            <a:r>
              <a:rPr lang="ru-RU" sz="4400" b="1" i="0" u="none" strike="noStrike" cap="none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Цель анал</a:t>
            </a:r>
            <a:r>
              <a:rPr lang="ru-RU" sz="44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иза:</a:t>
            </a:r>
            <a:r>
              <a:rPr lang="ru-RU" sz="4400" b="1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 </a:t>
            </a:r>
            <a:r>
              <a:rPr lang="ru-RU" sz="3600" dirty="0">
                <a:solidFill>
                  <a:schemeClr val="tx1"/>
                </a:solidFill>
                <a:latin typeface="Calibri"/>
              </a:rPr>
              <a:t>Определить что влияет на цену и популярность ПК на маркетплейсах чтобы помочь клиенту планировать сборку востребованных ПК.</a:t>
            </a:r>
            <a:endParaRPr sz="3600" dirty="0">
              <a:solidFill>
                <a:schemeClr val="tx1"/>
              </a:solidFill>
              <a:latin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>
              <a:solidFill>
                <a:srgbClr val="0059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>
              <a:solidFill>
                <a:srgbClr val="0059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4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380" name="Google Shape;380;p4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4"/>
          <p:cNvSpPr txBox="1"/>
          <p:nvPr/>
        </p:nvSpPr>
        <p:spPr>
          <a:xfrm>
            <a:off x="1670050" y="2819826"/>
            <a:ext cx="18326304" cy="4813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07000"/>
              </a:lnSpc>
              <a:buSzPts val="4400"/>
            </a:pPr>
            <a:r>
              <a:rPr lang="ru-RU" sz="40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Разработка аналитического решения:</a:t>
            </a:r>
            <a:r>
              <a:rPr lang="ru-RU" sz="4000" b="1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Составление карточки проекта.</a:t>
            </a:r>
            <a:endParaRPr lang="ru-RU"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buSzPts val="4000"/>
            </a:pPr>
            <a:r>
              <a:rPr lang="ru-RU" sz="40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Предобработка данных:</a:t>
            </a:r>
            <a:r>
              <a:rPr lang="ru-RU" sz="4000" b="1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Обзор данных, выявление проблем, чистка данных</a:t>
            </a:r>
            <a:endParaRPr lang="ru-RU" sz="36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buSzPts val="4000"/>
            </a:pPr>
            <a:r>
              <a:rPr lang="ru-RU" sz="40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Разведочный анализ данных:</a:t>
            </a:r>
            <a:r>
              <a:rPr lang="ru-RU" sz="4000" b="1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3600">
                <a:solidFill>
                  <a:srgbClr val="212121"/>
                </a:solidFill>
                <a:latin typeface="Calibri"/>
                <a:sym typeface="Calibri"/>
              </a:rPr>
              <a:t>Оценка размеров </a:t>
            </a:r>
            <a:r>
              <a:rPr lang="ru-RU" sz="3600" err="1">
                <a:solidFill>
                  <a:srgbClr val="212121"/>
                </a:solidFill>
                <a:latin typeface="Calibri"/>
                <a:sym typeface="Calibri"/>
              </a:rPr>
              <a:t>датасета</a:t>
            </a:r>
            <a:r>
              <a:rPr lang="ru-RU" sz="3600">
                <a:solidFill>
                  <a:srgbClr val="212121"/>
                </a:solidFill>
                <a:latin typeface="Calibri"/>
                <a:sym typeface="Calibri"/>
              </a:rPr>
              <a:t>, выбор признаков для анализа, анализ взаимосвязи числовых признаков, анализ категориальных признаков, анализ взаимосвязи категориальных признаков, анализ взаимосвязи категориальных и числовых признаков.</a:t>
            </a:r>
            <a:endParaRPr lang="ru-RU" sz="3600" b="1">
              <a:solidFill>
                <a:srgbClr val="005970"/>
              </a:solidFill>
              <a:latin typeface="Calibri"/>
              <a:cs typeface="Calibri"/>
              <a:sym typeface="Calibri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buSzPts val="4000"/>
            </a:pPr>
            <a:r>
              <a:rPr lang="ru-RU" sz="40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Интерпретация данных:</a:t>
            </a:r>
            <a:r>
              <a:rPr lang="ru-RU" sz="4000" b="1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3600">
                <a:latin typeface="Calibri"/>
                <a:ea typeface="Calibri"/>
                <a:sym typeface="Calibri"/>
              </a:rPr>
              <a:t>Даны рекомендации заказчику.</a:t>
            </a:r>
            <a:endParaRPr sz="3600" b="1" i="0" u="none" strike="noStrike" cap="none">
              <a:solidFill>
                <a:srgbClr val="0059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"/>
          <p:cNvSpPr txBox="1"/>
          <p:nvPr/>
        </p:nvSpPr>
        <p:spPr>
          <a:xfrm>
            <a:off x="1670050" y="90377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ru-RU" sz="50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Описание проекта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5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460" name="Google Shape;460;p5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5"/>
          <p:cNvSpPr txBox="1"/>
          <p:nvPr/>
        </p:nvSpPr>
        <p:spPr>
          <a:xfrm>
            <a:off x="1670050" y="2835275"/>
            <a:ext cx="10050900" cy="543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  <a:buSzPts val="4400"/>
            </a:pPr>
            <a:r>
              <a:rPr lang="ru-RU" sz="44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Гипотеза исследования:</a:t>
            </a:r>
            <a:r>
              <a:rPr lang="ru-RU" sz="4400" b="1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Влияют</a:t>
            </a:r>
            <a:r>
              <a:rPr lang="ru-RU" sz="3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ли</a:t>
            </a:r>
            <a:r>
              <a:rPr lang="ru-RU" sz="3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3600">
                <a:solidFill>
                  <a:schemeClr val="tx1"/>
                </a:solidFill>
                <a:ea typeface="Calibri"/>
                <a:sym typeface="Calibri"/>
              </a:rPr>
              <a:t>характеристики компьютерной техники и оказывают ли они существенное влияние на ее продаваемость.</a:t>
            </a:r>
            <a:endParaRPr sz="36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SzPts val="4400"/>
            </a:pPr>
            <a:r>
              <a:rPr lang="ru-RU" sz="44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Метод(ы) проверки гипотезы:</a:t>
            </a:r>
            <a:r>
              <a:rPr lang="ru-RU" sz="4400" b="1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Разведочный анализ данных, построение графиков , анализ графиков .</a:t>
            </a:r>
            <a:endParaRPr sz="360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rgbClr val="0059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"/>
          <p:cNvSpPr txBox="1"/>
          <p:nvPr/>
        </p:nvSpPr>
        <p:spPr>
          <a:xfrm>
            <a:off x="1670050" y="90377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ru-RU" sz="5000" b="1" i="0" u="none" strike="noStrike" cap="none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Результаты анализа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6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540" name="Google Shape;540;p6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6"/>
          <p:cNvSpPr txBox="1"/>
          <p:nvPr/>
        </p:nvSpPr>
        <p:spPr>
          <a:xfrm>
            <a:off x="10308185" y="2375415"/>
            <a:ext cx="8368871" cy="89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ru-RU" sz="3600" b="1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Наибольшая цена : 235900.00</a:t>
            </a:r>
            <a:endParaRPr lang="ru-RU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</a:pPr>
            <a:endParaRPr lang="ru-RU" sz="3600" b="1">
              <a:solidFill>
                <a:schemeClr val="accent5">
                  <a:lumMod val="50000"/>
                </a:schemeClr>
              </a:solidFill>
              <a:latin typeface="Calibri"/>
            </a:endParaRPr>
          </a:p>
          <a:p>
            <a:pPr>
              <a:lnSpc>
                <a:spcPct val="107000"/>
              </a:lnSpc>
            </a:pPr>
            <a:r>
              <a:rPr lang="ru-RU" sz="3600" b="1">
                <a:solidFill>
                  <a:schemeClr val="accent5">
                    <a:lumMod val="50000"/>
                  </a:schemeClr>
                </a:solidFill>
                <a:latin typeface="Calibri"/>
              </a:rPr>
              <a:t>Медианное значение: 65303.00</a:t>
            </a:r>
          </a:p>
          <a:p>
            <a:pPr>
              <a:lnSpc>
                <a:spcPct val="107000"/>
              </a:lnSpc>
            </a:pPr>
            <a:endParaRPr lang="ru-RU" sz="3600" b="1">
              <a:solidFill>
                <a:schemeClr val="accent5">
                  <a:lumMod val="50000"/>
                </a:schemeClr>
              </a:solidFill>
              <a:latin typeface="Calibri"/>
            </a:endParaRPr>
          </a:p>
          <a:p>
            <a:pPr>
              <a:lnSpc>
                <a:spcPct val="107000"/>
              </a:lnSpc>
            </a:pPr>
            <a:r>
              <a:rPr lang="ru-RU" sz="3600" b="1">
                <a:solidFill>
                  <a:schemeClr val="accent5">
                    <a:lumMod val="50000"/>
                  </a:schemeClr>
                </a:solidFill>
                <a:latin typeface="Calibri"/>
              </a:rPr>
              <a:t>Средняя цена: 65409.4</a:t>
            </a:r>
            <a:endParaRPr lang="ru-RU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</a:pPr>
            <a:endParaRPr lang="ru-RU" sz="360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07000"/>
              </a:lnSpc>
            </a:pPr>
            <a:r>
              <a:rPr lang="ru-RU" sz="3600" b="1">
                <a:solidFill>
                  <a:schemeClr val="accent5">
                    <a:lumMod val="50000"/>
                  </a:schemeClr>
                </a:solidFill>
                <a:latin typeface="Calibri"/>
              </a:rPr>
              <a:t>Минимальное значение: 10000.00</a:t>
            </a:r>
          </a:p>
          <a:p>
            <a:pPr>
              <a:lnSpc>
                <a:spcPct val="107000"/>
              </a:lnSpc>
            </a:pPr>
            <a:endParaRPr lang="ru-RU" sz="3600" b="1">
              <a:solidFill>
                <a:schemeClr val="accent5">
                  <a:lumMod val="50000"/>
                </a:schemeClr>
              </a:solidFill>
              <a:latin typeface="Calibri"/>
            </a:endParaRPr>
          </a:p>
          <a:p>
            <a:pPr>
              <a:lnSpc>
                <a:spcPct val="107000"/>
              </a:lnSpc>
            </a:pPr>
            <a:r>
              <a:rPr lang="ru-RU" sz="3600" b="1">
                <a:solidFill>
                  <a:schemeClr val="accent5">
                    <a:lumMod val="50000"/>
                  </a:schemeClr>
                </a:solidFill>
                <a:latin typeface="Calibri"/>
              </a:rPr>
              <a:t>Наибольшее количество предложений в районе 75000 руб.</a:t>
            </a:r>
          </a:p>
          <a:p>
            <a:pPr>
              <a:lnSpc>
                <a:spcPct val="107000"/>
              </a:lnSpc>
            </a:pPr>
            <a:endParaRPr lang="ru-RU" sz="3600" b="1">
              <a:solidFill>
                <a:schemeClr val="accent5">
                  <a:lumMod val="50000"/>
                </a:schemeClr>
              </a:solidFill>
              <a:latin typeface="Calibri"/>
            </a:endParaRPr>
          </a:p>
          <a:p>
            <a:pPr>
              <a:lnSpc>
                <a:spcPct val="107000"/>
              </a:lnSpc>
            </a:pPr>
            <a:r>
              <a:rPr lang="ru-RU" sz="3600" b="1">
                <a:solidFill>
                  <a:schemeClr val="accent5">
                    <a:lumMod val="50000"/>
                  </a:schemeClr>
                </a:solidFill>
                <a:latin typeface="Calibri"/>
              </a:rPr>
              <a:t>Вывод: Видим, что цена имеет нормальное распределение однако имеет просадку в районе средней цены.</a:t>
            </a:r>
          </a:p>
          <a:p>
            <a:pPr>
              <a:lnSpc>
                <a:spcPct val="107000"/>
              </a:lnSpc>
            </a:pPr>
            <a:endParaRPr lang="ru-RU" sz="3600" b="1">
              <a:solidFill>
                <a:schemeClr val="accent5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613" name="Google Shape;613;p6"/>
          <p:cNvSpPr txBox="1"/>
          <p:nvPr/>
        </p:nvSpPr>
        <p:spPr>
          <a:xfrm>
            <a:off x="1670050" y="903775"/>
            <a:ext cx="15011400" cy="91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  <a:buSzPts val="5000"/>
            </a:pPr>
            <a:r>
              <a:rPr lang="ru-RU" sz="5000" b="1">
                <a:solidFill>
                  <a:srgbClr val="005970"/>
                </a:solidFill>
                <a:latin typeface="Calibri"/>
                <a:ea typeface="Calibri"/>
                <a:cs typeface="Calibri"/>
                <a:sym typeface="Calibri"/>
              </a:rPr>
              <a:t>       Анализ фактора "Цена"                    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Изображение выглядит как текст, диаграмма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22376A2-3A7D-153B-A3B1-1A854D1E8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7" y="2244990"/>
            <a:ext cx="9589302" cy="62922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7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620" name="Google Shape;620;p7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2" name="Google Shape;692;p7"/>
          <p:cNvSpPr txBox="1"/>
          <p:nvPr/>
        </p:nvSpPr>
        <p:spPr>
          <a:xfrm>
            <a:off x="1670050" y="2684326"/>
            <a:ext cx="17068800" cy="81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ru-RU" sz="4400" b="1" i="0" u="none" strike="noStrike" cap="none">
              <a:solidFill>
                <a:srgbClr val="00597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93" name="Google Shape;693;p7"/>
          <p:cNvSpPr txBox="1"/>
          <p:nvPr/>
        </p:nvSpPr>
        <p:spPr>
          <a:xfrm>
            <a:off x="2164401" y="131495"/>
            <a:ext cx="15011400" cy="187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ru-RU" sz="3600" b="1">
                <a:solidFill>
                  <a:schemeClr val="accent5">
                    <a:lumMod val="50000"/>
                  </a:schemeClr>
                </a:solidFill>
                <a:latin typeface="Calibri"/>
              </a:rPr>
              <a:t>Определение связей между ценой и техническими характеристиками компьютеров, а также между ценой и популярностью (рейтингом и отзывами) товаров.</a:t>
            </a:r>
            <a:endParaRPr lang="ru-RU" sz="3600">
              <a:solidFill>
                <a:schemeClr val="accent5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504EA-F91C-2681-49B8-E4728A4D6AA8}"/>
              </a:ext>
            </a:extLst>
          </p:cNvPr>
          <p:cNvSpPr txBox="1"/>
          <p:nvPr/>
        </p:nvSpPr>
        <p:spPr>
          <a:xfrm>
            <a:off x="9932130" y="3089117"/>
            <a:ext cx="88934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3600" b="1">
              <a:solidFill>
                <a:schemeClr val="accent5">
                  <a:lumMod val="50000"/>
                </a:schemeClr>
              </a:solidFill>
              <a:latin typeface="Calibri"/>
              <a:ea typeface="Roboto"/>
            </a:endParaRPr>
          </a:p>
        </p:txBody>
      </p:sp>
      <p:pic>
        <p:nvPicPr>
          <p:cNvPr id="6" name="Рисунок 5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7C7F443-A63D-1EA7-8075-E06319AF6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8" y="1999232"/>
            <a:ext cx="7024137" cy="4821799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, План,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CE9D89F-4634-E894-4CA4-568A7EEAC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12" y="6819174"/>
            <a:ext cx="6174232" cy="4371901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Прямоугольник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7694C3FD-1A39-0FBA-502C-6D3C0CAAE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9290" y="2000854"/>
            <a:ext cx="6730533" cy="4833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AA37A5-8D94-5160-4B06-49B3547BC602}"/>
              </a:ext>
            </a:extLst>
          </p:cNvPr>
          <p:cNvSpPr txBox="1"/>
          <p:nvPr/>
        </p:nvSpPr>
        <p:spPr>
          <a:xfrm>
            <a:off x="7768171" y="6734279"/>
            <a:ext cx="1077865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>
                <a:solidFill>
                  <a:schemeClr val="accent5">
                    <a:lumMod val="50000"/>
                  </a:schemeClr>
                </a:solidFill>
                <a:latin typeface="Calibri"/>
              </a:rPr>
              <a:t>Базируясь на проведенном анализе данных, можно сделать следующий вывод: техника с большим объемом оперативной памяти имеет более высокую цену. Анализ показал, что с увеличением объема оперативной памяти наблюдается увеличение средних цен на устройства. Этот вывод указывает на существование положительной зависимости между объемом оперативной памяти и ценой техники.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45F03AD-8E2D-C320-A029-F0B1CB95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303" y="20232"/>
            <a:ext cx="8196621" cy="5645849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Прямоугольник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2A40265D-473B-D6E7-FA01-66070F61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5" y="5660227"/>
            <a:ext cx="7056985" cy="5643759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текст, Прямоугольник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6430ED32-D687-0BFC-B8CF-B4D625A3C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07" y="52502"/>
            <a:ext cx="7460889" cy="536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41828-CDF1-B86B-2111-B1AD43204EE6}"/>
              </a:ext>
            </a:extLst>
          </p:cNvPr>
          <p:cNvSpPr txBox="1"/>
          <p:nvPr/>
        </p:nvSpPr>
        <p:spPr>
          <a:xfrm>
            <a:off x="8554407" y="5854122"/>
            <a:ext cx="1129025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Здесь мы можем видеть что в основном больший объем накопителя стоит дороже, так же видим что максимумы по цене возрастают при возрастании объема накопителя, так же как и минимумы.</a:t>
            </a:r>
          </a:p>
        </p:txBody>
      </p:sp>
      <p:grpSp>
        <p:nvGrpSpPr>
          <p:cNvPr id="79" name="Google Shape;619;p7">
            <a:extLst>
              <a:ext uri="{FF2B5EF4-FFF2-40B4-BE49-F238E27FC236}">
                <a16:creationId xmlns:a16="http://schemas.microsoft.com/office/drawing/2014/main" id="{E6DFDEF7-943A-D2C6-90CB-F506D21F1992}"/>
              </a:ext>
            </a:extLst>
          </p:cNvPr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7" name="Google Shape;620;p7">
              <a:extLst>
                <a:ext uri="{FF2B5EF4-FFF2-40B4-BE49-F238E27FC236}">
                  <a16:creationId xmlns:a16="http://schemas.microsoft.com/office/drawing/2014/main" id="{6C734741-6837-C794-208D-2ED8046899D5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21;p7">
              <a:extLst>
                <a:ext uri="{FF2B5EF4-FFF2-40B4-BE49-F238E27FC236}">
                  <a16:creationId xmlns:a16="http://schemas.microsoft.com/office/drawing/2014/main" id="{5FA8CA26-E497-3321-21A0-F1EF04EEA229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22;p7">
              <a:extLst>
                <a:ext uri="{FF2B5EF4-FFF2-40B4-BE49-F238E27FC236}">
                  <a16:creationId xmlns:a16="http://schemas.microsoft.com/office/drawing/2014/main" id="{2ECBC0E4-54BD-DAAB-83E2-71F205F7CEB1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23;p7">
              <a:extLst>
                <a:ext uri="{FF2B5EF4-FFF2-40B4-BE49-F238E27FC236}">
                  <a16:creationId xmlns:a16="http://schemas.microsoft.com/office/drawing/2014/main" id="{D1C1BA1E-96A6-A935-88BB-1ABD45B84951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24;p7">
              <a:extLst>
                <a:ext uri="{FF2B5EF4-FFF2-40B4-BE49-F238E27FC236}">
                  <a16:creationId xmlns:a16="http://schemas.microsoft.com/office/drawing/2014/main" id="{46F9A842-69EB-FC45-76AA-2EE70B0304A2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25;p7">
              <a:extLst>
                <a:ext uri="{FF2B5EF4-FFF2-40B4-BE49-F238E27FC236}">
                  <a16:creationId xmlns:a16="http://schemas.microsoft.com/office/drawing/2014/main" id="{C0C45FE3-073E-BC82-9CB7-F8A14F0D86DF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26;p7">
              <a:extLst>
                <a:ext uri="{FF2B5EF4-FFF2-40B4-BE49-F238E27FC236}">
                  <a16:creationId xmlns:a16="http://schemas.microsoft.com/office/drawing/2014/main" id="{F29FEA07-521E-8F07-8CC9-DED3EEF64CDB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27;p7">
              <a:extLst>
                <a:ext uri="{FF2B5EF4-FFF2-40B4-BE49-F238E27FC236}">
                  <a16:creationId xmlns:a16="http://schemas.microsoft.com/office/drawing/2014/main" id="{8C0BEADA-9F16-8D60-3108-8CA87D866E88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28;p7">
              <a:extLst>
                <a:ext uri="{FF2B5EF4-FFF2-40B4-BE49-F238E27FC236}">
                  <a16:creationId xmlns:a16="http://schemas.microsoft.com/office/drawing/2014/main" id="{0FD2599E-429F-3CD0-C821-500F366BB719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29;p7">
              <a:extLst>
                <a:ext uri="{FF2B5EF4-FFF2-40B4-BE49-F238E27FC236}">
                  <a16:creationId xmlns:a16="http://schemas.microsoft.com/office/drawing/2014/main" id="{2890AF77-E732-B7B0-8AA8-898F2856C14F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30;p7">
              <a:extLst>
                <a:ext uri="{FF2B5EF4-FFF2-40B4-BE49-F238E27FC236}">
                  <a16:creationId xmlns:a16="http://schemas.microsoft.com/office/drawing/2014/main" id="{C78F928D-43A2-9B69-F2BB-00654D011F53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31;p7">
              <a:extLst>
                <a:ext uri="{FF2B5EF4-FFF2-40B4-BE49-F238E27FC236}">
                  <a16:creationId xmlns:a16="http://schemas.microsoft.com/office/drawing/2014/main" id="{AC4A882C-506B-9E24-9D0F-694594E26BFC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32;p7">
              <a:extLst>
                <a:ext uri="{FF2B5EF4-FFF2-40B4-BE49-F238E27FC236}">
                  <a16:creationId xmlns:a16="http://schemas.microsoft.com/office/drawing/2014/main" id="{188EF14D-7BF4-D5E2-68AE-1840A1276388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33;p7">
              <a:extLst>
                <a:ext uri="{FF2B5EF4-FFF2-40B4-BE49-F238E27FC236}">
                  <a16:creationId xmlns:a16="http://schemas.microsoft.com/office/drawing/2014/main" id="{1EED20AB-70C1-A43E-6913-0A7EAC1A91D5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34;p7">
              <a:extLst>
                <a:ext uri="{FF2B5EF4-FFF2-40B4-BE49-F238E27FC236}">
                  <a16:creationId xmlns:a16="http://schemas.microsoft.com/office/drawing/2014/main" id="{5C31FD59-ECC3-7839-8ED7-AC20C0141D47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35;p7">
              <a:extLst>
                <a:ext uri="{FF2B5EF4-FFF2-40B4-BE49-F238E27FC236}">
                  <a16:creationId xmlns:a16="http://schemas.microsoft.com/office/drawing/2014/main" id="{57C2FF9B-0125-23E2-45C4-21C2279BB179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36;p7">
              <a:extLst>
                <a:ext uri="{FF2B5EF4-FFF2-40B4-BE49-F238E27FC236}">
                  <a16:creationId xmlns:a16="http://schemas.microsoft.com/office/drawing/2014/main" id="{CC337470-16A5-A9C4-177F-667E089F9E8C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37;p7">
              <a:extLst>
                <a:ext uri="{FF2B5EF4-FFF2-40B4-BE49-F238E27FC236}">
                  <a16:creationId xmlns:a16="http://schemas.microsoft.com/office/drawing/2014/main" id="{1FF2F6ED-639E-45F5-46F5-19861254020A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38;p7">
              <a:extLst>
                <a:ext uri="{FF2B5EF4-FFF2-40B4-BE49-F238E27FC236}">
                  <a16:creationId xmlns:a16="http://schemas.microsoft.com/office/drawing/2014/main" id="{55D42510-9F1E-C317-0852-13A12EE1117E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39;p7">
              <a:extLst>
                <a:ext uri="{FF2B5EF4-FFF2-40B4-BE49-F238E27FC236}">
                  <a16:creationId xmlns:a16="http://schemas.microsoft.com/office/drawing/2014/main" id="{7216166B-8578-6F7B-C2D1-4902BB2BF381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40;p7">
              <a:extLst>
                <a:ext uri="{FF2B5EF4-FFF2-40B4-BE49-F238E27FC236}">
                  <a16:creationId xmlns:a16="http://schemas.microsoft.com/office/drawing/2014/main" id="{178799B6-D9C8-FADF-8EF6-FA098166B5D6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641;p7">
              <a:extLst>
                <a:ext uri="{FF2B5EF4-FFF2-40B4-BE49-F238E27FC236}">
                  <a16:creationId xmlns:a16="http://schemas.microsoft.com/office/drawing/2014/main" id="{79FEA677-273C-94E7-D8D5-AFDB6F3019EB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42;p7">
              <a:extLst>
                <a:ext uri="{FF2B5EF4-FFF2-40B4-BE49-F238E27FC236}">
                  <a16:creationId xmlns:a16="http://schemas.microsoft.com/office/drawing/2014/main" id="{BB8E9950-9E61-733A-4149-7F949B437530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643;p7">
              <a:extLst>
                <a:ext uri="{FF2B5EF4-FFF2-40B4-BE49-F238E27FC236}">
                  <a16:creationId xmlns:a16="http://schemas.microsoft.com/office/drawing/2014/main" id="{12AD54DB-C12E-DE93-7012-2688B934B28A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44;p7">
              <a:extLst>
                <a:ext uri="{FF2B5EF4-FFF2-40B4-BE49-F238E27FC236}">
                  <a16:creationId xmlns:a16="http://schemas.microsoft.com/office/drawing/2014/main" id="{0A699DC3-813E-88F1-4047-296AA661F091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45;p7">
              <a:extLst>
                <a:ext uri="{FF2B5EF4-FFF2-40B4-BE49-F238E27FC236}">
                  <a16:creationId xmlns:a16="http://schemas.microsoft.com/office/drawing/2014/main" id="{77A0B74C-F4AA-5BB3-069E-4058A97750AB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46;p7">
              <a:extLst>
                <a:ext uri="{FF2B5EF4-FFF2-40B4-BE49-F238E27FC236}">
                  <a16:creationId xmlns:a16="http://schemas.microsoft.com/office/drawing/2014/main" id="{422DBCCB-CCA0-B7B3-23A2-6E28A3506A26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47;p7">
              <a:extLst>
                <a:ext uri="{FF2B5EF4-FFF2-40B4-BE49-F238E27FC236}">
                  <a16:creationId xmlns:a16="http://schemas.microsoft.com/office/drawing/2014/main" id="{0ABE2992-9AAB-CA52-DDC5-C5835ECE0F00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48;p7">
              <a:extLst>
                <a:ext uri="{FF2B5EF4-FFF2-40B4-BE49-F238E27FC236}">
                  <a16:creationId xmlns:a16="http://schemas.microsoft.com/office/drawing/2014/main" id="{251CF1D9-F294-E978-6A5C-DE66A6995DE8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49;p7">
              <a:extLst>
                <a:ext uri="{FF2B5EF4-FFF2-40B4-BE49-F238E27FC236}">
                  <a16:creationId xmlns:a16="http://schemas.microsoft.com/office/drawing/2014/main" id="{848D5101-E5F4-5DB3-63C4-65C7A6F90E1F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50;p7">
              <a:extLst>
                <a:ext uri="{FF2B5EF4-FFF2-40B4-BE49-F238E27FC236}">
                  <a16:creationId xmlns:a16="http://schemas.microsoft.com/office/drawing/2014/main" id="{A15D96C4-5EC8-5F31-A506-BA1EB921AE9B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51;p7">
              <a:extLst>
                <a:ext uri="{FF2B5EF4-FFF2-40B4-BE49-F238E27FC236}">
                  <a16:creationId xmlns:a16="http://schemas.microsoft.com/office/drawing/2014/main" id="{D6164025-4B83-263B-7CB0-B7F13BD2C454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652;p7">
              <a:extLst>
                <a:ext uri="{FF2B5EF4-FFF2-40B4-BE49-F238E27FC236}">
                  <a16:creationId xmlns:a16="http://schemas.microsoft.com/office/drawing/2014/main" id="{F52BC486-431F-C342-1552-6AB2B6A3B95F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53;p7">
              <a:extLst>
                <a:ext uri="{FF2B5EF4-FFF2-40B4-BE49-F238E27FC236}">
                  <a16:creationId xmlns:a16="http://schemas.microsoft.com/office/drawing/2014/main" id="{9D496B14-A28D-06C8-E258-1956C0AB6D0E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54;p7">
              <a:extLst>
                <a:ext uri="{FF2B5EF4-FFF2-40B4-BE49-F238E27FC236}">
                  <a16:creationId xmlns:a16="http://schemas.microsoft.com/office/drawing/2014/main" id="{F22AD135-1A29-6831-3092-B0E9598AA4BB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655;p7">
              <a:extLst>
                <a:ext uri="{FF2B5EF4-FFF2-40B4-BE49-F238E27FC236}">
                  <a16:creationId xmlns:a16="http://schemas.microsoft.com/office/drawing/2014/main" id="{CE12FF15-328F-B94C-A8B3-CC4C12D7A2B4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656;p7">
              <a:extLst>
                <a:ext uri="{FF2B5EF4-FFF2-40B4-BE49-F238E27FC236}">
                  <a16:creationId xmlns:a16="http://schemas.microsoft.com/office/drawing/2014/main" id="{86692E37-4E04-5172-001D-07BF794B1090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57;p7">
              <a:extLst>
                <a:ext uri="{FF2B5EF4-FFF2-40B4-BE49-F238E27FC236}">
                  <a16:creationId xmlns:a16="http://schemas.microsoft.com/office/drawing/2014/main" id="{8E772AD8-A1D1-3B11-C33B-717852E55419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58;p7">
              <a:extLst>
                <a:ext uri="{FF2B5EF4-FFF2-40B4-BE49-F238E27FC236}">
                  <a16:creationId xmlns:a16="http://schemas.microsoft.com/office/drawing/2014/main" id="{C441CA99-CBBF-2CB4-47B6-CF67BA6123A5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59;p7">
              <a:extLst>
                <a:ext uri="{FF2B5EF4-FFF2-40B4-BE49-F238E27FC236}">
                  <a16:creationId xmlns:a16="http://schemas.microsoft.com/office/drawing/2014/main" id="{7C4F552D-123A-4E13-7DCD-344C79F7C6BC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60;p7">
              <a:extLst>
                <a:ext uri="{FF2B5EF4-FFF2-40B4-BE49-F238E27FC236}">
                  <a16:creationId xmlns:a16="http://schemas.microsoft.com/office/drawing/2014/main" id="{1BB6654A-507D-073E-7C45-FA14CE5F1B21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661;p7">
              <a:extLst>
                <a:ext uri="{FF2B5EF4-FFF2-40B4-BE49-F238E27FC236}">
                  <a16:creationId xmlns:a16="http://schemas.microsoft.com/office/drawing/2014/main" id="{B0227770-E66A-D729-FE38-664647F87B07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62;p7">
              <a:extLst>
                <a:ext uri="{FF2B5EF4-FFF2-40B4-BE49-F238E27FC236}">
                  <a16:creationId xmlns:a16="http://schemas.microsoft.com/office/drawing/2014/main" id="{7A5E90AC-5D57-24EB-1525-6AAA5EBF5696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63;p7">
              <a:extLst>
                <a:ext uri="{FF2B5EF4-FFF2-40B4-BE49-F238E27FC236}">
                  <a16:creationId xmlns:a16="http://schemas.microsoft.com/office/drawing/2014/main" id="{C799DC43-3DA9-8648-9BBF-9BAB03D7525D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664;p7">
              <a:extLst>
                <a:ext uri="{FF2B5EF4-FFF2-40B4-BE49-F238E27FC236}">
                  <a16:creationId xmlns:a16="http://schemas.microsoft.com/office/drawing/2014/main" id="{384B31A6-3399-1CC1-F3D1-9A1EABFF8F41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665;p7">
              <a:extLst>
                <a:ext uri="{FF2B5EF4-FFF2-40B4-BE49-F238E27FC236}">
                  <a16:creationId xmlns:a16="http://schemas.microsoft.com/office/drawing/2014/main" id="{2DBD7BFE-E0CF-A30D-9DDF-E0026E14EAA3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666;p7">
              <a:extLst>
                <a:ext uri="{FF2B5EF4-FFF2-40B4-BE49-F238E27FC236}">
                  <a16:creationId xmlns:a16="http://schemas.microsoft.com/office/drawing/2014/main" id="{4CA8C13F-2BC5-1685-4201-665FFAC45389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667;p7">
              <a:extLst>
                <a:ext uri="{FF2B5EF4-FFF2-40B4-BE49-F238E27FC236}">
                  <a16:creationId xmlns:a16="http://schemas.microsoft.com/office/drawing/2014/main" id="{E9051AB5-4940-9331-1391-2C20F00514B5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668;p7">
              <a:extLst>
                <a:ext uri="{FF2B5EF4-FFF2-40B4-BE49-F238E27FC236}">
                  <a16:creationId xmlns:a16="http://schemas.microsoft.com/office/drawing/2014/main" id="{485DF275-16EC-C34D-DDE0-75A0D8DC64F9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669;p7">
              <a:extLst>
                <a:ext uri="{FF2B5EF4-FFF2-40B4-BE49-F238E27FC236}">
                  <a16:creationId xmlns:a16="http://schemas.microsoft.com/office/drawing/2014/main" id="{C49B84C5-0429-8640-D671-1B9CF7C401BD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670;p7">
              <a:extLst>
                <a:ext uri="{FF2B5EF4-FFF2-40B4-BE49-F238E27FC236}">
                  <a16:creationId xmlns:a16="http://schemas.microsoft.com/office/drawing/2014/main" id="{63CF1CEF-1186-2118-9213-6240AF089ADB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671;p7">
              <a:extLst>
                <a:ext uri="{FF2B5EF4-FFF2-40B4-BE49-F238E27FC236}">
                  <a16:creationId xmlns:a16="http://schemas.microsoft.com/office/drawing/2014/main" id="{FCBA357A-B998-CA62-4C1D-6F39A2A9203A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672;p7">
              <a:extLst>
                <a:ext uri="{FF2B5EF4-FFF2-40B4-BE49-F238E27FC236}">
                  <a16:creationId xmlns:a16="http://schemas.microsoft.com/office/drawing/2014/main" id="{749D2FC7-E2B1-84F7-7DB3-1CDEAA355E82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73;p7">
              <a:extLst>
                <a:ext uri="{FF2B5EF4-FFF2-40B4-BE49-F238E27FC236}">
                  <a16:creationId xmlns:a16="http://schemas.microsoft.com/office/drawing/2014/main" id="{C5FFEF19-C706-2696-DBCC-1B6646CA4E7B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74;p7">
              <a:extLst>
                <a:ext uri="{FF2B5EF4-FFF2-40B4-BE49-F238E27FC236}">
                  <a16:creationId xmlns:a16="http://schemas.microsoft.com/office/drawing/2014/main" id="{6BD969D1-68A2-169C-3FAC-6E8FC75A6969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75;p7">
              <a:extLst>
                <a:ext uri="{FF2B5EF4-FFF2-40B4-BE49-F238E27FC236}">
                  <a16:creationId xmlns:a16="http://schemas.microsoft.com/office/drawing/2014/main" id="{FDDE7B73-456E-ADDE-C227-47F4CBE0B76C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76;p7">
              <a:extLst>
                <a:ext uri="{FF2B5EF4-FFF2-40B4-BE49-F238E27FC236}">
                  <a16:creationId xmlns:a16="http://schemas.microsoft.com/office/drawing/2014/main" id="{254B2383-F6B9-563A-DE8E-34E46BC30F03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77;p7">
              <a:extLst>
                <a:ext uri="{FF2B5EF4-FFF2-40B4-BE49-F238E27FC236}">
                  <a16:creationId xmlns:a16="http://schemas.microsoft.com/office/drawing/2014/main" id="{0C18A663-0D80-D1EF-706A-F1073F575606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78;p7">
              <a:extLst>
                <a:ext uri="{FF2B5EF4-FFF2-40B4-BE49-F238E27FC236}">
                  <a16:creationId xmlns:a16="http://schemas.microsoft.com/office/drawing/2014/main" id="{503A4CB2-C9DD-8A2D-B374-AB332D440729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79;p7">
              <a:extLst>
                <a:ext uri="{FF2B5EF4-FFF2-40B4-BE49-F238E27FC236}">
                  <a16:creationId xmlns:a16="http://schemas.microsoft.com/office/drawing/2014/main" id="{67F60428-F254-4E28-47EE-38E60713F9C7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80;p7">
              <a:extLst>
                <a:ext uri="{FF2B5EF4-FFF2-40B4-BE49-F238E27FC236}">
                  <a16:creationId xmlns:a16="http://schemas.microsoft.com/office/drawing/2014/main" id="{66EE082D-86A6-4F81-41ED-E60682925A56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1;p7">
              <a:extLst>
                <a:ext uri="{FF2B5EF4-FFF2-40B4-BE49-F238E27FC236}">
                  <a16:creationId xmlns:a16="http://schemas.microsoft.com/office/drawing/2014/main" id="{92B247A4-4671-45AD-1F31-C1744372DB4A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82;p7">
              <a:extLst>
                <a:ext uri="{FF2B5EF4-FFF2-40B4-BE49-F238E27FC236}">
                  <a16:creationId xmlns:a16="http://schemas.microsoft.com/office/drawing/2014/main" id="{DE5BC685-0D52-8CCC-70BB-ACDBACB4E6DD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683;p7">
              <a:extLst>
                <a:ext uri="{FF2B5EF4-FFF2-40B4-BE49-F238E27FC236}">
                  <a16:creationId xmlns:a16="http://schemas.microsoft.com/office/drawing/2014/main" id="{2404877B-202D-10F8-6129-05B56B46D3E6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684;p7">
              <a:extLst>
                <a:ext uri="{FF2B5EF4-FFF2-40B4-BE49-F238E27FC236}">
                  <a16:creationId xmlns:a16="http://schemas.microsoft.com/office/drawing/2014/main" id="{7264F82A-F262-11AE-5643-D32D18C76CC6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685;p7">
              <a:extLst>
                <a:ext uri="{FF2B5EF4-FFF2-40B4-BE49-F238E27FC236}">
                  <a16:creationId xmlns:a16="http://schemas.microsoft.com/office/drawing/2014/main" id="{3E5019F7-387B-15A5-B3D5-D6172F2AC5BD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686;p7">
              <a:extLst>
                <a:ext uri="{FF2B5EF4-FFF2-40B4-BE49-F238E27FC236}">
                  <a16:creationId xmlns:a16="http://schemas.microsoft.com/office/drawing/2014/main" id="{24454AB2-D5B8-2A45-A940-339214074229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687;p7">
              <a:extLst>
                <a:ext uri="{FF2B5EF4-FFF2-40B4-BE49-F238E27FC236}">
                  <a16:creationId xmlns:a16="http://schemas.microsoft.com/office/drawing/2014/main" id="{CAD3AFED-365F-2B81-2792-080A89CC8DFA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688;p7">
              <a:extLst>
                <a:ext uri="{FF2B5EF4-FFF2-40B4-BE49-F238E27FC236}">
                  <a16:creationId xmlns:a16="http://schemas.microsoft.com/office/drawing/2014/main" id="{AABD2AAB-3A35-D69F-9C34-F3ED4431BFC0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689;p7">
              <a:extLst>
                <a:ext uri="{FF2B5EF4-FFF2-40B4-BE49-F238E27FC236}">
                  <a16:creationId xmlns:a16="http://schemas.microsoft.com/office/drawing/2014/main" id="{3D7DD788-221A-8C4F-9322-FE42DD5E42DD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690;p7">
              <a:extLst>
                <a:ext uri="{FF2B5EF4-FFF2-40B4-BE49-F238E27FC236}">
                  <a16:creationId xmlns:a16="http://schemas.microsoft.com/office/drawing/2014/main" id="{3C070964-2F70-5554-BE23-5685B4E7EA60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691;p7">
              <a:extLst>
                <a:ext uri="{FF2B5EF4-FFF2-40B4-BE49-F238E27FC236}">
                  <a16:creationId xmlns:a16="http://schemas.microsoft.com/office/drawing/2014/main" id="{E0D8718A-6FAB-FF41-5A40-11EA62893FDA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48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аграмм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12D35B19-1ED4-DB71-AC53-4BAF4BF9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8" y="1620229"/>
            <a:ext cx="9977050" cy="5264335"/>
          </a:xfrm>
          <a:prstGeom prst="rect">
            <a:avLst/>
          </a:prstGeom>
        </p:spPr>
      </p:pic>
      <p:grpSp>
        <p:nvGrpSpPr>
          <p:cNvPr id="76" name="Google Shape;619;p7">
            <a:extLst>
              <a:ext uri="{FF2B5EF4-FFF2-40B4-BE49-F238E27FC236}">
                <a16:creationId xmlns:a16="http://schemas.microsoft.com/office/drawing/2014/main" id="{EB98074B-9247-517C-E727-167805A0182A}"/>
              </a:ext>
            </a:extLst>
          </p:cNvPr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4" name="Google Shape;620;p7">
              <a:extLst>
                <a:ext uri="{FF2B5EF4-FFF2-40B4-BE49-F238E27FC236}">
                  <a16:creationId xmlns:a16="http://schemas.microsoft.com/office/drawing/2014/main" id="{833A08EA-AECC-DEC8-FEA2-898ABB1CAD0F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621;p7">
              <a:extLst>
                <a:ext uri="{FF2B5EF4-FFF2-40B4-BE49-F238E27FC236}">
                  <a16:creationId xmlns:a16="http://schemas.microsoft.com/office/drawing/2014/main" id="{4B70A54A-0F61-74AE-D510-95E4D95DB47F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622;p7">
              <a:extLst>
                <a:ext uri="{FF2B5EF4-FFF2-40B4-BE49-F238E27FC236}">
                  <a16:creationId xmlns:a16="http://schemas.microsoft.com/office/drawing/2014/main" id="{77915460-8C2F-8E7C-FBA9-C85C45FE74E4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23;p7">
              <a:extLst>
                <a:ext uri="{FF2B5EF4-FFF2-40B4-BE49-F238E27FC236}">
                  <a16:creationId xmlns:a16="http://schemas.microsoft.com/office/drawing/2014/main" id="{1FAFCBEE-3304-33F9-997D-AF21F3F0D5DD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24;p7">
              <a:extLst>
                <a:ext uri="{FF2B5EF4-FFF2-40B4-BE49-F238E27FC236}">
                  <a16:creationId xmlns:a16="http://schemas.microsoft.com/office/drawing/2014/main" id="{78C57A8F-1C77-3CBF-54B9-2759A539AAF9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25;p7">
              <a:extLst>
                <a:ext uri="{FF2B5EF4-FFF2-40B4-BE49-F238E27FC236}">
                  <a16:creationId xmlns:a16="http://schemas.microsoft.com/office/drawing/2014/main" id="{1E381B0C-EF64-596B-5949-B8F0491AFA46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26;p7">
              <a:extLst>
                <a:ext uri="{FF2B5EF4-FFF2-40B4-BE49-F238E27FC236}">
                  <a16:creationId xmlns:a16="http://schemas.microsoft.com/office/drawing/2014/main" id="{0B3A7A35-88EA-074D-43AF-554D7EE82A7D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27;p7">
              <a:extLst>
                <a:ext uri="{FF2B5EF4-FFF2-40B4-BE49-F238E27FC236}">
                  <a16:creationId xmlns:a16="http://schemas.microsoft.com/office/drawing/2014/main" id="{D8AC734D-A1F0-8BA5-0CF8-7906B3565160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28;p7">
              <a:extLst>
                <a:ext uri="{FF2B5EF4-FFF2-40B4-BE49-F238E27FC236}">
                  <a16:creationId xmlns:a16="http://schemas.microsoft.com/office/drawing/2014/main" id="{3C8085D4-8B68-E47E-05EC-5FA985F5510E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29;p7">
              <a:extLst>
                <a:ext uri="{FF2B5EF4-FFF2-40B4-BE49-F238E27FC236}">
                  <a16:creationId xmlns:a16="http://schemas.microsoft.com/office/drawing/2014/main" id="{FF04F559-D683-BA31-A17A-EB2C77523FBE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30;p7">
              <a:extLst>
                <a:ext uri="{FF2B5EF4-FFF2-40B4-BE49-F238E27FC236}">
                  <a16:creationId xmlns:a16="http://schemas.microsoft.com/office/drawing/2014/main" id="{898B3129-EC80-79D5-A945-528C84E96CAF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31;p7">
              <a:extLst>
                <a:ext uri="{FF2B5EF4-FFF2-40B4-BE49-F238E27FC236}">
                  <a16:creationId xmlns:a16="http://schemas.microsoft.com/office/drawing/2014/main" id="{8F6E88B9-EFD4-9E29-EC16-F43D0E88D76C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32;p7">
              <a:extLst>
                <a:ext uri="{FF2B5EF4-FFF2-40B4-BE49-F238E27FC236}">
                  <a16:creationId xmlns:a16="http://schemas.microsoft.com/office/drawing/2014/main" id="{51ECB8C5-F503-3D93-3341-9C9358F7EEC1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33;p7">
              <a:extLst>
                <a:ext uri="{FF2B5EF4-FFF2-40B4-BE49-F238E27FC236}">
                  <a16:creationId xmlns:a16="http://schemas.microsoft.com/office/drawing/2014/main" id="{BC8C22B7-221D-F3C1-7130-52EE03428B81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34;p7">
              <a:extLst>
                <a:ext uri="{FF2B5EF4-FFF2-40B4-BE49-F238E27FC236}">
                  <a16:creationId xmlns:a16="http://schemas.microsoft.com/office/drawing/2014/main" id="{A2C35DE2-0294-0B87-955C-37392E559DFC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35;p7">
              <a:extLst>
                <a:ext uri="{FF2B5EF4-FFF2-40B4-BE49-F238E27FC236}">
                  <a16:creationId xmlns:a16="http://schemas.microsoft.com/office/drawing/2014/main" id="{6D429451-F62C-8BC0-DBEE-AB5D556D9AC0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36;p7">
              <a:extLst>
                <a:ext uri="{FF2B5EF4-FFF2-40B4-BE49-F238E27FC236}">
                  <a16:creationId xmlns:a16="http://schemas.microsoft.com/office/drawing/2014/main" id="{E2C679CF-C19B-444D-C9AA-AE55980B50A8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37;p7">
              <a:extLst>
                <a:ext uri="{FF2B5EF4-FFF2-40B4-BE49-F238E27FC236}">
                  <a16:creationId xmlns:a16="http://schemas.microsoft.com/office/drawing/2014/main" id="{B3970E3B-2034-1C64-0883-9AEDBA554336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38;p7">
              <a:extLst>
                <a:ext uri="{FF2B5EF4-FFF2-40B4-BE49-F238E27FC236}">
                  <a16:creationId xmlns:a16="http://schemas.microsoft.com/office/drawing/2014/main" id="{3A47C042-0B16-D15D-C3C4-582EC4B02841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39;p7">
              <a:extLst>
                <a:ext uri="{FF2B5EF4-FFF2-40B4-BE49-F238E27FC236}">
                  <a16:creationId xmlns:a16="http://schemas.microsoft.com/office/drawing/2014/main" id="{2052D4BD-372B-1361-C04F-00AF0B92345B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40;p7">
              <a:extLst>
                <a:ext uri="{FF2B5EF4-FFF2-40B4-BE49-F238E27FC236}">
                  <a16:creationId xmlns:a16="http://schemas.microsoft.com/office/drawing/2014/main" id="{B2D37D25-150E-47F6-DD69-A23FB503BAA6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41;p7">
              <a:extLst>
                <a:ext uri="{FF2B5EF4-FFF2-40B4-BE49-F238E27FC236}">
                  <a16:creationId xmlns:a16="http://schemas.microsoft.com/office/drawing/2014/main" id="{FA5B652C-733C-24A8-B074-71588B7023A0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42;p7">
              <a:extLst>
                <a:ext uri="{FF2B5EF4-FFF2-40B4-BE49-F238E27FC236}">
                  <a16:creationId xmlns:a16="http://schemas.microsoft.com/office/drawing/2014/main" id="{3812B498-5940-D989-698F-EF56D1313BCA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43;p7">
              <a:extLst>
                <a:ext uri="{FF2B5EF4-FFF2-40B4-BE49-F238E27FC236}">
                  <a16:creationId xmlns:a16="http://schemas.microsoft.com/office/drawing/2014/main" id="{F6329038-21EB-889B-2278-8075ED7EF60F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644;p7">
              <a:extLst>
                <a:ext uri="{FF2B5EF4-FFF2-40B4-BE49-F238E27FC236}">
                  <a16:creationId xmlns:a16="http://schemas.microsoft.com/office/drawing/2014/main" id="{5F86B848-36C6-5FF6-7CFF-D7FEDE2D5360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45;p7">
              <a:extLst>
                <a:ext uri="{FF2B5EF4-FFF2-40B4-BE49-F238E27FC236}">
                  <a16:creationId xmlns:a16="http://schemas.microsoft.com/office/drawing/2014/main" id="{DFB947D7-528D-9504-813D-FA7AD32A5BF3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646;p7">
              <a:extLst>
                <a:ext uri="{FF2B5EF4-FFF2-40B4-BE49-F238E27FC236}">
                  <a16:creationId xmlns:a16="http://schemas.microsoft.com/office/drawing/2014/main" id="{18F2251C-2551-3759-0B55-C04CE6E0BD34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47;p7">
              <a:extLst>
                <a:ext uri="{FF2B5EF4-FFF2-40B4-BE49-F238E27FC236}">
                  <a16:creationId xmlns:a16="http://schemas.microsoft.com/office/drawing/2014/main" id="{B21F781C-0523-84B7-D93E-ED94E2794224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48;p7">
              <a:extLst>
                <a:ext uri="{FF2B5EF4-FFF2-40B4-BE49-F238E27FC236}">
                  <a16:creationId xmlns:a16="http://schemas.microsoft.com/office/drawing/2014/main" id="{211D01AC-0D74-4BC2-5AE7-89D0BD5CBA3F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49;p7">
              <a:extLst>
                <a:ext uri="{FF2B5EF4-FFF2-40B4-BE49-F238E27FC236}">
                  <a16:creationId xmlns:a16="http://schemas.microsoft.com/office/drawing/2014/main" id="{D9DDCE6A-CC5A-2AB7-1FC4-045D990FDCB5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50;p7">
              <a:extLst>
                <a:ext uri="{FF2B5EF4-FFF2-40B4-BE49-F238E27FC236}">
                  <a16:creationId xmlns:a16="http://schemas.microsoft.com/office/drawing/2014/main" id="{5BDA7216-F18C-72EB-54E4-43E0CF36B618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51;p7">
              <a:extLst>
                <a:ext uri="{FF2B5EF4-FFF2-40B4-BE49-F238E27FC236}">
                  <a16:creationId xmlns:a16="http://schemas.microsoft.com/office/drawing/2014/main" id="{BC546DA0-5969-1A3A-F3D8-E02C836F6AD0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52;p7">
              <a:extLst>
                <a:ext uri="{FF2B5EF4-FFF2-40B4-BE49-F238E27FC236}">
                  <a16:creationId xmlns:a16="http://schemas.microsoft.com/office/drawing/2014/main" id="{5F02DA9E-4EF3-7C87-E53D-0EC014E0CEEC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53;p7">
              <a:extLst>
                <a:ext uri="{FF2B5EF4-FFF2-40B4-BE49-F238E27FC236}">
                  <a16:creationId xmlns:a16="http://schemas.microsoft.com/office/drawing/2014/main" id="{709DC625-2AF5-9246-798C-7962E3A5563A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54;p7">
              <a:extLst>
                <a:ext uri="{FF2B5EF4-FFF2-40B4-BE49-F238E27FC236}">
                  <a16:creationId xmlns:a16="http://schemas.microsoft.com/office/drawing/2014/main" id="{60191B02-1616-BD30-3A1E-8D115447C80C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655;p7">
              <a:extLst>
                <a:ext uri="{FF2B5EF4-FFF2-40B4-BE49-F238E27FC236}">
                  <a16:creationId xmlns:a16="http://schemas.microsoft.com/office/drawing/2014/main" id="{E5503B6A-EC47-2129-F95A-56213B7054A1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56;p7">
              <a:extLst>
                <a:ext uri="{FF2B5EF4-FFF2-40B4-BE49-F238E27FC236}">
                  <a16:creationId xmlns:a16="http://schemas.microsoft.com/office/drawing/2014/main" id="{48023CE9-B8A4-5C3D-9CDB-88F5BEDFA906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57;p7">
              <a:extLst>
                <a:ext uri="{FF2B5EF4-FFF2-40B4-BE49-F238E27FC236}">
                  <a16:creationId xmlns:a16="http://schemas.microsoft.com/office/drawing/2014/main" id="{72C611AD-1AB0-FDC2-2ECD-E6C80DD3BA1B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658;p7">
              <a:extLst>
                <a:ext uri="{FF2B5EF4-FFF2-40B4-BE49-F238E27FC236}">
                  <a16:creationId xmlns:a16="http://schemas.microsoft.com/office/drawing/2014/main" id="{2408CC0C-577C-CAD9-5A65-EC7FFA4B0D86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659;p7">
              <a:extLst>
                <a:ext uri="{FF2B5EF4-FFF2-40B4-BE49-F238E27FC236}">
                  <a16:creationId xmlns:a16="http://schemas.microsoft.com/office/drawing/2014/main" id="{3C8FAE0D-7C8D-9955-F39F-B32FADB13692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60;p7">
              <a:extLst>
                <a:ext uri="{FF2B5EF4-FFF2-40B4-BE49-F238E27FC236}">
                  <a16:creationId xmlns:a16="http://schemas.microsoft.com/office/drawing/2014/main" id="{6DC1E028-C28B-A520-34A2-3BB98DBBDC7B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61;p7">
              <a:extLst>
                <a:ext uri="{FF2B5EF4-FFF2-40B4-BE49-F238E27FC236}">
                  <a16:creationId xmlns:a16="http://schemas.microsoft.com/office/drawing/2014/main" id="{7A2C213E-706A-FAC5-EE07-FF803688A266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62;p7">
              <a:extLst>
                <a:ext uri="{FF2B5EF4-FFF2-40B4-BE49-F238E27FC236}">
                  <a16:creationId xmlns:a16="http://schemas.microsoft.com/office/drawing/2014/main" id="{CF62E556-A73D-A37E-96F7-6200B9E882D7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63;p7">
              <a:extLst>
                <a:ext uri="{FF2B5EF4-FFF2-40B4-BE49-F238E27FC236}">
                  <a16:creationId xmlns:a16="http://schemas.microsoft.com/office/drawing/2014/main" id="{1E310149-10C1-7276-9AD9-7353752343FB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664;p7">
              <a:extLst>
                <a:ext uri="{FF2B5EF4-FFF2-40B4-BE49-F238E27FC236}">
                  <a16:creationId xmlns:a16="http://schemas.microsoft.com/office/drawing/2014/main" id="{D12EC462-3164-1AA2-7F87-AD0E175F63E6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65;p7">
              <a:extLst>
                <a:ext uri="{FF2B5EF4-FFF2-40B4-BE49-F238E27FC236}">
                  <a16:creationId xmlns:a16="http://schemas.microsoft.com/office/drawing/2014/main" id="{21BA5693-DA04-8038-08FE-E4388D880942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66;p7">
              <a:extLst>
                <a:ext uri="{FF2B5EF4-FFF2-40B4-BE49-F238E27FC236}">
                  <a16:creationId xmlns:a16="http://schemas.microsoft.com/office/drawing/2014/main" id="{DC20ED62-0AC0-6A72-89F6-03AAF96802B5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667;p7">
              <a:extLst>
                <a:ext uri="{FF2B5EF4-FFF2-40B4-BE49-F238E27FC236}">
                  <a16:creationId xmlns:a16="http://schemas.microsoft.com/office/drawing/2014/main" id="{488FC77B-B2A6-8940-F841-8B6406AC10BB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668;p7">
              <a:extLst>
                <a:ext uri="{FF2B5EF4-FFF2-40B4-BE49-F238E27FC236}">
                  <a16:creationId xmlns:a16="http://schemas.microsoft.com/office/drawing/2014/main" id="{FEF0A877-50C7-263C-C61F-F0E82371B7CE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669;p7">
              <a:extLst>
                <a:ext uri="{FF2B5EF4-FFF2-40B4-BE49-F238E27FC236}">
                  <a16:creationId xmlns:a16="http://schemas.microsoft.com/office/drawing/2014/main" id="{281D03B6-A95B-102B-E520-3414DFB5A062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670;p7">
              <a:extLst>
                <a:ext uri="{FF2B5EF4-FFF2-40B4-BE49-F238E27FC236}">
                  <a16:creationId xmlns:a16="http://schemas.microsoft.com/office/drawing/2014/main" id="{813C1203-3755-EF28-5BC9-A2256AE965B6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671;p7">
              <a:extLst>
                <a:ext uri="{FF2B5EF4-FFF2-40B4-BE49-F238E27FC236}">
                  <a16:creationId xmlns:a16="http://schemas.microsoft.com/office/drawing/2014/main" id="{698761BC-5105-BE5B-2542-C31BD82D6529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672;p7">
              <a:extLst>
                <a:ext uri="{FF2B5EF4-FFF2-40B4-BE49-F238E27FC236}">
                  <a16:creationId xmlns:a16="http://schemas.microsoft.com/office/drawing/2014/main" id="{C5AF7452-9330-B2E1-133C-29CA83F6F3DD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673;p7">
              <a:extLst>
                <a:ext uri="{FF2B5EF4-FFF2-40B4-BE49-F238E27FC236}">
                  <a16:creationId xmlns:a16="http://schemas.microsoft.com/office/drawing/2014/main" id="{6173508A-F730-F96D-A04B-771C0289680B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674;p7">
              <a:extLst>
                <a:ext uri="{FF2B5EF4-FFF2-40B4-BE49-F238E27FC236}">
                  <a16:creationId xmlns:a16="http://schemas.microsoft.com/office/drawing/2014/main" id="{94D4E9A4-3F59-6EED-BD51-39A08A15E12A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675;p7">
              <a:extLst>
                <a:ext uri="{FF2B5EF4-FFF2-40B4-BE49-F238E27FC236}">
                  <a16:creationId xmlns:a16="http://schemas.microsoft.com/office/drawing/2014/main" id="{DF53EBF1-7E1D-E14E-F901-EBC93EE11F6A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76;p7">
              <a:extLst>
                <a:ext uri="{FF2B5EF4-FFF2-40B4-BE49-F238E27FC236}">
                  <a16:creationId xmlns:a16="http://schemas.microsoft.com/office/drawing/2014/main" id="{678D3C90-22D7-B0DA-C356-6B87B4D7CAE8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77;p7">
              <a:extLst>
                <a:ext uri="{FF2B5EF4-FFF2-40B4-BE49-F238E27FC236}">
                  <a16:creationId xmlns:a16="http://schemas.microsoft.com/office/drawing/2014/main" id="{9778D35E-0CEC-0AA3-05CD-E0E64105AB4C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78;p7">
              <a:extLst>
                <a:ext uri="{FF2B5EF4-FFF2-40B4-BE49-F238E27FC236}">
                  <a16:creationId xmlns:a16="http://schemas.microsoft.com/office/drawing/2014/main" id="{8FC03BCC-647F-46BE-0707-F02EA4B747AE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79;p7">
              <a:extLst>
                <a:ext uri="{FF2B5EF4-FFF2-40B4-BE49-F238E27FC236}">
                  <a16:creationId xmlns:a16="http://schemas.microsoft.com/office/drawing/2014/main" id="{B1E5B3D0-BE66-D7F9-1CA5-AF44090748B3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80;p7">
              <a:extLst>
                <a:ext uri="{FF2B5EF4-FFF2-40B4-BE49-F238E27FC236}">
                  <a16:creationId xmlns:a16="http://schemas.microsoft.com/office/drawing/2014/main" id="{1ABBC4F4-1AFD-6052-7A76-528EDAFEE11F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81;p7">
              <a:extLst>
                <a:ext uri="{FF2B5EF4-FFF2-40B4-BE49-F238E27FC236}">
                  <a16:creationId xmlns:a16="http://schemas.microsoft.com/office/drawing/2014/main" id="{81DBD653-8269-CB9F-E31D-B28F2246D941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82;p7">
              <a:extLst>
                <a:ext uri="{FF2B5EF4-FFF2-40B4-BE49-F238E27FC236}">
                  <a16:creationId xmlns:a16="http://schemas.microsoft.com/office/drawing/2014/main" id="{1E0B6FFF-9D4C-BCBB-4931-510708532590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83;p7">
              <a:extLst>
                <a:ext uri="{FF2B5EF4-FFF2-40B4-BE49-F238E27FC236}">
                  <a16:creationId xmlns:a16="http://schemas.microsoft.com/office/drawing/2014/main" id="{7E1533DA-70DE-C691-75C0-7E8444F8FADE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4;p7">
              <a:extLst>
                <a:ext uri="{FF2B5EF4-FFF2-40B4-BE49-F238E27FC236}">
                  <a16:creationId xmlns:a16="http://schemas.microsoft.com/office/drawing/2014/main" id="{A09128F0-7BF0-F590-9171-8347ABF63CBB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85;p7">
              <a:extLst>
                <a:ext uri="{FF2B5EF4-FFF2-40B4-BE49-F238E27FC236}">
                  <a16:creationId xmlns:a16="http://schemas.microsoft.com/office/drawing/2014/main" id="{86B3DC3C-1538-E31B-7F7A-AC3E2B7B1613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686;p7">
              <a:extLst>
                <a:ext uri="{FF2B5EF4-FFF2-40B4-BE49-F238E27FC236}">
                  <a16:creationId xmlns:a16="http://schemas.microsoft.com/office/drawing/2014/main" id="{D688A0F7-C896-7779-D703-0DE229E7676A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687;p7">
              <a:extLst>
                <a:ext uri="{FF2B5EF4-FFF2-40B4-BE49-F238E27FC236}">
                  <a16:creationId xmlns:a16="http://schemas.microsoft.com/office/drawing/2014/main" id="{209F7C35-938F-5ADC-5155-7E45179BDBED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688;p7">
              <a:extLst>
                <a:ext uri="{FF2B5EF4-FFF2-40B4-BE49-F238E27FC236}">
                  <a16:creationId xmlns:a16="http://schemas.microsoft.com/office/drawing/2014/main" id="{76F4870F-2204-6613-A239-55905EA1AA5A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689;p7">
              <a:extLst>
                <a:ext uri="{FF2B5EF4-FFF2-40B4-BE49-F238E27FC236}">
                  <a16:creationId xmlns:a16="http://schemas.microsoft.com/office/drawing/2014/main" id="{E8B07434-85E3-C17A-BCE7-8CB52BC2988E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690;p7">
              <a:extLst>
                <a:ext uri="{FF2B5EF4-FFF2-40B4-BE49-F238E27FC236}">
                  <a16:creationId xmlns:a16="http://schemas.microsoft.com/office/drawing/2014/main" id="{5DABF648-D661-DF0F-7212-31248E44C08D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691;p7">
              <a:extLst>
                <a:ext uri="{FF2B5EF4-FFF2-40B4-BE49-F238E27FC236}">
                  <a16:creationId xmlns:a16="http://schemas.microsoft.com/office/drawing/2014/main" id="{F75FC309-DDF5-5D2B-B34D-B3E6E0ECC3C8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D9D4F6-3125-2B25-E423-02F5785E9205}"/>
              </a:ext>
            </a:extLst>
          </p:cNvPr>
          <p:cNvSpPr txBox="1"/>
          <p:nvPr/>
        </p:nvSpPr>
        <p:spPr>
          <a:xfrm>
            <a:off x="11012260" y="1621703"/>
            <a:ext cx="9047942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На основе проведенного анализа данных можно сделать следующий вывод: с увеличением поколения видеокарты, в среднем, также растет цена на технику с данной видеокартой.</a:t>
            </a:r>
          </a:p>
          <a:p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Анализ данных показал, что более новые поколения видеокарт имеют более высокие цены по сравнению с более старыми моделями.</a:t>
            </a:r>
          </a:p>
          <a:p>
            <a:pPr algn="l"/>
            <a:endParaRPr lang="ru-RU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70F8E4-97F7-B4F7-4E2E-54829C3A6514}"/>
              </a:ext>
            </a:extLst>
          </p:cNvPr>
          <p:cNvSpPr txBox="1"/>
          <p:nvPr/>
        </p:nvSpPr>
        <p:spPr>
          <a:xfrm>
            <a:off x="7290036" y="123564"/>
            <a:ext cx="76108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Видеопроцессор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4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CEDC6-5A29-6BE1-E7D9-AE4F2BB50FD7}"/>
              </a:ext>
            </a:extLst>
          </p:cNvPr>
          <p:cNvSpPr txBox="1"/>
          <p:nvPr/>
        </p:nvSpPr>
        <p:spPr>
          <a:xfrm>
            <a:off x="10054471" y="1065985"/>
            <a:ext cx="8507096" cy="9399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По данным анализа видим что наиболее популярные процессоры </a:t>
            </a:r>
            <a:r>
              <a:rPr lang="ru-RU" sz="3600">
                <a:solidFill>
                  <a:schemeClr val="accent5">
                    <a:lumMod val="50000"/>
                  </a:schemeClr>
                </a:solidFill>
                <a:latin typeface="Calibri"/>
              </a:rPr>
              <a:t>возрастают</a:t>
            </a:r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 в цене в зависимости от поколения. Анализ продаж показал, что процессоры Intel 3 и 5 поколения, а также AMD Ryzen 5 занимают значительную долю рынка и пользуются большим спросом у потребителей. Это указывает на их популярность и доверие со стороны покупателей.</a:t>
            </a:r>
          </a:p>
          <a:p>
            <a:r>
              <a:rPr lang="ru-RU" sz="3600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Однако, стоит отметить, что факторы, влияющие на продажи процессоров, могут быть разнообразными, такими как цена, производительность, потребности пользователей и другие технические характеристики.</a:t>
            </a:r>
            <a:endParaRPr lang="ru-RU" sz="3600">
              <a:solidFill>
                <a:schemeClr val="accent5">
                  <a:lumMod val="50000"/>
                </a:schemeClr>
              </a:solidFill>
              <a:latin typeface="Calibri"/>
            </a:endParaRPr>
          </a:p>
          <a:p>
            <a:endParaRPr lang="ru-RU" sz="1200" dirty="0">
              <a:solidFill>
                <a:srgbClr val="212121"/>
              </a:solidFill>
            </a:endParaRPr>
          </a:p>
        </p:txBody>
      </p:sp>
      <p:pic>
        <p:nvPicPr>
          <p:cNvPr id="2" name="Рисунок 1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526D104-8F0A-8169-5AFA-67F00B41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8" y="1060696"/>
            <a:ext cx="9063907" cy="5324427"/>
          </a:xfrm>
          <a:prstGeom prst="rect">
            <a:avLst/>
          </a:prstGeom>
        </p:spPr>
      </p:pic>
      <p:grpSp>
        <p:nvGrpSpPr>
          <p:cNvPr id="78" name="Google Shape;619;p7">
            <a:extLst>
              <a:ext uri="{FF2B5EF4-FFF2-40B4-BE49-F238E27FC236}">
                <a16:creationId xmlns:a16="http://schemas.microsoft.com/office/drawing/2014/main" id="{52709819-3662-11AB-6BA2-BBC9B4A4E93B}"/>
              </a:ext>
            </a:extLst>
          </p:cNvPr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6" name="Google Shape;620;p7">
              <a:extLst>
                <a:ext uri="{FF2B5EF4-FFF2-40B4-BE49-F238E27FC236}">
                  <a16:creationId xmlns:a16="http://schemas.microsoft.com/office/drawing/2014/main" id="{9FE87B1E-3009-57F0-18C0-BAE5516E4B09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621;p7">
              <a:extLst>
                <a:ext uri="{FF2B5EF4-FFF2-40B4-BE49-F238E27FC236}">
                  <a16:creationId xmlns:a16="http://schemas.microsoft.com/office/drawing/2014/main" id="{4AF49D06-43F0-A97F-CD75-935A28FED19C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622;p7">
              <a:extLst>
                <a:ext uri="{FF2B5EF4-FFF2-40B4-BE49-F238E27FC236}">
                  <a16:creationId xmlns:a16="http://schemas.microsoft.com/office/drawing/2014/main" id="{3F187A98-0FC5-6410-CE72-BFF3C9D8357D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623;p7">
              <a:extLst>
                <a:ext uri="{FF2B5EF4-FFF2-40B4-BE49-F238E27FC236}">
                  <a16:creationId xmlns:a16="http://schemas.microsoft.com/office/drawing/2014/main" id="{23B3A30F-D252-497B-8B7A-40D3DC9DAE66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624;p7">
              <a:extLst>
                <a:ext uri="{FF2B5EF4-FFF2-40B4-BE49-F238E27FC236}">
                  <a16:creationId xmlns:a16="http://schemas.microsoft.com/office/drawing/2014/main" id="{F18554B1-D981-F544-C0A0-61A387103F3C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625;p7">
              <a:extLst>
                <a:ext uri="{FF2B5EF4-FFF2-40B4-BE49-F238E27FC236}">
                  <a16:creationId xmlns:a16="http://schemas.microsoft.com/office/drawing/2014/main" id="{9793B3A4-319D-86FE-DFFD-4CE00BE49199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626;p7">
              <a:extLst>
                <a:ext uri="{FF2B5EF4-FFF2-40B4-BE49-F238E27FC236}">
                  <a16:creationId xmlns:a16="http://schemas.microsoft.com/office/drawing/2014/main" id="{BC202A7A-0BDD-61FE-D1B9-24340BE60886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27;p7">
              <a:extLst>
                <a:ext uri="{FF2B5EF4-FFF2-40B4-BE49-F238E27FC236}">
                  <a16:creationId xmlns:a16="http://schemas.microsoft.com/office/drawing/2014/main" id="{FFA6CBF0-0F34-24B7-0993-4E2BCE7890F0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28;p7">
              <a:extLst>
                <a:ext uri="{FF2B5EF4-FFF2-40B4-BE49-F238E27FC236}">
                  <a16:creationId xmlns:a16="http://schemas.microsoft.com/office/drawing/2014/main" id="{5A58681E-40DC-0DB5-D2DD-C7C381F74ADC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29;p7">
              <a:extLst>
                <a:ext uri="{FF2B5EF4-FFF2-40B4-BE49-F238E27FC236}">
                  <a16:creationId xmlns:a16="http://schemas.microsoft.com/office/drawing/2014/main" id="{B669EB7B-2BBB-343A-F79E-390155C091E2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30;p7">
              <a:extLst>
                <a:ext uri="{FF2B5EF4-FFF2-40B4-BE49-F238E27FC236}">
                  <a16:creationId xmlns:a16="http://schemas.microsoft.com/office/drawing/2014/main" id="{DB915C80-6885-0EA5-2E43-A13F5819FBDE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31;p7">
              <a:extLst>
                <a:ext uri="{FF2B5EF4-FFF2-40B4-BE49-F238E27FC236}">
                  <a16:creationId xmlns:a16="http://schemas.microsoft.com/office/drawing/2014/main" id="{FA09FEFB-C919-BB4A-B8E2-796C36930D5F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32;p7">
              <a:extLst>
                <a:ext uri="{FF2B5EF4-FFF2-40B4-BE49-F238E27FC236}">
                  <a16:creationId xmlns:a16="http://schemas.microsoft.com/office/drawing/2014/main" id="{4EF9A186-590B-4B3A-B82E-B04CE93728E2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33;p7">
              <a:extLst>
                <a:ext uri="{FF2B5EF4-FFF2-40B4-BE49-F238E27FC236}">
                  <a16:creationId xmlns:a16="http://schemas.microsoft.com/office/drawing/2014/main" id="{87A5D4C6-5265-18D7-6E6F-BE0ED7D4AF2F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34;p7">
              <a:extLst>
                <a:ext uri="{FF2B5EF4-FFF2-40B4-BE49-F238E27FC236}">
                  <a16:creationId xmlns:a16="http://schemas.microsoft.com/office/drawing/2014/main" id="{01EA35DF-0531-FBB2-D31F-B2E1DBE157BB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35;p7">
              <a:extLst>
                <a:ext uri="{FF2B5EF4-FFF2-40B4-BE49-F238E27FC236}">
                  <a16:creationId xmlns:a16="http://schemas.microsoft.com/office/drawing/2014/main" id="{20ABD2A1-A610-7259-9611-6001A0EE8B7A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636;p7">
              <a:extLst>
                <a:ext uri="{FF2B5EF4-FFF2-40B4-BE49-F238E27FC236}">
                  <a16:creationId xmlns:a16="http://schemas.microsoft.com/office/drawing/2014/main" id="{8B24515D-4E96-8E3A-6505-15B3C3BFC19A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637;p7">
              <a:extLst>
                <a:ext uri="{FF2B5EF4-FFF2-40B4-BE49-F238E27FC236}">
                  <a16:creationId xmlns:a16="http://schemas.microsoft.com/office/drawing/2014/main" id="{482F3E17-FE3B-DD80-5BBF-249B44D7A525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638;p7">
              <a:extLst>
                <a:ext uri="{FF2B5EF4-FFF2-40B4-BE49-F238E27FC236}">
                  <a16:creationId xmlns:a16="http://schemas.microsoft.com/office/drawing/2014/main" id="{A59500E9-7DB3-42EA-2911-3AF583170AA3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639;p7">
              <a:extLst>
                <a:ext uri="{FF2B5EF4-FFF2-40B4-BE49-F238E27FC236}">
                  <a16:creationId xmlns:a16="http://schemas.microsoft.com/office/drawing/2014/main" id="{642E314F-38CB-A0B1-516D-8DF0A8046550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640;p7">
              <a:extLst>
                <a:ext uri="{FF2B5EF4-FFF2-40B4-BE49-F238E27FC236}">
                  <a16:creationId xmlns:a16="http://schemas.microsoft.com/office/drawing/2014/main" id="{B86660D6-DBF3-EA84-C441-4928E74AFD03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641;p7">
              <a:extLst>
                <a:ext uri="{FF2B5EF4-FFF2-40B4-BE49-F238E27FC236}">
                  <a16:creationId xmlns:a16="http://schemas.microsoft.com/office/drawing/2014/main" id="{531590CF-14F2-E685-9F0F-A93E367203A8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642;p7">
              <a:extLst>
                <a:ext uri="{FF2B5EF4-FFF2-40B4-BE49-F238E27FC236}">
                  <a16:creationId xmlns:a16="http://schemas.microsoft.com/office/drawing/2014/main" id="{2A341278-11EC-3FB8-A7FE-AC4C4A3406A4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643;p7">
              <a:extLst>
                <a:ext uri="{FF2B5EF4-FFF2-40B4-BE49-F238E27FC236}">
                  <a16:creationId xmlns:a16="http://schemas.microsoft.com/office/drawing/2014/main" id="{AA82FFD0-3004-EBFA-0603-1E6E8EB5316F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644;p7">
              <a:extLst>
                <a:ext uri="{FF2B5EF4-FFF2-40B4-BE49-F238E27FC236}">
                  <a16:creationId xmlns:a16="http://schemas.microsoft.com/office/drawing/2014/main" id="{3DE7F020-4C81-4A74-02CB-E10AB814632D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645;p7">
              <a:extLst>
                <a:ext uri="{FF2B5EF4-FFF2-40B4-BE49-F238E27FC236}">
                  <a16:creationId xmlns:a16="http://schemas.microsoft.com/office/drawing/2014/main" id="{DCC88E7D-3D64-937B-4429-F551F002B4C8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646;p7">
              <a:extLst>
                <a:ext uri="{FF2B5EF4-FFF2-40B4-BE49-F238E27FC236}">
                  <a16:creationId xmlns:a16="http://schemas.microsoft.com/office/drawing/2014/main" id="{8EFD7CE9-FC2A-4A16-1B4E-59D0879A9C0F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647;p7">
              <a:extLst>
                <a:ext uri="{FF2B5EF4-FFF2-40B4-BE49-F238E27FC236}">
                  <a16:creationId xmlns:a16="http://schemas.microsoft.com/office/drawing/2014/main" id="{0B4C2E09-8427-7B36-8FDB-4428C9D844D0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648;p7">
              <a:extLst>
                <a:ext uri="{FF2B5EF4-FFF2-40B4-BE49-F238E27FC236}">
                  <a16:creationId xmlns:a16="http://schemas.microsoft.com/office/drawing/2014/main" id="{383747C6-5606-75CE-F1E4-ED690E967107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649;p7">
              <a:extLst>
                <a:ext uri="{FF2B5EF4-FFF2-40B4-BE49-F238E27FC236}">
                  <a16:creationId xmlns:a16="http://schemas.microsoft.com/office/drawing/2014/main" id="{31298E1C-C30F-09CC-A125-2AF2D38E2DD5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650;p7">
              <a:extLst>
                <a:ext uri="{FF2B5EF4-FFF2-40B4-BE49-F238E27FC236}">
                  <a16:creationId xmlns:a16="http://schemas.microsoft.com/office/drawing/2014/main" id="{73FFE504-B87F-E40F-A740-776BC172F054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651;p7">
              <a:extLst>
                <a:ext uri="{FF2B5EF4-FFF2-40B4-BE49-F238E27FC236}">
                  <a16:creationId xmlns:a16="http://schemas.microsoft.com/office/drawing/2014/main" id="{59EAD123-62F6-8CD1-CE99-B5C7B24D5D3E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652;p7">
              <a:extLst>
                <a:ext uri="{FF2B5EF4-FFF2-40B4-BE49-F238E27FC236}">
                  <a16:creationId xmlns:a16="http://schemas.microsoft.com/office/drawing/2014/main" id="{9CE0EA7C-A30B-C74C-0B33-FE41C427296B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653;p7">
              <a:extLst>
                <a:ext uri="{FF2B5EF4-FFF2-40B4-BE49-F238E27FC236}">
                  <a16:creationId xmlns:a16="http://schemas.microsoft.com/office/drawing/2014/main" id="{E1C9EC2E-032B-1963-5820-F36AA37ECF7F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654;p7">
              <a:extLst>
                <a:ext uri="{FF2B5EF4-FFF2-40B4-BE49-F238E27FC236}">
                  <a16:creationId xmlns:a16="http://schemas.microsoft.com/office/drawing/2014/main" id="{6EC27B29-759B-D685-CA5D-A6BBA47A1D0E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655;p7">
              <a:extLst>
                <a:ext uri="{FF2B5EF4-FFF2-40B4-BE49-F238E27FC236}">
                  <a16:creationId xmlns:a16="http://schemas.microsoft.com/office/drawing/2014/main" id="{9BDC26A9-C7F6-60F7-122C-A7C0F9109C8D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656;p7">
              <a:extLst>
                <a:ext uri="{FF2B5EF4-FFF2-40B4-BE49-F238E27FC236}">
                  <a16:creationId xmlns:a16="http://schemas.microsoft.com/office/drawing/2014/main" id="{D3D96350-AE5F-FE9F-54F3-C290AFB647DC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657;p7">
              <a:extLst>
                <a:ext uri="{FF2B5EF4-FFF2-40B4-BE49-F238E27FC236}">
                  <a16:creationId xmlns:a16="http://schemas.microsoft.com/office/drawing/2014/main" id="{90CD2580-336A-D1B0-5A95-082E86A3550D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658;p7">
              <a:extLst>
                <a:ext uri="{FF2B5EF4-FFF2-40B4-BE49-F238E27FC236}">
                  <a16:creationId xmlns:a16="http://schemas.microsoft.com/office/drawing/2014/main" id="{62128D45-809C-9A36-C88F-FAFAAAC6A79F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659;p7">
              <a:extLst>
                <a:ext uri="{FF2B5EF4-FFF2-40B4-BE49-F238E27FC236}">
                  <a16:creationId xmlns:a16="http://schemas.microsoft.com/office/drawing/2014/main" id="{BD4820B7-8807-8632-424A-7B2589B0C090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660;p7">
              <a:extLst>
                <a:ext uri="{FF2B5EF4-FFF2-40B4-BE49-F238E27FC236}">
                  <a16:creationId xmlns:a16="http://schemas.microsoft.com/office/drawing/2014/main" id="{30D51184-DAC3-4846-D69C-96109D7FA88B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661;p7">
              <a:extLst>
                <a:ext uri="{FF2B5EF4-FFF2-40B4-BE49-F238E27FC236}">
                  <a16:creationId xmlns:a16="http://schemas.microsoft.com/office/drawing/2014/main" id="{83CF5881-0B46-54F0-BBCE-41940B9029B6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662;p7">
              <a:extLst>
                <a:ext uri="{FF2B5EF4-FFF2-40B4-BE49-F238E27FC236}">
                  <a16:creationId xmlns:a16="http://schemas.microsoft.com/office/drawing/2014/main" id="{0181A832-9536-8314-DF22-37A6C89C75BF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663;p7">
              <a:extLst>
                <a:ext uri="{FF2B5EF4-FFF2-40B4-BE49-F238E27FC236}">
                  <a16:creationId xmlns:a16="http://schemas.microsoft.com/office/drawing/2014/main" id="{31E0B62F-A9DA-95D1-DD63-5FFB173810B3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664;p7">
              <a:extLst>
                <a:ext uri="{FF2B5EF4-FFF2-40B4-BE49-F238E27FC236}">
                  <a16:creationId xmlns:a16="http://schemas.microsoft.com/office/drawing/2014/main" id="{BC3F82FE-BEC1-61EE-8638-AC0B8C126C1F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665;p7">
              <a:extLst>
                <a:ext uri="{FF2B5EF4-FFF2-40B4-BE49-F238E27FC236}">
                  <a16:creationId xmlns:a16="http://schemas.microsoft.com/office/drawing/2014/main" id="{871E54AF-7B84-786B-6840-C5FD361ADD85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666;p7">
              <a:extLst>
                <a:ext uri="{FF2B5EF4-FFF2-40B4-BE49-F238E27FC236}">
                  <a16:creationId xmlns:a16="http://schemas.microsoft.com/office/drawing/2014/main" id="{C7D67A91-485D-BC51-F992-6F15DCBB08F9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667;p7">
              <a:extLst>
                <a:ext uri="{FF2B5EF4-FFF2-40B4-BE49-F238E27FC236}">
                  <a16:creationId xmlns:a16="http://schemas.microsoft.com/office/drawing/2014/main" id="{62E1B15C-9B7D-74EB-CCEE-7F153FD29263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 extrusionOk="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668;p7">
              <a:extLst>
                <a:ext uri="{FF2B5EF4-FFF2-40B4-BE49-F238E27FC236}">
                  <a16:creationId xmlns:a16="http://schemas.microsoft.com/office/drawing/2014/main" id="{64D97E13-2084-316A-5EE9-124FC19A5F2F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669;p7">
              <a:extLst>
                <a:ext uri="{FF2B5EF4-FFF2-40B4-BE49-F238E27FC236}">
                  <a16:creationId xmlns:a16="http://schemas.microsoft.com/office/drawing/2014/main" id="{9EF7E7BD-7D75-9FD6-115C-19EB09FFF78B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670;p7">
              <a:extLst>
                <a:ext uri="{FF2B5EF4-FFF2-40B4-BE49-F238E27FC236}">
                  <a16:creationId xmlns:a16="http://schemas.microsoft.com/office/drawing/2014/main" id="{516E83AD-7884-141A-00FA-4F09891E799F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671;p7">
              <a:extLst>
                <a:ext uri="{FF2B5EF4-FFF2-40B4-BE49-F238E27FC236}">
                  <a16:creationId xmlns:a16="http://schemas.microsoft.com/office/drawing/2014/main" id="{CACF6340-4AC7-7B8D-F6A1-23A963DF1A92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672;p7">
              <a:extLst>
                <a:ext uri="{FF2B5EF4-FFF2-40B4-BE49-F238E27FC236}">
                  <a16:creationId xmlns:a16="http://schemas.microsoft.com/office/drawing/2014/main" id="{80D892EC-DA7F-50C4-5DB1-91407CE97D2F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673;p7">
              <a:extLst>
                <a:ext uri="{FF2B5EF4-FFF2-40B4-BE49-F238E27FC236}">
                  <a16:creationId xmlns:a16="http://schemas.microsoft.com/office/drawing/2014/main" id="{BF38BC4E-6499-6ACB-6198-3C3080910175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74;p7">
              <a:extLst>
                <a:ext uri="{FF2B5EF4-FFF2-40B4-BE49-F238E27FC236}">
                  <a16:creationId xmlns:a16="http://schemas.microsoft.com/office/drawing/2014/main" id="{13006D42-47B5-54F8-718A-667AA2818669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75;p7">
              <a:extLst>
                <a:ext uri="{FF2B5EF4-FFF2-40B4-BE49-F238E27FC236}">
                  <a16:creationId xmlns:a16="http://schemas.microsoft.com/office/drawing/2014/main" id="{10EE4303-8EBD-1C22-DC16-7F3BD386F733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76;p7">
              <a:extLst>
                <a:ext uri="{FF2B5EF4-FFF2-40B4-BE49-F238E27FC236}">
                  <a16:creationId xmlns:a16="http://schemas.microsoft.com/office/drawing/2014/main" id="{D1795A8E-09A1-7C6D-96FC-22A834445891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77;p7">
              <a:extLst>
                <a:ext uri="{FF2B5EF4-FFF2-40B4-BE49-F238E27FC236}">
                  <a16:creationId xmlns:a16="http://schemas.microsoft.com/office/drawing/2014/main" id="{30E45DDB-B545-357E-E056-CE95A0AD39D6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78;p7">
              <a:extLst>
                <a:ext uri="{FF2B5EF4-FFF2-40B4-BE49-F238E27FC236}">
                  <a16:creationId xmlns:a16="http://schemas.microsoft.com/office/drawing/2014/main" id="{7DD5024B-EF7C-DBA4-B5A8-50A4D48E85ED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79;p7">
              <a:extLst>
                <a:ext uri="{FF2B5EF4-FFF2-40B4-BE49-F238E27FC236}">
                  <a16:creationId xmlns:a16="http://schemas.microsoft.com/office/drawing/2014/main" id="{1130C441-D77A-0254-AAD2-B7AC96DB9BAA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80;p7">
              <a:extLst>
                <a:ext uri="{FF2B5EF4-FFF2-40B4-BE49-F238E27FC236}">
                  <a16:creationId xmlns:a16="http://schemas.microsoft.com/office/drawing/2014/main" id="{41FFC405-6118-EE76-C63A-17A6D60C0C6B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81;p7">
              <a:extLst>
                <a:ext uri="{FF2B5EF4-FFF2-40B4-BE49-F238E27FC236}">
                  <a16:creationId xmlns:a16="http://schemas.microsoft.com/office/drawing/2014/main" id="{2C8A8A7F-1F50-8A50-4C39-01FFF056A350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2;p7">
              <a:extLst>
                <a:ext uri="{FF2B5EF4-FFF2-40B4-BE49-F238E27FC236}">
                  <a16:creationId xmlns:a16="http://schemas.microsoft.com/office/drawing/2014/main" id="{3C4E1EBD-FE28-DB4D-026F-C8D5465C3130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83;p7">
              <a:extLst>
                <a:ext uri="{FF2B5EF4-FFF2-40B4-BE49-F238E27FC236}">
                  <a16:creationId xmlns:a16="http://schemas.microsoft.com/office/drawing/2014/main" id="{158A0739-CF07-FC94-A4E5-1F49C4159855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 extrusionOk="0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 extrusionOk="0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684;p7">
              <a:extLst>
                <a:ext uri="{FF2B5EF4-FFF2-40B4-BE49-F238E27FC236}">
                  <a16:creationId xmlns:a16="http://schemas.microsoft.com/office/drawing/2014/main" id="{E53FE886-1436-DF76-6F46-087EB6076408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685;p7">
              <a:extLst>
                <a:ext uri="{FF2B5EF4-FFF2-40B4-BE49-F238E27FC236}">
                  <a16:creationId xmlns:a16="http://schemas.microsoft.com/office/drawing/2014/main" id="{8D2C05D9-2A52-47BC-B404-6D7B8694B0C7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686;p7">
              <a:extLst>
                <a:ext uri="{FF2B5EF4-FFF2-40B4-BE49-F238E27FC236}">
                  <a16:creationId xmlns:a16="http://schemas.microsoft.com/office/drawing/2014/main" id="{2476D322-9777-1848-9D50-B5EC008E5D1A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687;p7">
              <a:extLst>
                <a:ext uri="{FF2B5EF4-FFF2-40B4-BE49-F238E27FC236}">
                  <a16:creationId xmlns:a16="http://schemas.microsoft.com/office/drawing/2014/main" id="{7C1E8F62-5286-931A-83DF-45591A6D1FDF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688;p7">
              <a:extLst>
                <a:ext uri="{FF2B5EF4-FFF2-40B4-BE49-F238E27FC236}">
                  <a16:creationId xmlns:a16="http://schemas.microsoft.com/office/drawing/2014/main" id="{FBA14811-4A2C-526B-0A03-F4A79C2E8EED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689;p7">
              <a:extLst>
                <a:ext uri="{FF2B5EF4-FFF2-40B4-BE49-F238E27FC236}">
                  <a16:creationId xmlns:a16="http://schemas.microsoft.com/office/drawing/2014/main" id="{7D6AEF19-FDEB-CCA4-6A9F-30BF57EB6C12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690;p7">
              <a:extLst>
                <a:ext uri="{FF2B5EF4-FFF2-40B4-BE49-F238E27FC236}">
                  <a16:creationId xmlns:a16="http://schemas.microsoft.com/office/drawing/2014/main" id="{D19CF413-D668-41A9-F71D-E0D49FDA58EF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691;p7">
              <a:extLst>
                <a:ext uri="{FF2B5EF4-FFF2-40B4-BE49-F238E27FC236}">
                  <a16:creationId xmlns:a16="http://schemas.microsoft.com/office/drawing/2014/main" id="{ADE1544F-0603-9D1B-860F-AB46D0718300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 extrusionOk="0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6239D1D-7D26-97EA-1AEC-0A3F198299B6}"/>
              </a:ext>
            </a:extLst>
          </p:cNvPr>
          <p:cNvSpPr txBox="1"/>
          <p:nvPr/>
        </p:nvSpPr>
        <p:spPr>
          <a:xfrm>
            <a:off x="8201473" y="123565"/>
            <a:ext cx="6096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Calibri"/>
              </a:rPr>
              <a:t>Процессор</a:t>
            </a:r>
          </a:p>
        </p:txBody>
      </p:sp>
      <p:pic>
        <p:nvPicPr>
          <p:cNvPr id="80" name="Рисунок 79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C632B63-3684-E1C9-B9BA-BF269B5EA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3" y="6380418"/>
            <a:ext cx="9620207" cy="50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Произвольный</PresentationFormat>
  <Slides>13</Slides>
  <Notes>8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Дополнительные материалы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revision>392</cp:revision>
  <dcterms:created xsi:type="dcterms:W3CDTF">2022-03-29T11:34:13Z</dcterms:created>
  <dcterms:modified xsi:type="dcterms:W3CDTF">2023-08-17T15:55:34Z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