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199F47E3-4A9A-4F2A-B763-99C559B9152D}">
          <p14:sldIdLst>
            <p14:sldId id="256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25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9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3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0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4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5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01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3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6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2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491499-660F-4FA7-A736-4FEA164DBBAF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82E440-B494-49C2-8362-88C6DF0863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48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Платформер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Jump, Fail, Repeat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Кузнецов А.Д.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Платформеры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с использованием двумерной графики, где целью является дойти до конца уровня, собирая всевозможные предметы и побеждая врагов.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77" y="3043825"/>
            <a:ext cx="4133589" cy="2817225"/>
          </a:xfrm>
        </p:spPr>
      </p:pic>
    </p:spTree>
    <p:extLst>
      <p:ext uri="{BB962C8B-B14F-4D97-AF65-F5344CB8AC3E}">
        <p14:creationId xmlns:p14="http://schemas.microsoft.com/office/powerpoint/2010/main" val="21939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Моя игра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Моя игра основана по «золотому» правилу всех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платформеров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это значит, что она очень сложная.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тоит сказать, что в ней нельзя умереть, но начинать с начала вы будете скоро.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1" t="16666" r="27606" b="5324"/>
          <a:stretch/>
        </p:blipFill>
        <p:spPr>
          <a:xfrm>
            <a:off x="5047990" y="724559"/>
            <a:ext cx="6801632" cy="5136490"/>
          </a:xfrm>
        </p:spPr>
      </p:pic>
    </p:spTree>
    <p:extLst>
      <p:ext uri="{BB962C8B-B14F-4D97-AF65-F5344CB8AC3E}">
        <p14:creationId xmlns:p14="http://schemas.microsoft.com/office/powerpoint/2010/main" val="8481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игры и игровой процесс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Карта игрового поля похожа на многоэтажный дом. Она состоит из семи этажей на каждом из которых вас ждет цепочка ящиков, по которым вам предстоит прыгать.</a:t>
            </a:r>
          </a:p>
          <a:p>
            <a:pPr marL="0" indent="0">
              <a:buNone/>
            </a:pPr>
            <a:r>
              <a:rPr lang="ru-RU" dirty="0" smtClean="0"/>
              <a:t>Ваша цель соревнуясь с друзьями прости дальше них.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" t="12345" r="29792" b="10344"/>
          <a:stretch/>
        </p:blipFill>
        <p:spPr>
          <a:xfrm>
            <a:off x="513567" y="2567835"/>
            <a:ext cx="5561555" cy="3865174"/>
          </a:xfrm>
        </p:spPr>
      </p:pic>
    </p:spTree>
    <p:extLst>
      <p:ext uri="{BB962C8B-B14F-4D97-AF65-F5344CB8AC3E}">
        <p14:creationId xmlns:p14="http://schemas.microsoft.com/office/powerpoint/2010/main" val="20169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05635" y="3179410"/>
            <a:ext cx="10571998" cy="970450"/>
          </a:xfrm>
        </p:spPr>
        <p:txBody>
          <a:bodyPr/>
          <a:lstStyle/>
          <a:p>
            <a:r>
              <a:rPr lang="ru-RU" dirty="0" smtClean="0"/>
              <a:t>		Преступим к демонстрации!!!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7" t="12238" r="30343" b="10686"/>
          <a:stretch/>
        </p:blipFill>
        <p:spPr>
          <a:xfrm>
            <a:off x="4283902" y="4371584"/>
            <a:ext cx="2392352" cy="16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65</TotalTime>
  <Words>107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Wingdings 2</vt:lpstr>
      <vt:lpstr>Цитаты</vt:lpstr>
      <vt:lpstr>Платформер Jump, Fail, Repeat</vt:lpstr>
      <vt:lpstr>Платформеры</vt:lpstr>
      <vt:lpstr>Моя игра  </vt:lpstr>
      <vt:lpstr>Цель игры и игровой процесс</vt:lpstr>
      <vt:lpstr>  Преступим к демонстрации!!!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-Решение функций и их графиков?  -Легко!</dc:title>
  <dc:creator>алексей кузнецов</dc:creator>
  <cp:lastModifiedBy>алексей кузнецов</cp:lastModifiedBy>
  <cp:revision>9</cp:revision>
  <dcterms:created xsi:type="dcterms:W3CDTF">2019-11-14T14:28:19Z</dcterms:created>
  <dcterms:modified xsi:type="dcterms:W3CDTF">2020-01-26T09:49:21Z</dcterms:modified>
</cp:coreProperties>
</file>