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6" r:id="rId3"/>
    <p:sldId id="257" r:id="rId4"/>
    <p:sldId id="353" r:id="rId5"/>
    <p:sldId id="362" r:id="rId7"/>
    <p:sldId id="363" r:id="rId8"/>
    <p:sldId id="364" r:id="rId9"/>
    <p:sldId id="365" r:id="rId10"/>
    <p:sldId id="276" r:id="rId11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63" d="100"/>
          <a:sy n="63" d="100"/>
        </p:scale>
        <p:origin x="-1354" y="-72"/>
      </p:cViewPr>
      <p:guideLst>
        <p:guide orient="horz" pos="1513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139" y="1143000"/>
            <a:ext cx="54857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112770"/>
            <a:ext cx="7558405" cy="100266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4714509"/>
            <a:ext cx="1293813" cy="34296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4652586"/>
            <a:ext cx="5113337" cy="404883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614805"/>
            <a:ext cx="7558405" cy="120015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08" y="69955"/>
            <a:ext cx="1990725" cy="8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570418"/>
            <a:ext cx="9117012" cy="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1476"/>
            <a:ext cx="9117013" cy="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7"/>
          <p:cNvSpPr>
            <a:spLocks noEditPoints="1"/>
          </p:cNvSpPr>
          <p:nvPr userDrawn="1"/>
        </p:nvSpPr>
        <p:spPr>
          <a:xfrm>
            <a:off x="713105" y="3697288"/>
            <a:ext cx="217488" cy="21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602088693"/>
              </a:cxn>
              <a:cxn ang="0">
                <a:pos x="2147483646" y="1602088693"/>
              </a:cxn>
              <a:cxn ang="0">
                <a:pos x="2147483646" y="1602088693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8" name="Freeform 10"/>
          <p:cNvSpPr>
            <a:spLocks noEditPoints="1"/>
          </p:cNvSpPr>
          <p:nvPr userDrawn="1"/>
        </p:nvSpPr>
        <p:spPr>
          <a:xfrm>
            <a:off x="3893185" y="3697288"/>
            <a:ext cx="217488" cy="2159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sz="2400">
              <a:solidFill>
                <a:srgbClr val="0000FF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746125" y="3345180"/>
            <a:ext cx="74352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/>
          <p:nvPr userDrawn="1"/>
        </p:nvGraphicFramePr>
        <p:xfrm>
          <a:off x="148590" y="141605"/>
          <a:ext cx="2146914" cy="68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" imgW="6134100" imgH="1955800" progId="Paint.Picture">
                  <p:embed/>
                </p:oleObj>
              </mc:Choice>
              <mc:Fallback>
                <p:oleObj name="" r:id="rId4" imgW="6134100" imgH="19558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" y="141605"/>
                        <a:ext cx="2146914" cy="684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303663"/>
            <a:ext cx="2035175" cy="410480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03663"/>
            <a:ext cx="5954712" cy="41048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SzPct val="100000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SzPct val="100000"/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SzPct val="100000"/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SzPct val="100000"/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13429"/>
            <a:ext cx="3994150" cy="32950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113429"/>
            <a:ext cx="3995737" cy="32950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2.vml"/><Relationship Id="rId15" Type="http://schemas.openxmlformats.org/officeDocument/2006/relationships/image" Target="../media/image4.wmf"/><Relationship Id="rId14" Type="http://schemas.openxmlformats.org/officeDocument/2006/relationships/oleObject" Target="../embeddings/oleObject2.bin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844301"/>
            <a:ext cx="2133600" cy="762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844301"/>
            <a:ext cx="7239000" cy="762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03663"/>
            <a:ext cx="5616575" cy="43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13429"/>
            <a:ext cx="8142287" cy="32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28" y="-1800"/>
            <a:ext cx="1990725" cy="8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4714509"/>
            <a:ext cx="1293812" cy="34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4652586"/>
            <a:ext cx="5257800" cy="40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4714509"/>
            <a:ext cx="933450" cy="34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570418"/>
            <a:ext cx="9117012" cy="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/>
          <p:nvPr userDrawn="1"/>
        </p:nvGraphicFramePr>
        <p:xfrm>
          <a:off x="102870" y="66675"/>
          <a:ext cx="622188" cy="777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4" imgW="889000" imgH="1111250" progId="Paint.Picture">
                  <p:embed/>
                </p:oleObj>
              </mc:Choice>
              <mc:Fallback>
                <p:oleObj name="" r:id="rId14" imgW="889000" imgH="1111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870" y="66675"/>
                        <a:ext cx="622188" cy="777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35915" indent="-335915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330200" algn="l" rtl="0" eaLnBrk="1" fontAlgn="base" hangingPunct="1">
        <a:spcBef>
          <a:spcPct val="15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1800">
          <a:solidFill>
            <a:schemeClr val="tx1"/>
          </a:solidFill>
          <a:latin typeface="+mn-lt"/>
          <a:ea typeface="+mn-ea"/>
        </a:defRPr>
      </a:lvl2pPr>
      <a:lvl3pPr marL="970915" indent="-302260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3pPr>
      <a:lvl4pPr marL="1261110" indent="-289560" algn="l" rtl="0" eaLnBrk="1" fontAlgn="base" hangingPunct="1">
        <a:spcBef>
          <a:spcPct val="15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1552575" indent="-290830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5pPr>
      <a:lvl6pPr marL="1896110" indent="-290830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9010" indent="-290830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910" indent="-290830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810" indent="-290830" algn="l" rtl="0" eaLnBrk="1" fontAlgn="base" hangingPunct="1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750" y="2155825"/>
            <a:ext cx="9078595" cy="24396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p>
            <a:pPr marL="0" marR="0" lvl="0" indent="0" algn="ctr" defTabSz="8013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6550" y="2402205"/>
            <a:ext cx="8373745" cy="581025"/>
          </a:xfrm>
          <a:prstGeom prst="rect">
            <a:avLst/>
          </a:prstGeom>
          <a:noFill/>
          <a:ln w="9525">
            <a:noFill/>
          </a:ln>
        </p:spPr>
        <p:txBody>
          <a:bodyPr wrap="square" lIns="89858" tIns="44929" rIns="89858" bIns="44929" anchor="t">
            <a:spAutoFit/>
          </a:bodyPr>
          <a:p>
            <a:pPr algn="l">
              <a:buFont typeface="Arial" panose="020B060402020209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标题：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7"/>
          <p:cNvSpPr>
            <a:spLocks noEditPoints="1"/>
          </p:cNvSpPr>
          <p:nvPr/>
        </p:nvSpPr>
        <p:spPr>
          <a:xfrm>
            <a:off x="856615" y="3697288"/>
            <a:ext cx="217488" cy="21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602088693"/>
              </a:cxn>
              <a:cxn ang="0">
                <a:pos x="2147483646" y="1602088693"/>
              </a:cxn>
              <a:cxn ang="0">
                <a:pos x="2147483646" y="1602088693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sz="2400"/>
          </a:p>
        </p:txBody>
      </p:sp>
      <p:sp>
        <p:nvSpPr>
          <p:cNvPr id="7" name="TextBox 12"/>
          <p:cNvSpPr txBox="1"/>
          <p:nvPr/>
        </p:nvSpPr>
        <p:spPr>
          <a:xfrm>
            <a:off x="1152525" y="3576320"/>
            <a:ext cx="6866255" cy="436245"/>
          </a:xfrm>
          <a:prstGeom prst="rect">
            <a:avLst/>
          </a:prstGeom>
          <a:noFill/>
          <a:ln w="9525">
            <a:noFill/>
          </a:ln>
        </p:spPr>
        <p:txBody>
          <a:bodyPr wrap="square" lIns="67376" tIns="33688" rIns="67376" bIns="33688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答辩人：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XXX       </a:t>
            </a: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学号：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MXXXXX</a:t>
            </a:r>
            <a:endParaRPr lang="en-US" altLang="zh-CN" sz="2400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>
          <a:xfrm>
            <a:off x="857250" y="4233863"/>
            <a:ext cx="217488" cy="2159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sz="2400"/>
          </a:p>
        </p:txBody>
      </p:sp>
      <p:sp>
        <p:nvSpPr>
          <p:cNvPr id="9" name="TextBox 14"/>
          <p:cNvSpPr txBox="1"/>
          <p:nvPr/>
        </p:nvSpPr>
        <p:spPr>
          <a:xfrm>
            <a:off x="1120775" y="4112895"/>
            <a:ext cx="4294505" cy="436245"/>
          </a:xfrm>
          <a:prstGeom prst="rect">
            <a:avLst/>
          </a:prstGeom>
          <a:noFill/>
          <a:ln w="9525">
            <a:noFill/>
          </a:ln>
        </p:spPr>
        <p:txBody>
          <a:bodyPr wrap="none" lIns="67376" tIns="33688" rIns="67376" bIns="33688" anchor="t">
            <a:spAutoFit/>
          </a:bodyPr>
          <a:p>
            <a:pPr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报告时间： 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201X</a:t>
            </a: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46125" y="3345180"/>
            <a:ext cx="7570470" cy="19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0825" y="1224915"/>
            <a:ext cx="8459470" cy="581025"/>
          </a:xfrm>
          <a:prstGeom prst="rect">
            <a:avLst/>
          </a:prstGeom>
          <a:noFill/>
          <a:ln w="9525">
            <a:noFill/>
          </a:ln>
        </p:spPr>
        <p:txBody>
          <a:bodyPr wrap="square" lIns="89858" tIns="44929" rIns="89858" bIns="44929" anchor="t">
            <a:spAutoFit/>
          </a:bodyPr>
          <a:p>
            <a:pPr algn="ctr">
              <a:buFont typeface="Arial" panose="020B060402020209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南京大学软件学院硕士论文答辩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大纲</a:t>
            </a:r>
            <a:endParaRPr lang="zh-CN" altLang="en-US" sz="32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一、</a:t>
            </a:r>
            <a:endParaRPr lang="zh-CN" altLang="en-US" b="1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二、</a:t>
            </a:r>
            <a:endParaRPr lang="zh-CN" b="1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三、</a:t>
            </a:r>
            <a:endParaRPr lang="zh-CN" altLang="en-US" b="1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四、</a:t>
            </a:r>
            <a:endParaRPr lang="zh-CN" altLang="en-US" b="1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五、</a:t>
            </a:r>
            <a:endParaRPr lang="zh-CN" altLang="en-US" b="1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723" y="447173"/>
            <a:ext cx="5616575" cy="432272"/>
          </a:xfrm>
        </p:spPr>
        <p:txBody>
          <a:bodyPr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一、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13155"/>
            <a:ext cx="8357235" cy="3295015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1.</a:t>
            </a:r>
            <a:endParaRPr lang="en-US" altLang="zh-CN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2.</a:t>
            </a:r>
            <a:endParaRPr lang="zh-CN" altLang="en-US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b="1">
              <a:solidFill>
                <a:srgbClr val="0000FF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723" y="447173"/>
            <a:ext cx="5616575" cy="432272"/>
          </a:xfrm>
        </p:spPr>
        <p:txBody>
          <a:bodyPr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二、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13155"/>
            <a:ext cx="8357235" cy="3295015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1.</a:t>
            </a:r>
            <a:endParaRPr lang="en-US" altLang="zh-CN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2.</a:t>
            </a:r>
            <a:endParaRPr lang="zh-CN" altLang="en-US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b="1">
              <a:solidFill>
                <a:srgbClr val="0000FF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723" y="447173"/>
            <a:ext cx="5616575" cy="432272"/>
          </a:xfrm>
        </p:spPr>
        <p:txBody>
          <a:bodyPr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三、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13155"/>
            <a:ext cx="8357235" cy="3295015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1.</a:t>
            </a:r>
            <a:endParaRPr lang="en-US" altLang="zh-CN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2.</a:t>
            </a:r>
            <a:endParaRPr lang="zh-CN" altLang="en-US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b="1">
              <a:solidFill>
                <a:srgbClr val="0000FF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723" y="447173"/>
            <a:ext cx="5616575" cy="432272"/>
          </a:xfrm>
        </p:spPr>
        <p:txBody>
          <a:bodyPr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四、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13155"/>
            <a:ext cx="8357235" cy="3295015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1.</a:t>
            </a:r>
            <a:endParaRPr lang="en-US" altLang="zh-CN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2.</a:t>
            </a:r>
            <a:endParaRPr lang="zh-CN" altLang="en-US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b="1">
              <a:solidFill>
                <a:srgbClr val="0000FF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723" y="447173"/>
            <a:ext cx="5616575" cy="432272"/>
          </a:xfrm>
        </p:spPr>
        <p:txBody>
          <a:bodyPr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五、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13155"/>
            <a:ext cx="8357235" cy="3295015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1.</a:t>
            </a:r>
            <a:endParaRPr lang="en-US" altLang="zh-CN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cs typeface="+mn-ea"/>
              </a:rPr>
              <a:t>2.</a:t>
            </a:r>
            <a:endParaRPr lang="zh-CN" altLang="en-US" b="1">
              <a:solidFill>
                <a:srgbClr val="0000FF"/>
              </a:solidFill>
              <a:cs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b="1">
              <a:solidFill>
                <a:srgbClr val="0000FF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80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r>
              <a:rPr lang="en-US" altLang="zh-CN" sz="8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</a:t>
            </a:r>
            <a:r>
              <a:rPr lang="zh-CN" altLang="en-US" sz="80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谢谢</a:t>
            </a:r>
            <a:r>
              <a:rPr lang="en-US" altLang="zh-CN" sz="8000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!</a:t>
            </a:r>
            <a:endParaRPr lang="en-US" altLang="zh-CN" sz="8000" dirty="0" smtClean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计算机科学与技术进展-李忠金</Template>
  <TotalTime>0</TotalTime>
  <Words>113</Words>
  <Application>WPS 文字</Application>
  <PresentationFormat>全屏显示(4:3)</PresentationFormat>
  <Paragraphs>48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Times New Roman</vt:lpstr>
      <vt:lpstr>宋体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Axis</vt:lpstr>
      <vt:lpstr>Paint.Picture</vt:lpstr>
      <vt:lpstr>Paint.Picture</vt:lpstr>
      <vt:lpstr>PowerPoint 演示文稿</vt:lpstr>
      <vt:lpstr>大纲</vt:lpstr>
      <vt:lpstr>一、</vt:lpstr>
      <vt:lpstr>二、</vt:lpstr>
      <vt:lpstr>三、</vt:lpstr>
      <vt:lpstr>四、</vt:lpstr>
      <vt:lpstr>五、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云计算环境下的工作流调度综述</dc:title>
  <dc:creator>Administrator</dc:creator>
  <cp:lastModifiedBy>anlei</cp:lastModifiedBy>
  <cp:revision>339</cp:revision>
  <dcterms:created xsi:type="dcterms:W3CDTF">2019-04-30T07:03:03Z</dcterms:created>
  <dcterms:modified xsi:type="dcterms:W3CDTF">2019-04-30T07:03:03Z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  <property fmtid="{D5CDD505-2E9C-101B-9397-08002B2CF9AE}" pid="3" name="KSORubyTemplateID">
    <vt:lpwstr>8</vt:lpwstr>
  </property>
</Properties>
</file>