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9B34-1C3F-FB3D-9FF6-B465610F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D2F5-0E4A-C9F5-5EAF-29674718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741A-6020-970E-2738-EA38A476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6B19-2211-1CBC-D1DB-5891ED2A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2DF8-A7FD-AD76-9DB4-6AD66A8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9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7D7A-AC6D-1E0A-7949-4A1778E4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1444-749F-039A-CCD6-3EC67EEA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FE3D-5D95-23F1-1455-73C0AA8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1538-41C0-6241-1380-F8847EEC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EACE-489C-D342-B9F3-6A3E3DF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5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EECD1-79F8-A432-3CFF-ECDF998E4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CC9E2-A7D6-4DB6-88C1-85CCB80BE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9FB24-BCD8-6B30-27C8-C05C7632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A388-282D-85AC-AC33-2368BF19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A23A-2097-B451-5A19-E40B4A04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76ED-9F50-F056-BC8C-ED0EA46C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BD7E-AB91-6952-C6F9-5252EEAD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20EB-9C6F-0522-9E89-0F2CE29A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2411-B7EB-E34F-C9A1-92EBBCA2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E136-1C7F-1F31-3722-26282223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CDB8-14C5-A7F0-859E-121E245F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28FB-145F-767B-599B-97E5FC919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649A-854A-8BC8-DFAC-238F9285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3B50-2677-AF2A-41EA-0D3A0CBE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FA66-0482-17CC-FDA3-C0D9D6BA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3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F2F2-5EB6-CF37-599E-C55FCA17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6D69-E3D6-3373-92CB-62D459E71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E9FB3-70E7-B8CF-A1AB-1B0D317F5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1ADE-98C6-CB62-4246-51243875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A0AF1-D510-C1C3-49AF-64D124E4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D6EE-037F-3DCA-D1C2-5CF87FD6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4FD-E1BD-14AA-22E7-98E76459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4FF94-796B-422E-6C4E-4B3E672E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D603D-4C55-F492-5A99-427F3CD00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9BA-64EF-5EF6-EEB3-884DCCCDC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CC499-29C9-2DD2-EFA9-8B8718DA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7E05E-E2A7-B054-C813-1C760A7F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ACF1A-9B7D-A8B7-B6DA-6B5EA444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CE825-FF0E-ABDA-C0E5-8B97435E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9826-30C2-F422-9FC5-31865856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22665-AB4A-AA4F-8049-D4276223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C333E-47F2-7848-B736-DDDC5ECD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B9830-8820-8F8A-027E-F27E628E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50F33-1E33-8CE1-5F81-C8FDB4AB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172B-AD07-9D1E-CBA8-D9B9C518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7CFCF-BF07-4F92-8165-0C322F93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7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9005-469E-A4CC-D016-A4BEE7D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8668-34A3-45D4-9754-AA8A0880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F3450-FA20-45D3-2EDB-67FC8F35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1D197-8728-A992-A56B-79E9BC3F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003FA-69BE-19A1-098A-8C09AAC5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6CF9-7011-C8A5-F51A-0427E44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1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AD29-B7F4-9D4E-F06F-DECBED72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3189-2D41-B46B-5FD6-BB15F6CF3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30D84-F0B3-7EE1-BA63-3BD4E304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B3591-39E9-AF5C-5806-209EC315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0CD-911E-DAC9-B26C-A2E493CC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6BD58-60C5-18AD-8681-6F556DCA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5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22D6-24FF-F30C-BD5D-7F358620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AE9C3-8D70-37CD-51FB-E1D725B3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D5BA-E12A-3B32-D35A-2BE7BF51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3AB6-E78E-4E21-8BDD-E74C5646DA7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E41F-52E6-712D-41F2-47AEF242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6E768-DD60-BD0C-035E-D62F1E238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556D-6AD2-48F7-BAEF-D8C783D21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98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1D3F-BFB7-B81F-A6FC-4F16C725C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Bayesian analysis of keyword frequencies in on-line news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C4879-9CB1-D83C-010A-4AC86A53B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Kian Varu</a:t>
            </a:r>
          </a:p>
          <a:p>
            <a:r>
              <a:rPr lang="en-GB" dirty="0"/>
              <a:t>Kari Heine</a:t>
            </a:r>
          </a:p>
        </p:txBody>
      </p:sp>
    </p:spTree>
    <p:extLst>
      <p:ext uri="{BB962C8B-B14F-4D97-AF65-F5344CB8AC3E}">
        <p14:creationId xmlns:p14="http://schemas.microsoft.com/office/powerpoint/2010/main" val="385858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467B-AA1A-DF21-9B32-032D6CBB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3D1B-1895-14E1-ADD2-175EA496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919"/>
            <a:ext cx="10058400" cy="4328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Our data is scraped from a Finnish Website over a period of 8 months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Articles scan for 35 keywords e.g. climate, government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There are 28,000 datapoints mostly with empty data across two different datasets indexed by the date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F37C3-14D2-E8AE-7381-6BB4E54D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" y="4884655"/>
            <a:ext cx="11839575" cy="15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5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1195-284D-50DE-8DD4-B00D2AA5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91"/>
            <a:ext cx="10058400" cy="1450757"/>
          </a:xfrm>
        </p:spPr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3386F-1AFB-1A5F-41E4-F7850498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20" y="995823"/>
            <a:ext cx="10795613" cy="50265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Use Python and Object Oriented Programming with 2 classes - Analysis to process our data analysis and Model for SMC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We perform an outer join on the data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Group our data by date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Convert date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Store a counter for the number of articles on a given day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Truncate data from February this year to get rid of the old entries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831F6-15A6-9638-C2CE-C09A55AF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743239"/>
            <a:ext cx="10467432" cy="18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6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B159-E4E8-FEBA-60F7-4F31BE01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Inference from the probability of a keyword occurring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2BF69-C54C-07C4-A53C-ED5CBCD7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646515" cy="384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82EDE-B777-58B7-429C-FA50A9AF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619249"/>
            <a:ext cx="56769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0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64DB-5032-E7C6-B184-6605F990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Binomial?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6234FEC-16FE-C9AB-4B35-878032D2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953" y="95044"/>
            <a:ext cx="4142710" cy="308631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5054E-7EBA-8A48-2445-8B5C74EB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73" y="3315854"/>
            <a:ext cx="4638404" cy="345561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B83850-DDFB-F341-A43B-DE8B99197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54107" y="3315854"/>
            <a:ext cx="4638404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CFC5-9205-3D7E-8F7F-FF2AF9D4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B544C-2E80-17C0-07C9-DC0626CA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3" y="2471738"/>
            <a:ext cx="3768617" cy="2128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6A535-6817-F058-2B9C-3DBB0990B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1631912"/>
            <a:ext cx="7153275" cy="993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A7C56-A064-F7F2-1BA1-D5D6E01F0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4600575"/>
            <a:ext cx="5661212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E22CE1-B5F5-8ACC-35C7-1021FB3A1018}"/>
              </a:ext>
            </a:extLst>
          </p:cNvPr>
          <p:cNvSpPr txBox="1"/>
          <p:nvPr/>
        </p:nvSpPr>
        <p:spPr>
          <a:xfrm>
            <a:off x="4292693" y="1188167"/>
            <a:ext cx="5267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Predictive Distribution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2. Observation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 Filter Distribution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CFC65B-BC21-11FB-54C3-5A8079BDFD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01" t="8347" r="30096" b="19286"/>
          <a:stretch/>
        </p:blipFill>
        <p:spPr>
          <a:xfrm>
            <a:off x="5509462" y="3161506"/>
            <a:ext cx="944596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DB34E-04BF-1528-4FA8-6286D572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Filter Pseudo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36954B-A5A2-1AD5-E796-B624A0B8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157136"/>
            <a:ext cx="5455917" cy="2537000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C8146C-6A33-F7C9-F812-276596645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535" y="5534941"/>
            <a:ext cx="5455917" cy="1323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D59EB-62DD-32C7-141C-CD3D8494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94" y="2878860"/>
            <a:ext cx="5859506" cy="36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57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72654D-513E-AD51-D671-99020A310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37" y="935312"/>
            <a:ext cx="6253058" cy="49868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B7CB4A-DEBC-D991-E1F4-DC5C6FF1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920527"/>
            <a:ext cx="3502643" cy="262698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904DE-0FAB-E0AF-4C7B-8F289822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5027299"/>
            <a:ext cx="3502643" cy="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A4518-AB00-01E8-5D8D-7D757994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66849"/>
            <a:ext cx="5621310" cy="428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5A00A-A69B-91FD-C8F5-7A69B051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23" y="1328735"/>
            <a:ext cx="5342477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142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Bayesian analysis of keyword frequencies in on-line news articles</vt:lpstr>
      <vt:lpstr>The data</vt:lpstr>
      <vt:lpstr>Data</vt:lpstr>
      <vt:lpstr>Inference from the probability of a keyword occurring</vt:lpstr>
      <vt:lpstr>Binomial?</vt:lpstr>
      <vt:lpstr>SMC</vt:lpstr>
      <vt:lpstr>Filter Pseudo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analysis of keyword frequencies in on-line news articles</dc:title>
  <dc:creator>Kian Varu</dc:creator>
  <cp:lastModifiedBy>Kian Varu</cp:lastModifiedBy>
  <cp:revision>5</cp:revision>
  <dcterms:created xsi:type="dcterms:W3CDTF">2022-12-13T22:30:29Z</dcterms:created>
  <dcterms:modified xsi:type="dcterms:W3CDTF">2023-02-08T18:31:01Z</dcterms:modified>
</cp:coreProperties>
</file>