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xmlns="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96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pPr/>
              <a:t>06/02/2023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06/02/2023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06/02/2023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xmlns="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xmlns="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xmlns="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7C715D2A-6E3D-2844-03C3-578B33D1250E}"/>
              </a:ext>
            </a:extLst>
          </p:cNvPr>
          <p:cNvSpPr/>
          <p:nvPr/>
        </p:nvSpPr>
        <p:spPr>
          <a:xfrm>
            <a:off x="46280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3460</a:t>
            </a:r>
            <a:r>
              <a:rPr lang="en-CA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7" y="2329795"/>
            <a:ext cx="5256169" cy="29470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150" y="3784707"/>
            <a:ext cx="3590130" cy="3073293"/>
          </a:xfrm>
          <a:prstGeom prst="rect">
            <a:avLst/>
          </a:prstGeom>
        </p:spPr>
      </p:pic>
      <p:pic>
        <p:nvPicPr>
          <p:cNvPr id="1026" name="Picture 2" descr="C:\Users\Lenovo\Desktop\Cou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20100" y="3711034"/>
            <a:ext cx="3771900" cy="3146966"/>
          </a:xfrm>
          <a:prstGeom prst="rect">
            <a:avLst/>
          </a:prstGeom>
          <a:noFill/>
        </p:spPr>
      </p:pic>
      <p:pic>
        <p:nvPicPr>
          <p:cNvPr id="1027" name="Picture 3" descr="C:\Users\Lenovo\Desktop\Data\Country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34150" y="1028701"/>
            <a:ext cx="2971800" cy="2705100"/>
          </a:xfrm>
          <a:prstGeom prst="rect">
            <a:avLst/>
          </a:prstGeom>
          <a:noFill/>
        </p:spPr>
      </p:pic>
      <p:pic>
        <p:nvPicPr>
          <p:cNvPr id="1028" name="Picture 4" descr="C:\Users\Lenovo\Desktop\WordCou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544050" y="1104901"/>
            <a:ext cx="2647949" cy="2647950"/>
          </a:xfrm>
          <a:prstGeom prst="rect">
            <a:avLst/>
          </a:prstGeom>
          <a:noFill/>
        </p:spPr>
      </p:pic>
      <p:pic>
        <p:nvPicPr>
          <p:cNvPr id="1029" name="Picture 5" descr="C:\Users\Lenovo\Desktop\Other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2324196"/>
            <a:ext cx="5524500" cy="30288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</TotalTime>
  <Words>150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Lenovo</cp:lastModifiedBy>
  <cp:revision>21</cp:revision>
  <cp:lastPrinted>2022-06-09T07:44:13Z</cp:lastPrinted>
  <dcterms:created xsi:type="dcterms:W3CDTF">2022-02-22T07:39:05Z</dcterms:created>
  <dcterms:modified xsi:type="dcterms:W3CDTF">2023-02-06T13:08:32Z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