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7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2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5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6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8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5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03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3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9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B3C9-9428-47BD-B3CA-FB9C927D391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E7F5-2089-424C-ABC4-4D7B3765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package" Target="../embeddings/_________Microsoft_Word6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package" Target="../embeddings/_________Microsoft_Word7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_________Microsoft_Word8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emf"/><Relationship Id="rId4" Type="http://schemas.openxmlformats.org/officeDocument/2006/relationships/package" Target="../embeddings/_________Microsoft_Word9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_________Microsoft_Word1.doc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Word2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_________Microsoft_Word3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_________Microsoft_Word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package" Target="../embeddings/_________Microsoft_Word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b="1" dirty="0" smtClean="0"/>
              <a:t>Вариант 57 </a:t>
            </a:r>
            <a:endParaRPr lang="ru-RU" sz="1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20528" y="1343338"/>
            <a:ext cx="6096000" cy="44473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Распечатать всех студентов, у которых за все время обучения не более 25% оценок: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 3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3 и 4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в) 5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г) 3 и 5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д) 4 и 5.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Варианты ад выбираются по желанию пользователя. Их можно выбрать как 1, так и несколько или все варианты, с указанием интервала года рождения.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0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55" y="77188"/>
            <a:ext cx="11182350" cy="1838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967" t="31986" r="59096" b="60082"/>
          <a:stretch/>
        </p:blipFill>
        <p:spPr>
          <a:xfrm>
            <a:off x="4422475" y="4959859"/>
            <a:ext cx="1552755" cy="224287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>
            <a:off x="1820173" y="3309092"/>
            <a:ext cx="483079" cy="534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305792" y="3309092"/>
            <a:ext cx="282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Изменим у Пети Факультет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r="50283"/>
          <a:stretch/>
        </p:blipFill>
        <p:spPr>
          <a:xfrm>
            <a:off x="6123945" y="4548848"/>
            <a:ext cx="5559545" cy="1838325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4853796" y="5209218"/>
            <a:ext cx="1121434" cy="258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095566" y="5273917"/>
            <a:ext cx="931653" cy="12939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318294" y="799738"/>
            <a:ext cx="468701" cy="157794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43" y="2452314"/>
            <a:ext cx="2730979" cy="856778"/>
          </a:xfrm>
          <a:prstGeom prst="rect">
            <a:avLst/>
          </a:prstGeom>
        </p:spPr>
      </p:pic>
      <p:sp>
        <p:nvSpPr>
          <p:cNvPr id="13" name="Стрелка вниз 12"/>
          <p:cNvSpPr/>
          <p:nvPr/>
        </p:nvSpPr>
        <p:spPr>
          <a:xfrm>
            <a:off x="1820173" y="2070340"/>
            <a:ext cx="388189" cy="276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90" y="3988994"/>
            <a:ext cx="3991670" cy="283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11" y="0"/>
            <a:ext cx="11353800" cy="94609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Использование классов и объектов для решения поставленной задачи согласно варианту</a:t>
            </a:r>
            <a:endParaRPr lang="ru-RU" sz="36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808177"/>
              </p:ext>
            </p:extLst>
          </p:nvPr>
        </p:nvGraphicFramePr>
        <p:xfrm>
          <a:off x="1037477" y="1441450"/>
          <a:ext cx="8129587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Документ" r:id="rId4" imgW="8130287" imgH="5417312" progId="Word.Document.12">
                  <p:embed/>
                </p:oleObj>
              </mc:Choice>
              <mc:Fallback>
                <p:oleObj name="Документ" r:id="rId4" imgW="8130287" imgH="54173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477" y="1441450"/>
                        <a:ext cx="8129587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2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39" y="316228"/>
            <a:ext cx="10515600" cy="19559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Наследование</a:t>
            </a:r>
            <a:br>
              <a:rPr lang="ru-RU" sz="3600" dirty="0" smtClean="0"/>
            </a:br>
            <a:endParaRPr lang="ru-RU" sz="36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14411"/>
              </p:ext>
            </p:extLst>
          </p:nvPr>
        </p:nvGraphicFramePr>
        <p:xfrm>
          <a:off x="268018" y="549275"/>
          <a:ext cx="11758613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Документ" r:id="rId4" imgW="10225221" imgH="5475985" progId="Word.Document.12">
                  <p:embed/>
                </p:oleObj>
              </mc:Choice>
              <mc:Fallback>
                <p:oleObj name="Документ" r:id="rId4" imgW="10225221" imgH="5475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018" y="549275"/>
                        <a:ext cx="11758613" cy="630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38023" y="4687003"/>
            <a:ext cx="2958261" cy="3076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8023" y="767751"/>
            <a:ext cx="11888608" cy="38817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59457" y="6038491"/>
            <a:ext cx="4002656" cy="207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2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4464" y="-342241"/>
            <a:ext cx="10515600" cy="108411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Проверка на корректность ввода информации</a:t>
            </a:r>
            <a:endParaRPr lang="ru-RU" sz="36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784629"/>
              </p:ext>
            </p:extLst>
          </p:nvPr>
        </p:nvGraphicFramePr>
        <p:xfrm>
          <a:off x="557573" y="741872"/>
          <a:ext cx="6148387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Документ" r:id="rId4" imgW="6148701" imgH="5410106" progId="Word.Document.12">
                  <p:embed/>
                </p:oleObj>
              </mc:Choice>
              <mc:Fallback>
                <p:oleObj name="Документ" r:id="rId4" imgW="6148701" imgH="54101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573" y="741872"/>
                        <a:ext cx="6148387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59" y="3141812"/>
            <a:ext cx="4919843" cy="34884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8846" y="3141812"/>
            <a:ext cx="4932010" cy="3488495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891842" y="4804913"/>
            <a:ext cx="638354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6442" y="-3594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Реализовано шифрование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05111"/>
              </p:ext>
            </p:extLst>
          </p:nvPr>
        </p:nvGraphicFramePr>
        <p:xfrm>
          <a:off x="533730" y="1086509"/>
          <a:ext cx="11476037" cy="541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Документ" r:id="rId4" imgW="11476782" imgH="5411553" progId="Word.Document.12">
                  <p:embed/>
                </p:oleObj>
              </mc:Choice>
              <mc:Fallback>
                <p:oleObj name="Документ" r:id="rId4" imgW="11476782" imgH="5411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730" y="1086509"/>
                        <a:ext cx="11476037" cy="541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6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1" y="249717"/>
            <a:ext cx="11182350" cy="1838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91" y="4602821"/>
            <a:ext cx="11353800" cy="17240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971" y="2807269"/>
            <a:ext cx="2838450" cy="1076325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5578415" y="2231995"/>
            <a:ext cx="310551" cy="431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578415" y="4027547"/>
            <a:ext cx="310551" cy="431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4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177" y="297030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5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-3767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Реализована загрузка данных с клавиатуры.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8" y="605645"/>
            <a:ext cx="5277457" cy="3742067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28680"/>
              </p:ext>
            </p:extLst>
          </p:nvPr>
        </p:nvGraphicFramePr>
        <p:xfrm>
          <a:off x="115558" y="2026143"/>
          <a:ext cx="10469563" cy="54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Документ" r:id="rId5" imgW="10469270" imgH="5420912" progId="Word.Document.12">
                  <p:embed/>
                </p:oleObj>
              </mc:Choice>
              <mc:Fallback>
                <p:oleObj name="Документ" r:id="rId5" imgW="10469270" imgH="5420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558" y="2026143"/>
                        <a:ext cx="10469563" cy="542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7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694" y="-1697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Программа запускается и верно выполняет</a:t>
            </a:r>
            <a:br>
              <a:rPr lang="ru-RU" sz="3200" dirty="0" smtClean="0"/>
            </a:br>
            <a:r>
              <a:rPr lang="ru-RU" sz="3200" dirty="0" smtClean="0"/>
              <a:t>задание согласно варианту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440642"/>
              </p:ext>
            </p:extLst>
          </p:nvPr>
        </p:nvGraphicFramePr>
        <p:xfrm>
          <a:off x="2725947" y="1723816"/>
          <a:ext cx="8129588" cy="541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Документ" r:id="rId4" imgW="8130287" imgH="5411553" progId="Word.Document.12">
                  <p:embed/>
                </p:oleObj>
              </mc:Choice>
              <mc:Fallback>
                <p:oleObj name="Документ" r:id="rId4" imgW="8130287" imgH="5411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5947" y="1723816"/>
                        <a:ext cx="8129588" cy="541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5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b="51392"/>
          <a:stretch/>
        </p:blipFill>
        <p:spPr>
          <a:xfrm>
            <a:off x="1150727" y="155007"/>
            <a:ext cx="9925050" cy="1958466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>
            <a:off x="3053751" y="2510287"/>
            <a:ext cx="465826" cy="1535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85403" y="2801542"/>
            <a:ext cx="501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Убираем у кого троек больше 25% от все оценок</a:t>
            </a:r>
            <a:r>
              <a:rPr lang="en-US" dirty="0" smtClean="0"/>
              <a:t>.</a:t>
            </a:r>
          </a:p>
          <a:p>
            <a:r>
              <a:rPr lang="ru-RU" dirty="0" smtClean="0"/>
              <a:t>Интервал от 2000 до 2001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45720" y="1647646"/>
            <a:ext cx="9290650" cy="140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45719" y="1323049"/>
            <a:ext cx="9290651" cy="174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345720" y="1506957"/>
            <a:ext cx="9290650" cy="1406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b="61651"/>
          <a:stretch/>
        </p:blipFill>
        <p:spPr>
          <a:xfrm>
            <a:off x="995451" y="4683873"/>
            <a:ext cx="9925050" cy="15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86965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Реализованы функции записи и чтения информации в/из файл(а) без применения соответствующего класса диалога</a:t>
            </a:r>
            <a:endParaRPr lang="ru-RU" sz="3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532461"/>
              </p:ext>
            </p:extLst>
          </p:nvPr>
        </p:nvGraphicFramePr>
        <p:xfrm>
          <a:off x="1875931" y="1578604"/>
          <a:ext cx="8129587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Документ" r:id="rId4" imgW="8130287" imgH="5417312" progId="Word.Document.12">
                  <p:embed/>
                </p:oleObj>
              </mc:Choice>
              <mc:Fallback>
                <p:oleObj name="Документ" r:id="rId4" imgW="8130287" imgH="54173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5931" y="1578604"/>
                        <a:ext cx="8129587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39675" y="3917547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39675" y="102460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2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09" y="243337"/>
            <a:ext cx="4474510" cy="31727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55" y="638086"/>
            <a:ext cx="6673145" cy="27089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09" y="4493913"/>
            <a:ext cx="11182350" cy="1838325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>
            <a:off x="1958196" y="3502325"/>
            <a:ext cx="879895" cy="828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10800000">
            <a:off x="7996687" y="3502325"/>
            <a:ext cx="931653" cy="828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17584" y="5477323"/>
            <a:ext cx="10800273" cy="17297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73305" y="1319842"/>
            <a:ext cx="6369169" cy="58756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b="81361"/>
          <a:stretch/>
        </p:blipFill>
        <p:spPr>
          <a:xfrm>
            <a:off x="5518855" y="637906"/>
            <a:ext cx="6673145" cy="5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35207"/>
            <a:ext cx="10515600" cy="79944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Функции добавления или удаления записей в файле.</a:t>
            </a:r>
            <a:endParaRPr lang="ru-RU" sz="36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95356"/>
              </p:ext>
            </p:extLst>
          </p:nvPr>
        </p:nvGraphicFramePr>
        <p:xfrm>
          <a:off x="165100" y="933450"/>
          <a:ext cx="11749088" cy="726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Документ" r:id="rId4" imgW="11771945" imgH="7282595" progId="Word.Document.12">
                  <p:embed/>
                </p:oleObj>
              </mc:Choice>
              <mc:Fallback>
                <p:oleObj name="Документ" r:id="rId4" imgW="11771945" imgH="7282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100" y="933450"/>
                        <a:ext cx="11749088" cy="726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39674" y="561422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39673" y="3025701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5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2" y="329602"/>
            <a:ext cx="4352850" cy="30864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42800"/>
          <a:stretch/>
        </p:blipFill>
        <p:spPr>
          <a:xfrm>
            <a:off x="7129912" y="1060990"/>
            <a:ext cx="4809047" cy="13821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r="49710" b="47752"/>
          <a:stretch/>
        </p:blipFill>
        <p:spPr>
          <a:xfrm>
            <a:off x="288087" y="4226674"/>
            <a:ext cx="4991279" cy="21051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r="53090"/>
          <a:stretch/>
        </p:blipFill>
        <p:spPr>
          <a:xfrm>
            <a:off x="7129912" y="4689085"/>
            <a:ext cx="4434696" cy="1435485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055079" y="1690777"/>
            <a:ext cx="1604513" cy="27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5658928" y="5279231"/>
            <a:ext cx="1242204" cy="29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279366" y="1174347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Добавили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700462" y="4856087"/>
            <a:ext cx="100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Удалили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19577" y="4615132"/>
            <a:ext cx="569344" cy="17252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0332" y="6020960"/>
            <a:ext cx="4710023" cy="20721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79423" y="1872832"/>
            <a:ext cx="4845800" cy="18888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89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694" y="-117955"/>
            <a:ext cx="10515600" cy="123231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Функция изменения записей в файле.</a:t>
            </a:r>
            <a:br>
              <a:rPr lang="ru-RU" sz="3600" dirty="0" smtClean="0"/>
            </a:br>
            <a:r>
              <a:rPr lang="ru-RU" sz="3200" dirty="0" smtClean="0"/>
              <a:t>Корректировка отдельных компонентов записи файла</a:t>
            </a:r>
            <a:endParaRPr lang="ru-RU" sz="36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61218"/>
              </p:ext>
            </p:extLst>
          </p:nvPr>
        </p:nvGraphicFramePr>
        <p:xfrm>
          <a:off x="508989" y="1114365"/>
          <a:ext cx="9817100" cy="674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Документ" r:id="rId4" imgW="9816313" imgH="6748783" progId="Word.Document.12">
                  <p:embed/>
                </p:oleObj>
              </mc:Choice>
              <mc:Fallback>
                <p:oleObj name="Документ" r:id="rId4" imgW="9816313" imgH="6748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989" y="1114365"/>
                        <a:ext cx="9817100" cy="674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8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150</Words>
  <Application>Microsoft Office PowerPoint</Application>
  <PresentationFormat>Широкоэкранный</PresentationFormat>
  <Paragraphs>27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Документ</vt:lpstr>
      <vt:lpstr>Вариант 57 </vt:lpstr>
      <vt:lpstr>Реализована загрузка данных с клавиатуры.</vt:lpstr>
      <vt:lpstr>Программа запускается и верно выполняет задание согласно варианту</vt:lpstr>
      <vt:lpstr>Презентация PowerPoint</vt:lpstr>
      <vt:lpstr>Реализованы функции записи и чтения информации в/из файл(а) без применения соответствующего класса диалога</vt:lpstr>
      <vt:lpstr>Презентация PowerPoint</vt:lpstr>
      <vt:lpstr>Функции добавления или удаления записей в файле.</vt:lpstr>
      <vt:lpstr>Презентация PowerPoint</vt:lpstr>
      <vt:lpstr>Функция изменения записей в файле. Корректировка отдельных компонентов записи файла</vt:lpstr>
      <vt:lpstr>Презентация PowerPoint</vt:lpstr>
      <vt:lpstr>Использование классов и объектов для решения поставленной задачи согласно варианту</vt:lpstr>
      <vt:lpstr>Наследование </vt:lpstr>
      <vt:lpstr>Проверка на корректность ввода информации</vt:lpstr>
      <vt:lpstr>Реализовано шифрование</vt:lpstr>
      <vt:lpstr>Презентация PowerPoint</vt:lpstr>
      <vt:lpstr>КОНЕЦ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Арсений</dc:creator>
  <cp:lastModifiedBy>Арсений</cp:lastModifiedBy>
  <cp:revision>14</cp:revision>
  <dcterms:created xsi:type="dcterms:W3CDTF">2020-05-29T10:42:49Z</dcterms:created>
  <dcterms:modified xsi:type="dcterms:W3CDTF">2020-09-12T18:14:35Z</dcterms:modified>
</cp:coreProperties>
</file>