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Lets take example of settings for sharedpreferences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Create a menu file , add it to the current activity through which u want to navigate from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Inside onOptionItemselected, handle opening of new activity i.e settingsactivity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Create a xml folder in app , inside it create a resource file.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Create a checkboxpreference let’s say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Add summaryon , summaryoff situ , name , id , title, </a:t>
            </a:r>
            <a:r>
              <a:rPr b="1" lang="en-GB" sz="1200">
                <a:solidFill>
                  <a:srgbClr val="000000"/>
                </a:solidFill>
              </a:rPr>
              <a:t>key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Add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compile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</a:rPr>
              <a:t>'com.android.support:preference-v7:25.1.0' in build.gradle</a:t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Create a new java file , lets sey settingsFragment , extends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</a:rPr>
              <a:t>PreferenceFragmentCompat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from </a:t>
            </a:r>
            <a:r>
              <a:rPr b="1" lang="en-GB" sz="1200">
                <a:solidFill>
                  <a:srgbClr val="000080"/>
                </a:solidFill>
                <a:highlight>
                  <a:srgbClr val="D9E6FF"/>
                </a:highlight>
              </a:rPr>
              <a:t>import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android.support.v7.preference.PreferenceFragmentCompat;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Override methods , inside method </a:t>
            </a:r>
            <a:r>
              <a:rPr lang="en-GB" sz="1200">
                <a:solidFill>
                  <a:schemeClr val="dk1"/>
                </a:solidFill>
                <a:highlight>
                  <a:srgbClr val="D9E6FF"/>
                </a:highlight>
              </a:rPr>
              <a:t>addPreferencesFromResource pass , newly creaed xml file</a:t>
            </a:r>
            <a:endParaRPr sz="1200">
              <a:solidFill>
                <a:schemeClr val="dk1"/>
              </a:solidFill>
              <a:highlight>
                <a:srgbClr val="D9E6FF"/>
              </a:highlight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rgbClr val="D9E6FF"/>
                </a:highlight>
              </a:rPr>
              <a:t>Inside activity_settings , add a fragment layout with android:name value to SEttingsFragment class.</a:t>
            </a:r>
            <a:endParaRPr sz="1200">
              <a:solidFill>
                <a:schemeClr val="dk1"/>
              </a:solidFill>
              <a:highlight>
                <a:srgbClr val="D9E6FF"/>
              </a:highlight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rgbClr val="D9E6FF"/>
                </a:highlight>
              </a:rPr>
              <a:t>Add , theme in style file to ensure all works.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item </a:t>
            </a:r>
            <a:r>
              <a:rPr b="1" lang="en-GB" sz="1200">
                <a:solidFill>
                  <a:srgbClr val="0055FF"/>
                </a:solidFill>
                <a:highlight>
                  <a:srgbClr val="FFFFFF"/>
                </a:highlight>
              </a:rPr>
              <a:t>name=</a:t>
            </a:r>
            <a:r>
              <a:rPr b="1" lang="en-GB" sz="1200">
                <a:solidFill>
                  <a:srgbClr val="658ABA"/>
                </a:solidFill>
                <a:highlight>
                  <a:srgbClr val="FFFFFF"/>
                </a:highlight>
              </a:rPr>
              <a:t>"preferenceTheme"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&gt;@style/PreferenceFragment&lt;/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item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  <a:highlight>
                <a:srgbClr val="D9E6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9500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Press back with setting parent 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77050" y="3161650"/>
            <a:ext cx="8589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https://developer.android.com/training/implementing-navigation/ancestral.html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5" y="618080"/>
            <a:ext cx="7996249" cy="390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18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Preference	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71056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35749" cy="11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2125"/>
            <a:ext cx="4403300" cy="24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 Preference	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Set it in xml file. For ex :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Set summary of edit text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Inside onsharedpreferendechanged, set summary in fragment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Inside activity where it need to display changes, call it in on create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Inside activity , onsharedpreferencechanged, set scale again by checking.</a:t>
            </a:r>
            <a:endParaRPr sz="12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650" y="96872"/>
            <a:ext cx="5069750" cy="7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773" y="1322450"/>
            <a:ext cx="3042626" cy="8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6350" y="2261250"/>
            <a:ext cx="6147650" cy="5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4650" y="2843084"/>
            <a:ext cx="5069751" cy="69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3050" y="3901100"/>
            <a:ext cx="68199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edit text preference input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72450" y="1666200"/>
            <a:ext cx="88323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https://classroom.udacity.com/courses/ud851/lessons/1392b674-18b6-4636-b36b-da7d37a319e3/concepts/7156d056-641e-491c-9b86-49f5310de0b0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settings are necessary ? 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11700" y="2038775"/>
            <a:ext cx="8144700" cy="24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https://material.io/guidelines/patterns/settings.html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409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