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76" r:id="rId13"/>
    <p:sldId id="275" r:id="rId14"/>
    <p:sldId id="278" r:id="rId15"/>
    <p:sldId id="267" r:id="rId16"/>
    <p:sldId id="268" r:id="rId17"/>
    <p:sldId id="269" r:id="rId18"/>
    <p:sldId id="272" r:id="rId19"/>
    <p:sldId id="270" r:id="rId20"/>
    <p:sldId id="271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88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2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0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4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1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7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9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C74F-42EA-4550-871B-01250DE830C8}" type="datetimeFigureOut">
              <a:rPr lang="ru-RU" smtClean="0"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EFED-32F3-4082-9F39-7021F7459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gfranq" TargetMode="External"/><Relationship Id="rId2" Type="http://schemas.openxmlformats.org/officeDocument/2006/relationships/hyperlink" Target="http://gfran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фотографий на </a:t>
            </a:r>
            <a:r>
              <a:rPr lang="en-US" dirty="0" smtClean="0"/>
              <a:t>JavaScript + HTML5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229200"/>
            <a:ext cx="6336704" cy="744488"/>
          </a:xfrm>
        </p:spPr>
        <p:txBody>
          <a:bodyPr/>
          <a:lstStyle/>
          <a:p>
            <a:r>
              <a:rPr lang="ru-RU" dirty="0" smtClean="0"/>
              <a:t>Кочуркин Иван, ИУ7, 6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9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Оптимизации</a:t>
            </a:r>
            <a:r>
              <a:rPr lang="en-US" dirty="0"/>
              <a:t> </a:t>
            </a:r>
            <a:r>
              <a:rPr lang="ru-RU" dirty="0" err="1"/>
              <a:t>попиксельных</a:t>
            </a:r>
            <a:r>
              <a:rPr lang="ru-RU" dirty="0"/>
              <a:t> операций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77325"/>
              </p:ext>
            </p:extLst>
          </p:nvPr>
        </p:nvGraphicFramePr>
        <p:xfrm>
          <a:off x="467544" y="1628800"/>
          <a:ext cx="8280920" cy="46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3715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Было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Стало</a:t>
                      </a:r>
                      <a:endParaRPr lang="ru-RU" dirty="0"/>
                    </a:p>
                  </a:txBody>
                  <a:tcPr/>
                </a:tc>
              </a:tr>
              <a:tr h="4272487">
                <a:tc>
                  <a:txBody>
                    <a:bodyPr/>
                    <a:lstStyle/>
                    <a:p>
                      <a:r>
                        <a:rPr lang="nn-NO" dirty="0" smtClean="0"/>
                        <a:t>for (int i = 0; I &lt; 256; i++)</a:t>
                      </a:r>
                    </a:p>
                    <a:p>
                      <a:r>
                        <a:rPr lang="ru-RU" dirty="0" smtClean="0"/>
                        <a:t>      </a:t>
                      </a:r>
                      <a:r>
                        <a:rPr lang="nn-NO" dirty="0" smtClean="0"/>
                        <a:t>r[i] = &lt;actionFunc1&gt;(i)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…</a:t>
                      </a:r>
                    </a:p>
                    <a:p>
                      <a:endParaRPr lang="nn-NO" dirty="0" smtClean="0"/>
                    </a:p>
                    <a:p>
                      <a:r>
                        <a:rPr lang="nn-NO" dirty="0" smtClean="0"/>
                        <a:t>for (int i = 0; i &lt; data.Length; i += 4) { 	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data[i] = r[data[i]];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…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nn-NO" dirty="0" smtClean="0"/>
                        <a:t>for (int i = 0; I &lt; 256; i++)</a:t>
                      </a:r>
                    </a:p>
                    <a:p>
                      <a:r>
                        <a:rPr lang="ru-RU" dirty="0" smtClean="0"/>
                        <a:t>      </a:t>
                      </a:r>
                      <a:r>
                        <a:rPr lang="nn-NO" dirty="0" smtClean="0"/>
                        <a:t>r[i] = &lt;actionFunc2&gt;(i)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…</a:t>
                      </a:r>
                    </a:p>
                    <a:p>
                      <a:endParaRPr lang="nn-NO" dirty="0" smtClean="0"/>
                    </a:p>
                    <a:p>
                      <a:r>
                        <a:rPr lang="nn-NO" dirty="0" smtClean="0"/>
                        <a:t>for (int i = 0; i &lt; data.Length; i += 4) { 	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data[i] = r[data[i]];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for (int i = 0; I &lt; 256; i++)</a:t>
                      </a:r>
                    </a:p>
                    <a:p>
                      <a:r>
                        <a:rPr lang="ru-RU" dirty="0" smtClean="0"/>
                        <a:t>      </a:t>
                      </a:r>
                      <a:r>
                        <a:rPr lang="nn-NO" dirty="0" smtClean="0"/>
                        <a:t>r[i] = &lt;actionFunc&gt;(i)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…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tr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r.Clone</a:t>
                      </a:r>
                      <a:r>
                        <a:rPr lang="en-US" baseline="0" dirty="0" smtClean="0"/>
                        <a:t>();</a:t>
                      </a:r>
                      <a:endParaRPr lang="ru-RU" dirty="0" smtClean="0"/>
                    </a:p>
                    <a:p>
                      <a:r>
                        <a:rPr lang="nn-NO" dirty="0" smtClean="0"/>
                        <a:t>for (int i = 0; I &lt; 256; i++)</a:t>
                      </a:r>
                    </a:p>
                    <a:p>
                      <a:r>
                        <a:rPr lang="ru-RU" dirty="0" smtClean="0"/>
                        <a:t>      </a:t>
                      </a:r>
                      <a:r>
                        <a:rPr lang="nn-NO" dirty="0" smtClean="0"/>
                        <a:t>r[i] = tr[i];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…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endParaRPr lang="nn-NO" dirty="0" smtClean="0"/>
                    </a:p>
                    <a:p>
                      <a:r>
                        <a:rPr lang="nn-NO" dirty="0" smtClean="0"/>
                        <a:t>for (int i = 0; i &lt; data.Length; i += 4) { 	</a:t>
                      </a:r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data[i] = r[data[i]];</a:t>
                      </a:r>
                    </a:p>
                    <a:p>
                      <a:r>
                        <a:rPr lang="en-US" baseline="0" dirty="0" smtClean="0"/>
                        <a:t>      data[i+1] = g[data[i+1]];</a:t>
                      </a:r>
                      <a:r>
                        <a:rPr lang="ru-RU" baseline="0" dirty="0" smtClean="0"/>
                        <a:t>  </a:t>
                      </a:r>
                      <a:endParaRPr lang="nn-NO" dirty="0" smtClean="0"/>
                    </a:p>
                    <a:p>
                      <a:r>
                        <a:rPr lang="ru-RU" baseline="0" dirty="0" smtClean="0"/>
                        <a:t>      </a:t>
                      </a:r>
                      <a:r>
                        <a:rPr lang="nn-NO" dirty="0" smtClean="0"/>
                        <a:t>…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6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4137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функций </a:t>
            </a:r>
            <a:r>
              <a:rPr lang="en-US" dirty="0" smtClean="0"/>
              <a:t>API:</a:t>
            </a:r>
            <a:endParaRPr lang="en-US" dirty="0"/>
          </a:p>
          <a:p>
            <a:r>
              <a:rPr lang="en-US" dirty="0" err="1" smtClean="0"/>
              <a:t>DrawImage</a:t>
            </a:r>
            <a:endParaRPr lang="en-US" dirty="0"/>
          </a:p>
          <a:p>
            <a:r>
              <a:rPr lang="en-US" dirty="0" smtClean="0"/>
              <a:t>Arc</a:t>
            </a:r>
          </a:p>
          <a:p>
            <a:r>
              <a:rPr lang="en-US" dirty="0" err="1" smtClean="0"/>
              <a:t>MoveTo</a:t>
            </a:r>
            <a:endParaRPr lang="en-US" dirty="0"/>
          </a:p>
          <a:p>
            <a:r>
              <a:rPr lang="en-US" dirty="0" err="1" smtClean="0"/>
              <a:t>LineTo</a:t>
            </a:r>
            <a:endParaRPr lang="en-US" dirty="0"/>
          </a:p>
          <a:p>
            <a:r>
              <a:rPr lang="en-US" dirty="0" smtClean="0"/>
              <a:t>Stroke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6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552728" cy="1008112"/>
          </a:xfrm>
        </p:spPr>
        <p:txBody>
          <a:bodyPr/>
          <a:lstStyle/>
          <a:p>
            <a:r>
              <a:rPr lang="ru-RU" dirty="0" smtClean="0"/>
              <a:t>Формат фильтров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2565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Создания своего формата из-за: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и </a:t>
            </a:r>
            <a:r>
              <a:rPr lang="en-US" dirty="0" smtClean="0"/>
              <a:t>JSON</a:t>
            </a:r>
            <a:r>
              <a:rPr lang="ru-RU" dirty="0" smtClean="0"/>
              <a:t> больше весят.</a:t>
            </a:r>
          </a:p>
          <a:p>
            <a:r>
              <a:rPr lang="ru-RU" dirty="0" smtClean="0"/>
              <a:t>Простой формат.</a:t>
            </a:r>
          </a:p>
          <a:p>
            <a:r>
              <a:rPr lang="ru-RU" dirty="0" smtClean="0"/>
              <a:t>Дополнительная защита.</a:t>
            </a:r>
          </a:p>
          <a:p>
            <a:r>
              <a:rPr lang="ru-RU" dirty="0" smtClean="0"/>
              <a:t>Универсальность кода для всех платформ (</a:t>
            </a:r>
            <a:r>
              <a:rPr lang="en-US" dirty="0" smtClean="0"/>
              <a:t>.NET, Script#, Win Phone).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Разделители:</a:t>
            </a:r>
          </a:p>
          <a:p>
            <a:r>
              <a:rPr lang="en-US" dirty="0" smtClean="0"/>
              <a:t>“.” </a:t>
            </a:r>
            <a:r>
              <a:rPr lang="ru-RU" dirty="0" smtClean="0"/>
              <a:t>для разделения самих фильтров.</a:t>
            </a:r>
          </a:p>
          <a:p>
            <a:r>
              <a:rPr lang="en-US" dirty="0" smtClean="0"/>
              <a:t>“;”</a:t>
            </a:r>
            <a:r>
              <a:rPr lang="ru-RU" dirty="0" smtClean="0"/>
              <a:t> для разделения операций.</a:t>
            </a:r>
          </a:p>
          <a:p>
            <a:r>
              <a:rPr lang="en-US" dirty="0" smtClean="0"/>
              <a:t>“,” </a:t>
            </a:r>
            <a:r>
              <a:rPr lang="ru-RU" dirty="0" smtClean="0"/>
              <a:t>для разделения параметров операций.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600" dirty="0" smtClean="0"/>
              <a:t>Пример фильтра:</a:t>
            </a:r>
            <a:endParaRPr lang="ru-RU" sz="2400" dirty="0" smtClean="0"/>
          </a:p>
          <a:p>
            <a:pPr marL="0" indent="0">
              <a:buNone/>
            </a:pPr>
            <a:r>
              <a:rPr lang="en-US" sz="2600" b="1" dirty="0" err="1" smtClean="0"/>
              <a:t>XPro</a:t>
            </a:r>
            <a:r>
              <a:rPr lang="en-US" sz="2600" b="1" dirty="0"/>
              <a:t> </a:t>
            </a:r>
            <a:r>
              <a:rPr lang="en-US" sz="2600" b="1" dirty="0" smtClean="0"/>
              <a:t>Film;</a:t>
            </a:r>
            <a:endParaRPr lang="ru-RU" sz="2600" b="1" dirty="0" smtClean="0"/>
          </a:p>
          <a:p>
            <a:pPr marL="0" indent="0">
              <a:buNone/>
            </a:pPr>
            <a:r>
              <a:rPr lang="en-US" sz="2600" b="1" dirty="0" err="1" smtClean="0"/>
              <a:t>OverlayRegime</a:t>
            </a:r>
            <a:r>
              <a:rPr lang="en-US" sz="2600" b="1" dirty="0"/>
              <a:t>, 0, Multiply, Center, Center, Partially, 60; </a:t>
            </a:r>
            <a:endParaRPr lang="ru-RU" sz="2600" b="1" dirty="0" smtClean="0"/>
          </a:p>
          <a:p>
            <a:pPr marL="0" indent="0">
              <a:buNone/>
            </a:pPr>
            <a:r>
              <a:rPr lang="en-US" sz="2600" b="1" dirty="0" err="1" smtClean="0"/>
              <a:t>ImageCurve</a:t>
            </a:r>
            <a:r>
              <a:rPr lang="en-US" sz="2600" b="1" dirty="0"/>
              <a:t>, -65, 5, 5; </a:t>
            </a:r>
            <a:endParaRPr lang="ru-RU" sz="2600" b="1" dirty="0" smtClean="0"/>
          </a:p>
          <a:p>
            <a:pPr marL="0" indent="0">
              <a:buNone/>
            </a:pPr>
            <a:r>
              <a:rPr lang="en-US" sz="2600" b="1" dirty="0" err="1" smtClean="0"/>
              <a:t>SimpleImageCurve</a:t>
            </a:r>
            <a:r>
              <a:rPr lang="en-US" sz="2600" b="1" dirty="0"/>
              <a:t>, 0, 0, 0, 0, 0, 65; </a:t>
            </a:r>
            <a:endParaRPr lang="ru-RU" sz="2600" b="1" dirty="0" smtClean="0"/>
          </a:p>
          <a:p>
            <a:pPr marL="0" indent="0">
              <a:buNone/>
            </a:pPr>
            <a:r>
              <a:rPr lang="en-US" sz="2600" b="1" dirty="0" err="1" smtClean="0"/>
              <a:t>OverlayRegime</a:t>
            </a:r>
            <a:r>
              <a:rPr lang="en-US" sz="2600" b="1" dirty="0"/>
              <a:t>, 10, Overlay, Left, Top, Partially, 25; </a:t>
            </a:r>
            <a:endParaRPr lang="ru-RU" sz="2600" b="1" dirty="0" smtClean="0"/>
          </a:p>
          <a:p>
            <a:pPr marL="0" indent="0">
              <a:buNone/>
            </a:pPr>
            <a:r>
              <a:rPr lang="en-US" sz="2600" b="1" dirty="0" err="1" smtClean="0"/>
              <a:t>BrightnessContrast</a:t>
            </a:r>
            <a:r>
              <a:rPr lang="en-US" sz="2600" b="1" dirty="0"/>
              <a:t>, 10, 30</a:t>
            </a:r>
            <a:r>
              <a:rPr lang="en-US" sz="2600" b="1" dirty="0" smtClean="0"/>
              <a:t>.</a:t>
            </a: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6019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773" y="18035"/>
            <a:ext cx="8282776" cy="7498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Этапы фильтра </a:t>
            </a:r>
            <a:r>
              <a:rPr lang="en-US" dirty="0" err="1" smtClean="0"/>
              <a:t>XPro</a:t>
            </a:r>
            <a:r>
              <a:rPr lang="en-US" dirty="0" smtClean="0"/>
              <a:t> Film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8" y="1277001"/>
            <a:ext cx="3024336" cy="226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33" y="1381653"/>
            <a:ext cx="2620279" cy="196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52" y="1412776"/>
            <a:ext cx="2620280" cy="196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68" y="4297817"/>
            <a:ext cx="249998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81" y="4297817"/>
            <a:ext cx="249998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" y="4117957"/>
            <a:ext cx="2980320" cy="223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3116384" y="2245749"/>
            <a:ext cx="332049" cy="2683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6068712" y="2245749"/>
            <a:ext cx="267856" cy="2683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6008563" y="5099746"/>
            <a:ext cx="320189" cy="2683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3128243" y="5117971"/>
            <a:ext cx="380337" cy="2683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6200000" flipH="1">
            <a:off x="7177521" y="3702272"/>
            <a:ext cx="922744" cy="26835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55645" y="767881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Оригинал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9521" y="3656292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Результат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18411" y="1029490"/>
            <a:ext cx="2795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OverlayRegime</a:t>
            </a:r>
            <a:r>
              <a:rPr lang="en-US" sz="1400" dirty="0" smtClean="0"/>
              <a:t>, img:0, </a:t>
            </a:r>
            <a:r>
              <a:rPr lang="en-US" sz="1400" dirty="0" err="1" smtClean="0"/>
              <a:t>Mult</a:t>
            </a:r>
            <a:r>
              <a:rPr lang="en-US" sz="1400" dirty="0" smtClean="0"/>
              <a:t>, opc:60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28752" y="1029489"/>
            <a:ext cx="2166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ImageCurve</a:t>
            </a:r>
            <a:r>
              <a:rPr lang="en-US" sz="1400" dirty="0" smtClean="0"/>
              <a:t>, r:-65, g:5, b:5;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32440" y="6349885"/>
            <a:ext cx="2534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SimpleImageCurve</a:t>
            </a:r>
            <a:r>
              <a:rPr lang="en-US" sz="1400" dirty="0" smtClean="0"/>
              <a:t>, ab:0, b</a:t>
            </a:r>
            <a:r>
              <a:rPr lang="en-US" sz="1400" dirty="0"/>
              <a:t>b</a:t>
            </a:r>
            <a:r>
              <a:rPr lang="en-US" sz="1400" dirty="0" smtClean="0"/>
              <a:t>:65;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83" y="6383429"/>
            <a:ext cx="231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BrightnessContrast</a:t>
            </a:r>
            <a:r>
              <a:rPr lang="en-US" sz="1400" dirty="0"/>
              <a:t>, </a:t>
            </a:r>
            <a:r>
              <a:rPr lang="en-US" sz="1400" dirty="0" smtClean="0"/>
              <a:t>b:10</a:t>
            </a:r>
            <a:r>
              <a:rPr lang="en-US" sz="1400" dirty="0"/>
              <a:t>, 30.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89654" y="6352203"/>
            <a:ext cx="3080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OverlayRegime</a:t>
            </a:r>
            <a:r>
              <a:rPr lang="en-US" sz="1400" dirty="0" smtClean="0"/>
              <a:t>, img:10, Overlay, opc:25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259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9" grpId="0"/>
      <p:bldP spid="8" grpId="0"/>
      <p:bldP spid="9" grpId="0"/>
      <p:bldP spid="10" grpId="0"/>
      <p:bldP spid="11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>
            <a:off x="2719455" y="2071308"/>
            <a:ext cx="711110" cy="2683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508105" y="2071309"/>
            <a:ext cx="862391" cy="2683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508104" y="5067652"/>
            <a:ext cx="864095" cy="3055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2756425" y="5062530"/>
            <a:ext cx="674139" cy="30556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6200000" flipH="1">
            <a:off x="6981904" y="3521391"/>
            <a:ext cx="828054" cy="3192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1847" y="476672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Оригинал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480" y="3501008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Результат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40815" y="816967"/>
            <a:ext cx="2795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OverlayRegime</a:t>
            </a:r>
            <a:r>
              <a:rPr lang="en-US" sz="1400" dirty="0" smtClean="0"/>
              <a:t>, img:0, </a:t>
            </a:r>
            <a:r>
              <a:rPr lang="en-US" sz="1400" dirty="0" err="1" smtClean="0"/>
              <a:t>Mult</a:t>
            </a:r>
            <a:r>
              <a:rPr lang="en-US" sz="1400" dirty="0" smtClean="0"/>
              <a:t>, opc:60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14089" y="784448"/>
            <a:ext cx="2166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ImageCurve</a:t>
            </a:r>
            <a:r>
              <a:rPr lang="en-US" sz="1400" dirty="0" smtClean="0"/>
              <a:t>, r:-65, g:5, </a:t>
            </a:r>
            <a:r>
              <a:rPr lang="en-US" sz="1400" dirty="0" smtClean="0"/>
              <a:t>b:5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88424" y="6340533"/>
            <a:ext cx="2534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SimpleImageCurve</a:t>
            </a:r>
            <a:r>
              <a:rPr lang="en-US" sz="1400" dirty="0" smtClean="0"/>
              <a:t>, ab:0, </a:t>
            </a:r>
            <a:r>
              <a:rPr lang="en-US" sz="1400" dirty="0" smtClean="0"/>
              <a:t>bb:65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6117" y="6433591"/>
            <a:ext cx="239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BrightnessContrast</a:t>
            </a:r>
            <a:r>
              <a:rPr lang="en-US" sz="1400" dirty="0"/>
              <a:t>, </a:t>
            </a:r>
            <a:r>
              <a:rPr lang="en-US" sz="1400" dirty="0" smtClean="0"/>
              <a:t>b:10</a:t>
            </a:r>
            <a:r>
              <a:rPr lang="en-US" sz="1400" dirty="0"/>
              <a:t>, </a:t>
            </a:r>
            <a:r>
              <a:rPr lang="en-US" sz="1400" dirty="0" smtClean="0"/>
              <a:t>c:30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071453" y="6349884"/>
            <a:ext cx="3080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OverlayRegime</a:t>
            </a:r>
            <a:r>
              <a:rPr lang="en-US" sz="1400" dirty="0" smtClean="0"/>
              <a:t>, img:10, Overlay, opc:25</a:t>
            </a:r>
            <a:endParaRPr lang="ru-RU" sz="1400" dirty="0"/>
          </a:p>
        </p:txBody>
      </p:sp>
      <p:pic>
        <p:nvPicPr>
          <p:cNvPr id="3" name="Picture 2" descr="C:\Users\vanko_000\Documents\Visual Studio 2010\Projects\gfranq-project\Gfranq.ImageProcessing2\Gfranq.JavaScriptFilters\Data\e90387297913297278907 - 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7" y="1053976"/>
            <a:ext cx="2346831" cy="230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vanko_000\Documents\Visual Studio 2010\Projects\gfranq-project\Gfranq.ImageProcessing2\Gfranq.JavaScriptFilters\Data\e90387297913297278907 - 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64" y="1216172"/>
            <a:ext cx="2077540" cy="203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vanko_000\Documents\Visual Studio 2010\Projects\gfranq-project\Gfranq.ImageProcessing2\Gfranq.JavaScriptFilters\Data\e90387297913297278907 -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97" y="1196752"/>
            <a:ext cx="2109634" cy="207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anko_000\Documents\Visual Studio 2010\Projects\gfranq-project\Gfranq.ImageProcessing2\Gfranq.JavaScriptFilters\Data\e90387297913297278907 - 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5053"/>
            <a:ext cx="2109636" cy="20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vanko_000\Documents\Visual Studio 2010\Projects\gfranq-project\Gfranq.ImageProcessing2\Gfranq.JavaScriptFilters\Data\e90387297913297278907 - 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64" y="4126551"/>
            <a:ext cx="2077540" cy="203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vanko_000\Documents\Visual Studio 2010\Projects\gfranq-project\Gfranq.ImageProcessing2\Gfranq.JavaScriptFilters\Data\e90387297913297278907 - 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0" y="4043528"/>
            <a:ext cx="2350236" cy="23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9" grpId="0"/>
      <p:bldP spid="8" grpId="0"/>
      <p:bldP spid="9" grpId="0"/>
      <p:bldP spid="10" grpId="0"/>
      <p:bldP spid="1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универсального кода</a:t>
            </a:r>
            <a:endParaRPr lang="ru-RU" dirty="0"/>
          </a:p>
        </p:txBody>
      </p:sp>
      <p:pic>
        <p:nvPicPr>
          <p:cNvPr id="1026" name="Picture 2" descr="C:\Users\KvanTTT\Downloads\ScriptAnd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6804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08912" cy="836712"/>
          </a:xfrm>
        </p:spPr>
        <p:txBody>
          <a:bodyPr/>
          <a:lstStyle/>
          <a:p>
            <a:r>
              <a:rPr lang="ru-RU" dirty="0" smtClean="0"/>
              <a:t>Примеры кода под </a:t>
            </a:r>
            <a:r>
              <a:rPr lang="en-US" dirty="0" smtClean="0"/>
              <a:t>Script# </a:t>
            </a:r>
            <a:r>
              <a:rPr lang="ru-RU" dirty="0" smtClean="0"/>
              <a:t>и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56886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ru-RU" dirty="0"/>
              <a:t> </a:t>
            </a:r>
            <a:r>
              <a:rPr lang="en-US" dirty="0" err="1" smtClean="0"/>
              <a:t>IsNumeric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!SCRIPTSHARP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808080"/>
                </a:solidFill>
              </a:rPr>
              <a:t>    </a:t>
            </a:r>
            <a:r>
              <a:rPr lang="en-US" dirty="0" smtClean="0">
                <a:solidFill>
                  <a:srgbClr val="808080"/>
                </a:solidFill>
              </a:rPr>
              <a:t>double</a:t>
            </a:r>
            <a:r>
              <a:rPr lang="en-US" dirty="0">
                <a:solidFill>
                  <a:srgbClr val="808080"/>
                </a:solidFill>
              </a:rPr>
              <a:t> number;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808080"/>
                </a:solidFill>
              </a:rPr>
              <a:t>    </a:t>
            </a:r>
            <a:r>
              <a:rPr lang="en-US" dirty="0" smtClean="0">
                <a:solidFill>
                  <a:srgbClr val="808080"/>
                </a:solidFill>
              </a:rPr>
              <a:t>return</a:t>
            </a:r>
            <a:r>
              <a:rPr lang="en-US" dirty="0">
                <a:solidFill>
                  <a:srgbClr val="808080"/>
                </a:solidFill>
              </a:rPr>
              <a:t> </a:t>
            </a:r>
            <a:r>
              <a:rPr lang="en-US" dirty="0" err="1">
                <a:solidFill>
                  <a:srgbClr val="808080"/>
                </a:solidFill>
              </a:rPr>
              <a:t>double.TryParse</a:t>
            </a:r>
            <a:r>
              <a:rPr lang="en-US" dirty="0">
                <a:solidFill>
                  <a:srgbClr val="808080"/>
                </a:solidFill>
              </a:rPr>
              <a:t>(n, out number</a:t>
            </a:r>
            <a:r>
              <a:rPr lang="en-US" dirty="0" smtClean="0">
                <a:solidFill>
                  <a:srgbClr val="808080"/>
                </a:solidFill>
              </a:rPr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/>
              <a:t> ((</a:t>
            </a:r>
            <a:r>
              <a:rPr lang="en-US" dirty="0">
                <a:solidFill>
                  <a:srgbClr val="2B91AF"/>
                </a:solidFill>
              </a:rPr>
              <a:t>Number</a:t>
            </a:r>
            <a:r>
              <a:rPr lang="en-US" dirty="0"/>
              <a:t>)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 err="1"/>
              <a:t>.Parse</a:t>
            </a:r>
            <a:r>
              <a:rPr lang="en-US" dirty="0"/>
              <a:t>(n)).</a:t>
            </a:r>
            <a:r>
              <a:rPr lang="en-US" dirty="0" err="1"/>
              <a:t>ToString</a:t>
            </a:r>
            <a:r>
              <a:rPr lang="en-US" dirty="0"/>
              <a:t>() != 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NaN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 err="1" smtClean="0">
                <a:solidFill>
                  <a:srgbClr val="0000FF"/>
                </a:solidFill>
              </a:rPr>
              <a:t>endif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Div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n,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k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smtClean="0">
                <a:solidFill>
                  <a:srgbClr val="0000FF"/>
                </a:solidFill>
              </a:rPr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/>
              <a:t> result = n / k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</a:t>
            </a:r>
            <a:r>
              <a:rPr lang="en-US" dirty="0" smtClean="0"/>
              <a:t>SCRIPTSHARP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result</a:t>
            </a:r>
            <a:r>
              <a:rPr lang="en-US" dirty="0"/>
              <a:t> = </a:t>
            </a:r>
            <a:r>
              <a:rPr lang="en-US" dirty="0" err="1">
                <a:solidFill>
                  <a:srgbClr val="2B91AF"/>
                </a:solidFill>
              </a:rPr>
              <a:t>Math</a:t>
            </a:r>
            <a:r>
              <a:rPr lang="en-US" dirty="0" err="1"/>
              <a:t>.Floor</a:t>
            </a:r>
            <a:r>
              <a:rPr lang="en-US" dirty="0"/>
              <a:t>(n / k);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endif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smtClean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/>
              <a:t> result;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75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Минификация</a:t>
            </a:r>
            <a:r>
              <a:rPr lang="ru-RU" dirty="0" smtClean="0"/>
              <a:t> </a:t>
            </a:r>
            <a:r>
              <a:rPr lang="en-US" dirty="0" smtClean="0"/>
              <a:t>JavaScript </a:t>
            </a:r>
            <a:r>
              <a:rPr lang="ru-RU" dirty="0" smtClean="0"/>
              <a:t>кода.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Script#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Автоматическая. Компиляция в </a:t>
            </a:r>
            <a:r>
              <a:rPr lang="ru-RU" dirty="0" err="1" smtClean="0"/>
              <a:t>релизной</a:t>
            </a:r>
            <a:r>
              <a:rPr lang="ru-RU" dirty="0" smtClean="0"/>
              <a:t> </a:t>
            </a:r>
            <a:r>
              <a:rPr lang="ru-RU" dirty="0" err="1" smtClean="0"/>
              <a:t>конфигурции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Вручную. Для каждого типа, метода и перечисления: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#if</a:t>
            </a:r>
            <a:r>
              <a:rPr lang="en-US" dirty="0"/>
              <a:t> !</a:t>
            </a:r>
            <a:r>
              <a:rPr lang="en-US" dirty="0" smtClean="0"/>
              <a:t>DEBUG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 smtClean="0">
                <a:solidFill>
                  <a:srgbClr val="808080"/>
                </a:solidFill>
              </a:rPr>
              <a:t>    </a:t>
            </a:r>
            <a:r>
              <a:rPr lang="en-US" dirty="0" smtClean="0">
                <a:solidFill>
                  <a:srgbClr val="808080"/>
                </a:solidFill>
              </a:rPr>
              <a:t>[</a:t>
            </a:r>
            <a:r>
              <a:rPr lang="en-US" dirty="0" err="1" smtClean="0">
                <a:solidFill>
                  <a:srgbClr val="808080"/>
                </a:solidFill>
              </a:rPr>
              <a:t>ScriptName</a:t>
            </a:r>
            <a:r>
              <a:rPr lang="en-US" dirty="0">
                <a:solidFill>
                  <a:srgbClr val="808080"/>
                </a:solidFill>
              </a:rPr>
              <a:t>("f1</a:t>
            </a:r>
            <a:r>
              <a:rPr lang="en-US" dirty="0" smtClean="0">
                <a:solidFill>
                  <a:srgbClr val="808080"/>
                </a:solidFill>
              </a:rPr>
              <a:t>")]</a:t>
            </a:r>
            <a:endParaRPr lang="ru-RU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endif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ru-RU" dirty="0" err="1" smtClean="0"/>
              <a:t>минификаторы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YUI</a:t>
            </a:r>
          </a:p>
          <a:p>
            <a:r>
              <a:rPr lang="en-US" dirty="0" smtClean="0"/>
              <a:t>Google closure compiler</a:t>
            </a:r>
          </a:p>
          <a:p>
            <a:pPr lvl="1"/>
            <a:r>
              <a:rPr lang="en-US" dirty="0" smtClean="0"/>
              <a:t>Whitespace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Advanced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9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Принципы работы </a:t>
            </a:r>
            <a:r>
              <a:rPr lang="en-US" sz="3600" dirty="0" smtClean="0"/>
              <a:t>JS </a:t>
            </a:r>
            <a:r>
              <a:rPr lang="ru-RU" sz="3600" dirty="0" err="1" smtClean="0"/>
              <a:t>минификаторов</a:t>
            </a:r>
            <a:endParaRPr lang="ru-RU" sz="36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525658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Сокращение </a:t>
            </a:r>
            <a:r>
              <a:rPr lang="ru-RU" dirty="0"/>
              <a:t>имен локальных переменных</a:t>
            </a:r>
          </a:p>
          <a:p>
            <a:r>
              <a:rPr lang="ru-RU" dirty="0" smtClean="0"/>
              <a:t>Объединение </a:t>
            </a:r>
            <a:r>
              <a:rPr lang="ru-RU" dirty="0"/>
              <a:t>констант</a:t>
            </a:r>
          </a:p>
          <a:p>
            <a:r>
              <a:rPr lang="ru-RU" dirty="0"/>
              <a:t>О</a:t>
            </a:r>
            <a:r>
              <a:rPr lang="ru-RU" dirty="0" smtClean="0"/>
              <a:t>бъединение </a:t>
            </a:r>
            <a:r>
              <a:rPr lang="ru-RU" dirty="0"/>
              <a:t>имен переменных</a:t>
            </a:r>
          </a:p>
          <a:p>
            <a:r>
              <a:rPr lang="ru-RU" dirty="0"/>
              <a:t>У</a:t>
            </a:r>
            <a:r>
              <a:rPr lang="ru-RU" dirty="0" smtClean="0"/>
              <a:t>ничтожение </a:t>
            </a:r>
            <a:r>
              <a:rPr lang="ru-RU" dirty="0"/>
              <a:t>лишних присваиваний</a:t>
            </a:r>
          </a:p>
          <a:p>
            <a:r>
              <a:rPr lang="ru-RU" dirty="0"/>
              <a:t>О</a:t>
            </a:r>
            <a:r>
              <a:rPr lang="ru-RU" dirty="0" smtClean="0"/>
              <a:t>бъединение </a:t>
            </a:r>
            <a:r>
              <a:rPr lang="ru-RU" dirty="0"/>
              <a:t>объявление </a:t>
            </a:r>
            <a:r>
              <a:rPr lang="ru-RU" dirty="0" smtClean="0"/>
              <a:t>переменных</a:t>
            </a:r>
            <a:endParaRPr lang="ru-RU" dirty="0"/>
          </a:p>
          <a:p>
            <a:r>
              <a:rPr lang="ru-RU" dirty="0"/>
              <a:t>Замена обращений к свойствам с кавычек на точку</a:t>
            </a:r>
          </a:p>
          <a:p>
            <a:r>
              <a:rPr lang="ru-RU" dirty="0"/>
              <a:t>П</a:t>
            </a:r>
            <a:r>
              <a:rPr lang="ru-RU" dirty="0" smtClean="0"/>
              <a:t>реобразование простых</a:t>
            </a:r>
            <a:r>
              <a:rPr lang="en-US" dirty="0" smtClean="0"/>
              <a:t> if</a:t>
            </a:r>
            <a:endParaRPr lang="ru-RU" dirty="0"/>
          </a:p>
          <a:p>
            <a:r>
              <a:rPr lang="ru-RU" dirty="0"/>
              <a:t>П</a:t>
            </a:r>
            <a:r>
              <a:rPr lang="ru-RU" dirty="0" smtClean="0"/>
              <a:t>реобразование </a:t>
            </a:r>
            <a:r>
              <a:rPr lang="en-US" dirty="0" smtClean="0"/>
              <a:t>if </a:t>
            </a:r>
            <a:r>
              <a:rPr lang="ru-RU" dirty="0" smtClean="0"/>
              <a:t>тернарные </a:t>
            </a:r>
            <a:r>
              <a:rPr lang="ru-RU" dirty="0"/>
              <a:t>операторы</a:t>
            </a:r>
          </a:p>
          <a:p>
            <a:r>
              <a:rPr lang="ru-RU" dirty="0"/>
              <a:t>П</a:t>
            </a:r>
            <a:r>
              <a:rPr lang="ru-RU" dirty="0" smtClean="0"/>
              <a:t>ереименование или удаление меток</a:t>
            </a:r>
            <a:endParaRPr lang="ru-RU" dirty="0"/>
          </a:p>
          <a:p>
            <a:r>
              <a:rPr lang="ru-RU" dirty="0"/>
              <a:t>У</a:t>
            </a:r>
            <a:r>
              <a:rPr lang="ru-RU" dirty="0" smtClean="0"/>
              <a:t>даление </a:t>
            </a:r>
            <a:r>
              <a:rPr lang="ru-RU" dirty="0"/>
              <a:t>недостижимого кода</a:t>
            </a:r>
          </a:p>
          <a:p>
            <a:r>
              <a:rPr lang="ru-RU" dirty="0"/>
              <a:t>У</a:t>
            </a:r>
            <a:r>
              <a:rPr lang="ru-RU" dirty="0" smtClean="0"/>
              <a:t>корачивание </a:t>
            </a:r>
            <a:r>
              <a:rPr lang="ru-RU" dirty="0"/>
              <a:t>объявлений функций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2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Autofit/>
          </a:bodyPr>
          <a:lstStyle/>
          <a:p>
            <a:r>
              <a:rPr lang="ru-RU" sz="3200" dirty="0" smtClean="0"/>
              <a:t>Общая схема </a:t>
            </a:r>
            <a:r>
              <a:rPr lang="ru-RU" sz="3200" dirty="0" err="1" smtClean="0"/>
              <a:t>минификации</a:t>
            </a:r>
            <a:r>
              <a:rPr lang="ru-RU" sz="3200" dirty="0" smtClean="0"/>
              <a:t> </a:t>
            </a:r>
            <a:r>
              <a:rPr lang="en-US" sz="3200" dirty="0" smtClean="0"/>
              <a:t>JS</a:t>
            </a:r>
            <a:r>
              <a:rPr lang="ru-RU" sz="3200" dirty="0" smtClean="0"/>
              <a:t> в </a:t>
            </a:r>
            <a:r>
              <a:rPr lang="en-US" sz="3200" dirty="0" smtClean="0"/>
              <a:t>VS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2050" name="Picture 2" descr="C:\Users\KvanTTT\Downloads\Untitled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67167"/>
            <a:ext cx="7462191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91264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500" u="sng" dirty="0" smtClean="0"/>
              <a:t>Цель: </a:t>
            </a:r>
          </a:p>
          <a:p>
            <a:pPr marL="0" indent="0">
              <a:buNone/>
            </a:pPr>
            <a:r>
              <a:rPr lang="ru-RU" dirty="0" smtClean="0"/>
              <a:t>Создание клиентской веб версии библиотеки для применения различных графических </a:t>
            </a:r>
            <a:r>
              <a:rPr lang="ru-RU" dirty="0"/>
              <a:t>фильтров к </a:t>
            </a:r>
            <a:r>
              <a:rPr lang="ru-RU" dirty="0" smtClean="0"/>
              <a:t>фотографиям.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500" u="sng" dirty="0" smtClean="0"/>
              <a:t>Задачи:</a:t>
            </a:r>
          </a:p>
          <a:p>
            <a:r>
              <a:rPr lang="ru-RU" dirty="0" smtClean="0"/>
              <a:t>Анализ и выбор инструментов для разработки.</a:t>
            </a:r>
          </a:p>
          <a:p>
            <a:r>
              <a:rPr lang="ru-RU" dirty="0" smtClean="0"/>
              <a:t>Разработка формата описания фильтров.</a:t>
            </a:r>
          </a:p>
          <a:p>
            <a:r>
              <a:rPr lang="ru-RU" dirty="0" smtClean="0"/>
              <a:t>Написание универсального кода.</a:t>
            </a:r>
          </a:p>
          <a:p>
            <a:r>
              <a:rPr lang="ru-RU" dirty="0" smtClean="0"/>
              <a:t>Разработка защиты для кода и данных.</a:t>
            </a:r>
          </a:p>
          <a:p>
            <a:r>
              <a:rPr lang="ru-RU" dirty="0" smtClean="0"/>
              <a:t>Автоматизация компиляции </a:t>
            </a:r>
            <a:r>
              <a:rPr lang="en-US" dirty="0" smtClean="0"/>
              <a:t>debug</a:t>
            </a:r>
            <a:r>
              <a:rPr lang="ru-RU" dirty="0" smtClean="0"/>
              <a:t> и </a:t>
            </a:r>
            <a:r>
              <a:rPr lang="en-US" dirty="0" smtClean="0"/>
              <a:t>release</a:t>
            </a:r>
            <a:r>
              <a:rPr lang="ru-RU" dirty="0" smtClean="0"/>
              <a:t> версий.</a:t>
            </a:r>
          </a:p>
        </p:txBody>
      </p:sp>
    </p:spTree>
    <p:extLst>
      <p:ext uri="{BB962C8B-B14F-4D97-AF65-F5344CB8AC3E}">
        <p14:creationId xmlns:p14="http://schemas.microsoft.com/office/powerpoint/2010/main" val="27433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скриптов в </a:t>
            </a:r>
            <a:r>
              <a:rPr lang="en-US" dirty="0" err="1" smtClean="0"/>
              <a:t>aspx</a:t>
            </a:r>
            <a:r>
              <a:rPr lang="en-US" dirty="0" smtClean="0"/>
              <a:t> </a:t>
            </a:r>
            <a:r>
              <a:rPr lang="ru-RU" dirty="0" smtClean="0"/>
              <a:t>страницах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&lt;%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2B91AF"/>
                </a:solidFill>
              </a:rPr>
              <a:t>HtmlHelper</a:t>
            </a:r>
            <a:r>
              <a:rPr lang="en-US" dirty="0" err="1" smtClean="0"/>
              <a:t>.IsDebug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> %&gt;     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="Scripts/mscorlib.debug.js"</a:t>
            </a:r>
            <a:r>
              <a:rPr lang="en-US" dirty="0"/>
              <a:t> 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="Scripts/imgProcLib.debug.js"</a:t>
            </a:r>
            <a:r>
              <a:rPr lang="en-US" dirty="0"/>
              <a:t> 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  <a:r>
              <a:rPr lang="en-US" dirty="0"/>
              <a:t>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="Scripts/common.js"</a:t>
            </a:r>
            <a:r>
              <a:rPr lang="en-US" dirty="0"/>
              <a:t> 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&lt;% }    </a:t>
            </a:r>
            <a:r>
              <a:rPr lang="en-US" dirty="0" smtClean="0">
                <a:solidFill>
                  <a:srgbClr val="0000FF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   {%&gt; 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="Scripts/mscorlib.js"</a:t>
            </a:r>
            <a:r>
              <a:rPr lang="en-US" dirty="0"/>
              <a:t> 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  <a:r>
              <a:rPr lang="en-US" dirty="0" smtClean="0"/>
              <a:t> </a:t>
            </a:r>
            <a:r>
              <a:rPr lang="en-US" dirty="0"/>
              <a:t>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="Scripts/lib.js"</a:t>
            </a:r>
            <a:r>
              <a:rPr lang="en-US" dirty="0"/>
              <a:t> 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="Scripts/common.min.js"</a:t>
            </a:r>
            <a:r>
              <a:rPr lang="en-US" dirty="0"/>
              <a:t> </a:t>
            </a:r>
            <a:r>
              <a:rPr lang="en-US" dirty="0" smtClean="0">
                <a:solidFill>
                  <a:srgbClr val="0000FF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 smtClean="0"/>
              <a:t>&lt;%</a:t>
            </a:r>
            <a:r>
              <a:rPr lang="en-US" dirty="0"/>
              <a:t> } %&gt;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1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99412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Планы:</a:t>
            </a:r>
          </a:p>
          <a:p>
            <a:r>
              <a:rPr lang="ru-RU" dirty="0" smtClean="0"/>
              <a:t>Создание коллажей</a:t>
            </a:r>
          </a:p>
          <a:p>
            <a:r>
              <a:rPr lang="en-US" dirty="0" smtClean="0"/>
              <a:t>Stop motion</a:t>
            </a:r>
          </a:p>
          <a:p>
            <a:r>
              <a:rPr lang="ru-RU" dirty="0" smtClean="0"/>
              <a:t>Что еще придумаем мы или пожелают пользователи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://gfranq.com</a:t>
            </a:r>
            <a:r>
              <a:rPr lang="en-US" sz="4000" dirty="0" smtClean="0">
                <a:hlinkClick r:id="rId2"/>
              </a:rPr>
              <a:t>/</a:t>
            </a:r>
            <a:endParaRPr lang="ru-RU" sz="4000" dirty="0" smtClean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vk.com/gfranq</a:t>
            </a:r>
            <a:endParaRPr lang="ru-RU" sz="4000" dirty="0" smtClean="0"/>
          </a:p>
          <a:p>
            <a:pPr marL="0" indent="0">
              <a:buNone/>
            </a:pPr>
            <a:endParaRPr lang="ru-RU" sz="4000" dirty="0" smtClean="0"/>
          </a:p>
          <a:p>
            <a:endParaRPr lang="ru-RU" dirty="0"/>
          </a:p>
        </p:txBody>
      </p:sp>
      <p:pic>
        <p:nvPicPr>
          <p:cNvPr id="2050" name="Picture 2" descr="http://cs307411.userapi.com/g35994507/a_a6637e5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31" y="39330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6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Серверные</a:t>
            </a:r>
            <a:r>
              <a:rPr lang="en-US" dirty="0" smtClean="0"/>
              <a:t>:</a:t>
            </a:r>
          </a:p>
          <a:p>
            <a:r>
              <a:rPr lang="en-US" dirty="0" smtClean="0"/>
              <a:t>.NET GDI</a:t>
            </a:r>
            <a:r>
              <a:rPr lang="ru-RU" dirty="0" smtClean="0"/>
              <a:t>+</a:t>
            </a:r>
            <a:r>
              <a:rPr lang="en-US" dirty="0" smtClean="0"/>
              <a:t> (</a:t>
            </a:r>
            <a:r>
              <a:rPr lang="ru-RU" dirty="0" smtClean="0"/>
              <a:t>используется в настоящий момент).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Клиентские:</a:t>
            </a:r>
            <a:endParaRPr lang="en-US" dirty="0" smtClean="0"/>
          </a:p>
          <a:p>
            <a:r>
              <a:rPr lang="en-US" dirty="0" smtClean="0"/>
              <a:t>Adobe Flash</a:t>
            </a:r>
          </a:p>
          <a:p>
            <a:r>
              <a:rPr lang="en-US" dirty="0" smtClean="0"/>
              <a:t>Microsoft Silverlight</a:t>
            </a:r>
            <a:endParaRPr lang="en-US" dirty="0"/>
          </a:p>
          <a:p>
            <a:r>
              <a:rPr lang="en-US" dirty="0" smtClean="0"/>
              <a:t>HTML5 + 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9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технологий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18457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Adobe Flash:</a:t>
            </a:r>
            <a:endParaRPr lang="ru-RU" dirty="0" smtClean="0"/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Одинаковая работа во всех браузерах.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Поддержка аппаратного ускорения.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Большое количество функций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API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Высокая производительность (по сравнению с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HTML5).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Удобная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IDE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язык разработки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ActionScript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ru-RU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- Не поддерживается в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iOS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(iPhone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iPad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- Не модно.</a:t>
            </a:r>
          </a:p>
          <a:p>
            <a:pPr lvl="1">
              <a:buFontTx/>
              <a:buChar char="-"/>
            </a:pPr>
            <a:endParaRPr lang="ru-RU" sz="3200" dirty="0" smtClean="0"/>
          </a:p>
          <a:p>
            <a:r>
              <a:rPr lang="en-US" dirty="0" smtClean="0"/>
              <a:t>Microsoft Silverlight: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Одинаковая работа во всех браузерах.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Поддержка аппаратного ускорения видеокарты.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Удобная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IDE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с большими возможностями.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Язык разработки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C#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XAML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- Не поддерживается на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Linux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и в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iOS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(iPhone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iPad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- Тем более не модно.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515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технологий для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4713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Native</a:t>
            </a:r>
            <a:r>
              <a:rPr lang="ru-RU" dirty="0" smtClean="0"/>
              <a:t> </a:t>
            </a:r>
            <a:r>
              <a:rPr lang="en-US" dirty="0" smtClean="0"/>
              <a:t>Client: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Очень высокая производительность (машинный код).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Возможность компиляции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C#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Mono)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и др. языков.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А его нигде нет кроме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Chrome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ru-RU" sz="2400" dirty="0" smtClean="0"/>
          </a:p>
          <a:p>
            <a:r>
              <a:rPr lang="en-US" dirty="0" smtClean="0"/>
              <a:t>HTML5: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 Поддерживается большинством современных браузеров, в том числе и мобильными.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+ Модно и современно.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</a:rPr>
              <a:t>Прототипный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 и интерпретируемый язык (невозможность проверки типов на этапе компиляции и др.).</a:t>
            </a:r>
          </a:p>
          <a:p>
            <a:pPr lvl="1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Отсутствие удобных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IDE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для разработки.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C# + Script# = 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+ Разработка на строго типизированном языке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C#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, с возможностями ООП.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+ Поддержка возможностей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IDE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для разработки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автодополнение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рефакторинг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+ Определение многих ошибок на этапе компиляции.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- Избыточность и нестандартность генерируемого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JavaScript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кода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mscorlib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ISO-2 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отсутствие перегрузки функций, вывода типов, расширений и другого).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фильтров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Фильтр как набор операций (</a:t>
            </a:r>
            <a:r>
              <a:rPr lang="en-US" dirty="0" err="1" smtClean="0"/>
              <a:t>FilterAction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Яркость</a:t>
            </a:r>
          </a:p>
          <a:p>
            <a:pPr lvl="1"/>
            <a:r>
              <a:rPr lang="ru-RU" dirty="0" smtClean="0"/>
              <a:t>Контрастность</a:t>
            </a:r>
          </a:p>
          <a:p>
            <a:pPr lvl="1"/>
            <a:r>
              <a:rPr lang="ru-RU" dirty="0" smtClean="0"/>
              <a:t>Насыщенность</a:t>
            </a:r>
            <a:endParaRPr lang="en-US" dirty="0" smtClean="0"/>
          </a:p>
          <a:p>
            <a:pPr lvl="1"/>
            <a:r>
              <a:rPr lang="ru-RU" dirty="0" smtClean="0"/>
              <a:t>Цветовые кривые</a:t>
            </a:r>
          </a:p>
          <a:p>
            <a:pPr lvl="1"/>
            <a:r>
              <a:rPr lang="ru-RU" dirty="0" smtClean="0"/>
              <a:t>Наложение масок с различными режимами</a:t>
            </a:r>
          </a:p>
          <a:p>
            <a:pPr lvl="1"/>
            <a:r>
              <a:rPr lang="ru-RU" dirty="0" smtClean="0"/>
              <a:t>Наложение рамок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4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err="1" smtClean="0"/>
              <a:t>Попиксельные</a:t>
            </a:r>
            <a:r>
              <a:rPr lang="ru-RU" dirty="0" smtClean="0"/>
              <a:t> операции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Вычисление результирующих компонент цвета (</a:t>
            </a:r>
            <a:r>
              <a:rPr lang="en-US" sz="2400" dirty="0"/>
              <a:t>R, G, B) </a:t>
            </a:r>
            <a:r>
              <a:rPr lang="ru-RU" sz="2400" dirty="0"/>
              <a:t>для всех возможных значений (0..255).</a:t>
            </a:r>
          </a:p>
          <a:p>
            <a:endParaRPr lang="ru-RU" dirty="0"/>
          </a:p>
          <a:p>
            <a:r>
              <a:rPr lang="en-US" b="1" dirty="0" smtClean="0"/>
              <a:t>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0; I &lt; 256;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r>
              <a:rPr lang="en-US" b="1" dirty="0"/>
              <a:t>	r[</a:t>
            </a:r>
            <a:r>
              <a:rPr lang="en-US" b="1" dirty="0" err="1"/>
              <a:t>i</a:t>
            </a:r>
            <a:r>
              <a:rPr lang="en-US" b="1" dirty="0"/>
              <a:t>] = &lt;</a:t>
            </a:r>
            <a:r>
              <a:rPr lang="en-US" b="1" dirty="0" err="1"/>
              <a:t>actionFuncR</a:t>
            </a:r>
            <a:r>
              <a:rPr lang="en-US" b="1" dirty="0"/>
              <a:t>&gt;(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b="1" dirty="0"/>
              <a:t>	g[</a:t>
            </a:r>
            <a:r>
              <a:rPr lang="en-US" b="1" dirty="0" err="1"/>
              <a:t>i</a:t>
            </a:r>
            <a:r>
              <a:rPr lang="en-US" b="1" dirty="0"/>
              <a:t>] = &lt;</a:t>
            </a:r>
            <a:r>
              <a:rPr lang="en-US" b="1" dirty="0" err="1"/>
              <a:t>actionFuncG</a:t>
            </a:r>
            <a:r>
              <a:rPr lang="en-US" b="1" dirty="0"/>
              <a:t>&gt;(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…</a:t>
            </a:r>
            <a:endParaRPr lang="ru-RU" b="1" dirty="0" smtClean="0"/>
          </a:p>
          <a:p>
            <a:endParaRPr lang="en-US" b="1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Вычисление результирующих компонент цвета для каждого пикселя изображения. </a:t>
            </a:r>
          </a:p>
          <a:p>
            <a:endParaRPr lang="ru-RU" dirty="0"/>
          </a:p>
          <a:p>
            <a:r>
              <a:rPr lang="en-US" b="1" dirty="0" smtClean="0"/>
              <a:t>     for</a:t>
            </a:r>
            <a:r>
              <a:rPr lang="en-US" b="1" dirty="0"/>
              <a:t> (</a:t>
            </a:r>
            <a:r>
              <a:rPr lang="en-US" b="1" dirty="0" err="1"/>
              <a:t>int</a:t>
            </a:r>
            <a:r>
              <a:rPr lang="en-US" b="1" dirty="0"/>
              <a:t> </a:t>
            </a:r>
            <a:r>
              <a:rPr lang="en-US" b="1" dirty="0" err="1"/>
              <a:t>i</a:t>
            </a:r>
            <a:r>
              <a:rPr lang="en-US" b="1" dirty="0"/>
              <a:t> = 0; </a:t>
            </a:r>
            <a:r>
              <a:rPr lang="en-US" b="1" dirty="0" err="1"/>
              <a:t>i</a:t>
            </a:r>
            <a:r>
              <a:rPr lang="en-US" b="1" dirty="0"/>
              <a:t> &lt; </a:t>
            </a:r>
            <a:r>
              <a:rPr lang="en-US" b="1" dirty="0" err="1"/>
              <a:t>data.Length</a:t>
            </a:r>
            <a:r>
              <a:rPr lang="en-US" b="1" dirty="0"/>
              <a:t>; </a:t>
            </a:r>
            <a:r>
              <a:rPr lang="en-US" b="1" dirty="0" err="1"/>
              <a:t>i</a:t>
            </a:r>
            <a:r>
              <a:rPr lang="en-US" b="1" dirty="0"/>
              <a:t> += 4) { 	</a:t>
            </a:r>
          </a:p>
          <a:p>
            <a:r>
              <a:rPr lang="en-US" b="1" dirty="0"/>
              <a:t>	data[</a:t>
            </a:r>
            <a:r>
              <a:rPr lang="en-US" b="1" dirty="0" err="1"/>
              <a:t>i</a:t>
            </a:r>
            <a:r>
              <a:rPr lang="en-US" b="1" dirty="0"/>
              <a:t>] = r[data[</a:t>
            </a:r>
            <a:r>
              <a:rPr lang="en-US" b="1" dirty="0" err="1"/>
              <a:t>i</a:t>
            </a:r>
            <a:r>
              <a:rPr lang="en-US" b="1" dirty="0"/>
              <a:t>]];</a:t>
            </a:r>
          </a:p>
          <a:p>
            <a:r>
              <a:rPr lang="en-US" b="1" dirty="0"/>
              <a:t>	…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07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1" y="188640"/>
            <a:ext cx="8371993" cy="11521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Оптимизации</a:t>
            </a:r>
            <a:r>
              <a:rPr lang="en-US" dirty="0" smtClean="0"/>
              <a:t> </a:t>
            </a:r>
            <a:r>
              <a:rPr lang="ru-RU" dirty="0" err="1" smtClean="0"/>
              <a:t>попиксельных</a:t>
            </a:r>
            <a:r>
              <a:rPr lang="ru-RU" dirty="0" smtClean="0"/>
              <a:t> операций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3816424"/>
          </a:xfrm>
        </p:spPr>
        <p:txBody>
          <a:bodyPr/>
          <a:lstStyle/>
          <a:p>
            <a:r>
              <a:rPr lang="ru-RU" dirty="0" smtClean="0"/>
              <a:t>Избавление от перерисовки промежуточного изображения для двух последовательных табличных фильтров.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Использование двух буферов для избыточного создания и копирования массивов (в случае первой оптимизации).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65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771</Words>
  <Application>Microsoft Office PowerPoint</Application>
  <PresentationFormat>Экран (4:3)</PresentationFormat>
  <Paragraphs>213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Обработка фотографий на JavaScript + HTML5</vt:lpstr>
      <vt:lpstr>Презентация PowerPoint</vt:lpstr>
      <vt:lpstr>Инструменты для разработки</vt:lpstr>
      <vt:lpstr>Обзор технологий для разработки</vt:lpstr>
      <vt:lpstr>Обзор технологий для разработки</vt:lpstr>
      <vt:lpstr>C# + Script# = JavaScript</vt:lpstr>
      <vt:lpstr>Описание фильтров</vt:lpstr>
      <vt:lpstr>Попиксельные операции</vt:lpstr>
      <vt:lpstr>Оптимизации попиксельных операций</vt:lpstr>
      <vt:lpstr>Оптимизации попиксельных операций</vt:lpstr>
      <vt:lpstr>Графические операции</vt:lpstr>
      <vt:lpstr>Формат фильтров</vt:lpstr>
      <vt:lpstr>Этапы фильтра XPro Film</vt:lpstr>
      <vt:lpstr>Презентация PowerPoint</vt:lpstr>
      <vt:lpstr>Написание универсального кода</vt:lpstr>
      <vt:lpstr>Примеры кода под Script# и .NET</vt:lpstr>
      <vt:lpstr>Минификация JavaScript кода.</vt:lpstr>
      <vt:lpstr>Принципы работы JS минификаторов</vt:lpstr>
      <vt:lpstr>Общая схема минификации JS в VS </vt:lpstr>
      <vt:lpstr>Пример использования скриптов в aspx страницах</vt:lpstr>
      <vt:lpstr>Заключение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фотографий на HTML5</dc:title>
  <dc:creator>KvanTTT</dc:creator>
  <cp:lastModifiedBy>vankoch@yandex.ru</cp:lastModifiedBy>
  <cp:revision>39</cp:revision>
  <dcterms:created xsi:type="dcterms:W3CDTF">2012-11-11T13:09:40Z</dcterms:created>
  <dcterms:modified xsi:type="dcterms:W3CDTF">2013-03-11T15:55:12Z</dcterms:modified>
</cp:coreProperties>
</file>