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64" r:id="rId5"/>
    <p:sldId id="260" r:id="rId6"/>
    <p:sldId id="258" r:id="rId7"/>
    <p:sldId id="261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B7C65-D66D-5141-A5D5-EB9D6ED18F7A}" v="485" dt="2022-02-15T02:49:15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tian Wei" userId="88df064e-ca70-4ec5-892a-6232b7106bde" providerId="ADAL" clId="{886B7C65-D66D-5141-A5D5-EB9D6ED18F7A}"/>
    <pc:docChg chg="undo redo custSel addSld modSld sldOrd">
      <pc:chgData name="Haotian Wei" userId="88df064e-ca70-4ec5-892a-6232b7106bde" providerId="ADAL" clId="{886B7C65-D66D-5141-A5D5-EB9D6ED18F7A}" dt="2022-02-15T20:01:45.008" v="1248" actId="732"/>
      <pc:docMkLst>
        <pc:docMk/>
      </pc:docMkLst>
      <pc:sldChg chg="addSp modSp mod setBg addAnim">
        <pc:chgData name="Haotian Wei" userId="88df064e-ca70-4ec5-892a-6232b7106bde" providerId="ADAL" clId="{886B7C65-D66D-5141-A5D5-EB9D6ED18F7A}" dt="2022-02-14T21:18:27.795" v="16" actId="20577"/>
        <pc:sldMkLst>
          <pc:docMk/>
          <pc:sldMk cId="4218908228" sldId="256"/>
        </pc:sldMkLst>
        <pc:spChg chg="mod">
          <ac:chgData name="Haotian Wei" userId="88df064e-ca70-4ec5-892a-6232b7106bde" providerId="ADAL" clId="{886B7C65-D66D-5141-A5D5-EB9D6ED18F7A}" dt="2022-02-14T21:18:27.795" v="16" actId="20577"/>
          <ac:spMkLst>
            <pc:docMk/>
            <pc:sldMk cId="4218908228" sldId="256"/>
            <ac:spMk id="2" creationId="{234C4E22-F758-C541-8E05-0EA8C03F517C}"/>
          </ac:spMkLst>
        </pc:spChg>
        <pc:spChg chg="mod">
          <ac:chgData name="Haotian Wei" userId="88df064e-ca70-4ec5-892a-6232b7106bde" providerId="ADAL" clId="{886B7C65-D66D-5141-A5D5-EB9D6ED18F7A}" dt="2022-02-14T21:18:12.375" v="6" actId="26606"/>
          <ac:spMkLst>
            <pc:docMk/>
            <pc:sldMk cId="4218908228" sldId="256"/>
            <ac:spMk id="3" creationId="{C6D5FA8A-3E90-3847-8DAD-D0899C756F9B}"/>
          </ac:spMkLst>
        </pc:spChg>
        <pc:spChg chg="add">
          <ac:chgData name="Haotian Wei" userId="88df064e-ca70-4ec5-892a-6232b7106bde" providerId="ADAL" clId="{886B7C65-D66D-5141-A5D5-EB9D6ED18F7A}" dt="2022-02-14T21:18:12.375" v="6" actId="26606"/>
          <ac:spMkLst>
            <pc:docMk/>
            <pc:sldMk cId="4218908228" sldId="256"/>
            <ac:spMk id="8" creationId="{943CAA20-3569-4189-9E48-239A229A86CA}"/>
          </ac:spMkLst>
        </pc:spChg>
        <pc:spChg chg="add">
          <ac:chgData name="Haotian Wei" userId="88df064e-ca70-4ec5-892a-6232b7106bde" providerId="ADAL" clId="{886B7C65-D66D-5141-A5D5-EB9D6ED18F7A}" dt="2022-02-14T21:18:12.375" v="6" actId="26606"/>
          <ac:spMkLst>
            <pc:docMk/>
            <pc:sldMk cId="4218908228" sldId="256"/>
            <ac:spMk id="10" creationId="{DA542B6D-E775-4832-91DC-2D20F857813A}"/>
          </ac:spMkLst>
        </pc:spChg>
      </pc:sldChg>
      <pc:sldChg chg="modSp mod">
        <pc:chgData name="Haotian Wei" userId="88df064e-ca70-4ec5-892a-6232b7106bde" providerId="ADAL" clId="{886B7C65-D66D-5141-A5D5-EB9D6ED18F7A}" dt="2022-02-15T01:17:04.627" v="708" actId="20577"/>
        <pc:sldMkLst>
          <pc:docMk/>
          <pc:sldMk cId="1254281055" sldId="257"/>
        </pc:sldMkLst>
        <pc:spChg chg="mod">
          <ac:chgData name="Haotian Wei" userId="88df064e-ca70-4ec5-892a-6232b7106bde" providerId="ADAL" clId="{886B7C65-D66D-5141-A5D5-EB9D6ED18F7A}" dt="2022-02-15T01:17:04.627" v="708" actId="20577"/>
          <ac:spMkLst>
            <pc:docMk/>
            <pc:sldMk cId="1254281055" sldId="257"/>
            <ac:spMk id="3" creationId="{73A5C7FB-67D1-9146-8F63-66C5A9B23A7F}"/>
          </ac:spMkLst>
        </pc:spChg>
      </pc:sldChg>
      <pc:sldChg chg="modSp mod ord">
        <pc:chgData name="Haotian Wei" userId="88df064e-ca70-4ec5-892a-6232b7106bde" providerId="ADAL" clId="{886B7C65-D66D-5141-A5D5-EB9D6ED18F7A}" dt="2022-02-15T01:22:42.236" v="964" actId="20577"/>
        <pc:sldMkLst>
          <pc:docMk/>
          <pc:sldMk cId="1123782826" sldId="258"/>
        </pc:sldMkLst>
        <pc:spChg chg="mod">
          <ac:chgData name="Haotian Wei" userId="88df064e-ca70-4ec5-892a-6232b7106bde" providerId="ADAL" clId="{886B7C65-D66D-5141-A5D5-EB9D6ED18F7A}" dt="2022-02-15T01:18:51.902" v="738" actId="27636"/>
          <ac:spMkLst>
            <pc:docMk/>
            <pc:sldMk cId="1123782826" sldId="258"/>
            <ac:spMk id="2" creationId="{2A1F5098-39D4-BB4B-A3F5-DD30AE1FD0F4}"/>
          </ac:spMkLst>
        </pc:spChg>
        <pc:spChg chg="mod">
          <ac:chgData name="Haotian Wei" userId="88df064e-ca70-4ec5-892a-6232b7106bde" providerId="ADAL" clId="{886B7C65-D66D-5141-A5D5-EB9D6ED18F7A}" dt="2022-02-15T01:22:42.236" v="964" actId="20577"/>
          <ac:spMkLst>
            <pc:docMk/>
            <pc:sldMk cId="1123782826" sldId="258"/>
            <ac:spMk id="3" creationId="{BDCB1777-893E-6A4A-ABF5-2D6C79687E2F}"/>
          </ac:spMkLst>
        </pc:spChg>
      </pc:sldChg>
      <pc:sldChg chg="modSp mod">
        <pc:chgData name="Haotian Wei" userId="88df064e-ca70-4ec5-892a-6232b7106bde" providerId="ADAL" clId="{886B7C65-D66D-5141-A5D5-EB9D6ED18F7A}" dt="2022-02-15T20:01:32.425" v="1247" actId="732"/>
        <pc:sldMkLst>
          <pc:docMk/>
          <pc:sldMk cId="1950133969" sldId="259"/>
        </pc:sldMkLst>
        <pc:picChg chg="mod modCrop">
          <ac:chgData name="Haotian Wei" userId="88df064e-ca70-4ec5-892a-6232b7106bde" providerId="ADAL" clId="{886B7C65-D66D-5141-A5D5-EB9D6ED18F7A}" dt="2022-02-15T20:01:32.425" v="1247" actId="732"/>
          <ac:picMkLst>
            <pc:docMk/>
            <pc:sldMk cId="1950133969" sldId="259"/>
            <ac:picMk id="5" creationId="{BAF6822D-2A9D-2E4A-BFDD-4FDDA45671D2}"/>
          </ac:picMkLst>
        </pc:picChg>
      </pc:sldChg>
      <pc:sldChg chg="modSp mod">
        <pc:chgData name="Haotian Wei" userId="88df064e-ca70-4ec5-892a-6232b7106bde" providerId="ADAL" clId="{886B7C65-D66D-5141-A5D5-EB9D6ED18F7A}" dt="2022-02-15T20:01:24.693" v="1246" actId="732"/>
        <pc:sldMkLst>
          <pc:docMk/>
          <pc:sldMk cId="545878683" sldId="260"/>
        </pc:sldMkLst>
        <pc:picChg chg="mod modCrop">
          <ac:chgData name="Haotian Wei" userId="88df064e-ca70-4ec5-892a-6232b7106bde" providerId="ADAL" clId="{886B7C65-D66D-5141-A5D5-EB9D6ED18F7A}" dt="2022-02-15T20:01:24.693" v="1246" actId="732"/>
          <ac:picMkLst>
            <pc:docMk/>
            <pc:sldMk cId="545878683" sldId="260"/>
            <ac:picMk id="5" creationId="{ABD3B7E2-6550-1049-9E22-8937F1B93EEF}"/>
          </ac:picMkLst>
        </pc:picChg>
      </pc:sldChg>
      <pc:sldChg chg="addSp delSp modSp mod">
        <pc:chgData name="Haotian Wei" userId="88df064e-ca70-4ec5-892a-6232b7106bde" providerId="ADAL" clId="{886B7C65-D66D-5141-A5D5-EB9D6ED18F7A}" dt="2022-02-15T20:01:45.008" v="1248" actId="732"/>
        <pc:sldMkLst>
          <pc:docMk/>
          <pc:sldMk cId="3135442196" sldId="261"/>
        </pc:sldMkLst>
        <pc:spChg chg="mod">
          <ac:chgData name="Haotian Wei" userId="88df064e-ca70-4ec5-892a-6232b7106bde" providerId="ADAL" clId="{886B7C65-D66D-5141-A5D5-EB9D6ED18F7A}" dt="2022-02-14T23:41:17.273" v="526" actId="26606"/>
          <ac:spMkLst>
            <pc:docMk/>
            <pc:sldMk cId="3135442196" sldId="261"/>
            <ac:spMk id="2" creationId="{46FED871-1AAC-3D40-8157-68852521030E}"/>
          </ac:spMkLst>
        </pc:spChg>
        <pc:spChg chg="mod">
          <ac:chgData name="Haotian Wei" userId="88df064e-ca70-4ec5-892a-6232b7106bde" providerId="ADAL" clId="{886B7C65-D66D-5141-A5D5-EB9D6ED18F7A}" dt="2022-02-15T01:23:43.460" v="1004" actId="20577"/>
          <ac:spMkLst>
            <pc:docMk/>
            <pc:sldMk cId="3135442196" sldId="261"/>
            <ac:spMk id="3" creationId="{BF22BF33-7CBD-A14F-8EC8-9A438DD25A7C}"/>
          </ac:spMkLst>
        </pc:spChg>
        <pc:spChg chg="del">
          <ac:chgData name="Haotian Wei" userId="88df064e-ca70-4ec5-892a-6232b7106bde" providerId="ADAL" clId="{886B7C65-D66D-5141-A5D5-EB9D6ED18F7A}" dt="2022-02-14T23:41:17.273" v="526" actId="26606"/>
          <ac:spMkLst>
            <pc:docMk/>
            <pc:sldMk cId="3135442196" sldId="261"/>
            <ac:spMk id="17" creationId="{8F7AFB9A-7364-478C-B48B-8523CDD9AE8D}"/>
          </ac:spMkLst>
        </pc:spChg>
        <pc:spChg chg="del">
          <ac:chgData name="Haotian Wei" userId="88df064e-ca70-4ec5-892a-6232b7106bde" providerId="ADAL" clId="{886B7C65-D66D-5141-A5D5-EB9D6ED18F7A}" dt="2022-02-14T23:41:17.273" v="526" actId="26606"/>
          <ac:spMkLst>
            <pc:docMk/>
            <pc:sldMk cId="3135442196" sldId="261"/>
            <ac:spMk id="19" creationId="{36678033-86B6-40E6-BE90-78D8ED4E3A31}"/>
          </ac:spMkLst>
        </pc:spChg>
        <pc:spChg chg="del">
          <ac:chgData name="Haotian Wei" userId="88df064e-ca70-4ec5-892a-6232b7106bde" providerId="ADAL" clId="{886B7C65-D66D-5141-A5D5-EB9D6ED18F7A}" dt="2022-02-14T23:41:17.273" v="526" actId="26606"/>
          <ac:spMkLst>
            <pc:docMk/>
            <pc:sldMk cId="3135442196" sldId="261"/>
            <ac:spMk id="21" creationId="{D2542E1A-076E-4A34-BB67-2BF961754E0C}"/>
          </ac:spMkLst>
        </pc:spChg>
        <pc:spChg chg="del">
          <ac:chgData name="Haotian Wei" userId="88df064e-ca70-4ec5-892a-6232b7106bde" providerId="ADAL" clId="{886B7C65-D66D-5141-A5D5-EB9D6ED18F7A}" dt="2022-02-14T23:41:17.273" v="526" actId="26606"/>
          <ac:spMkLst>
            <pc:docMk/>
            <pc:sldMk cId="3135442196" sldId="261"/>
            <ac:spMk id="23" creationId="{75C56826-D4E5-42ED-8529-079651CB3005}"/>
          </ac:spMkLst>
        </pc:spChg>
        <pc:spChg chg="del">
          <ac:chgData name="Haotian Wei" userId="88df064e-ca70-4ec5-892a-6232b7106bde" providerId="ADAL" clId="{886B7C65-D66D-5141-A5D5-EB9D6ED18F7A}" dt="2022-02-14T23:41:17.273" v="526" actId="26606"/>
          <ac:spMkLst>
            <pc:docMk/>
            <pc:sldMk cId="3135442196" sldId="261"/>
            <ac:spMk id="25" creationId="{82095FCE-EF05-4443-B97A-85DEE3A5CA17}"/>
          </ac:spMkLst>
        </pc:spChg>
        <pc:spChg chg="add del">
          <ac:chgData name="Haotian Wei" userId="88df064e-ca70-4ec5-892a-6232b7106bde" providerId="ADAL" clId="{886B7C65-D66D-5141-A5D5-EB9D6ED18F7A}" dt="2022-02-15T02:46:56.276" v="1199" actId="26606"/>
          <ac:spMkLst>
            <pc:docMk/>
            <pc:sldMk cId="3135442196" sldId="261"/>
            <ac:spMk id="30" creationId="{5EF17487-C386-4F99-B5EB-4FD3DF4236B2}"/>
          </ac:spMkLst>
        </pc:spChg>
        <pc:spChg chg="add del">
          <ac:chgData name="Haotian Wei" userId="88df064e-ca70-4ec5-892a-6232b7106bde" providerId="ADAL" clId="{886B7C65-D66D-5141-A5D5-EB9D6ED18F7A}" dt="2022-02-15T02:46:56.276" v="1199" actId="26606"/>
          <ac:spMkLst>
            <pc:docMk/>
            <pc:sldMk cId="3135442196" sldId="261"/>
            <ac:spMk id="32" creationId="{A0DE92DF-4769-4DE9-93FD-EE31271850CA}"/>
          </ac:spMkLst>
        </pc:spChg>
        <pc:spChg chg="add">
          <ac:chgData name="Haotian Wei" userId="88df064e-ca70-4ec5-892a-6232b7106bde" providerId="ADAL" clId="{886B7C65-D66D-5141-A5D5-EB9D6ED18F7A}" dt="2022-02-15T02:46:56.276" v="1199" actId="26606"/>
          <ac:spMkLst>
            <pc:docMk/>
            <pc:sldMk cId="3135442196" sldId="261"/>
            <ac:spMk id="37" creationId="{5EF17487-C386-4F99-B5EB-4FD3DF4236B2}"/>
          </ac:spMkLst>
        </pc:spChg>
        <pc:spChg chg="add">
          <ac:chgData name="Haotian Wei" userId="88df064e-ca70-4ec5-892a-6232b7106bde" providerId="ADAL" clId="{886B7C65-D66D-5141-A5D5-EB9D6ED18F7A}" dt="2022-02-15T02:46:56.276" v="1199" actId="26606"/>
          <ac:spMkLst>
            <pc:docMk/>
            <pc:sldMk cId="3135442196" sldId="261"/>
            <ac:spMk id="39" creationId="{A0DE92DF-4769-4DE9-93FD-EE31271850CA}"/>
          </ac:spMkLst>
        </pc:spChg>
        <pc:picChg chg="del">
          <ac:chgData name="Haotian Wei" userId="88df064e-ca70-4ec5-892a-6232b7106bde" providerId="ADAL" clId="{886B7C65-D66D-5141-A5D5-EB9D6ED18F7A}" dt="2022-02-14T23:41:01.134" v="522" actId="478"/>
          <ac:picMkLst>
            <pc:docMk/>
            <pc:sldMk cId="3135442196" sldId="261"/>
            <ac:picMk id="5" creationId="{70904694-E56A-E24E-9DB7-29D1B217CD04}"/>
          </ac:picMkLst>
        </pc:picChg>
        <pc:picChg chg="add mod ord modCrop">
          <ac:chgData name="Haotian Wei" userId="88df064e-ca70-4ec5-892a-6232b7106bde" providerId="ADAL" clId="{886B7C65-D66D-5141-A5D5-EB9D6ED18F7A}" dt="2022-02-15T20:01:45.008" v="1248" actId="732"/>
          <ac:picMkLst>
            <pc:docMk/>
            <pc:sldMk cId="3135442196" sldId="261"/>
            <ac:picMk id="6" creationId="{A2293506-109E-6846-B4DD-447A5273F799}"/>
          </ac:picMkLst>
        </pc:picChg>
        <pc:picChg chg="del mod">
          <ac:chgData name="Haotian Wei" userId="88df064e-ca70-4ec5-892a-6232b7106bde" providerId="ADAL" clId="{886B7C65-D66D-5141-A5D5-EB9D6ED18F7A}" dt="2022-02-15T02:46:48.784" v="1194" actId="478"/>
          <ac:picMkLst>
            <pc:docMk/>
            <pc:sldMk cId="3135442196" sldId="261"/>
            <ac:picMk id="7" creationId="{8F0C3117-8E8E-CD41-8483-E337A2A8D4F0}"/>
          </ac:picMkLst>
        </pc:picChg>
        <pc:picChg chg="add del mod">
          <ac:chgData name="Haotian Wei" userId="88df064e-ca70-4ec5-892a-6232b7106bde" providerId="ADAL" clId="{886B7C65-D66D-5141-A5D5-EB9D6ED18F7A}" dt="2022-02-15T01:42:55.872" v="1013" actId="21"/>
          <ac:picMkLst>
            <pc:docMk/>
            <pc:sldMk cId="3135442196" sldId="261"/>
            <ac:picMk id="8" creationId="{E4A16506-7B63-6C44-A917-AC276062F232}"/>
          </ac:picMkLst>
        </pc:picChg>
        <pc:picChg chg="add mod">
          <ac:chgData name="Haotian Wei" userId="88df064e-ca70-4ec5-892a-6232b7106bde" providerId="ADAL" clId="{886B7C65-D66D-5141-A5D5-EB9D6ED18F7A}" dt="2022-02-15T02:47:33.454" v="1208" actId="14100"/>
          <ac:picMkLst>
            <pc:docMk/>
            <pc:sldMk cId="3135442196" sldId="261"/>
            <ac:picMk id="10" creationId="{B8B43E4F-06F7-FA43-B3ED-1CE15608890A}"/>
          </ac:picMkLst>
        </pc:picChg>
      </pc:sldChg>
      <pc:sldChg chg="addSp modSp new mod setBg">
        <pc:chgData name="Haotian Wei" userId="88df064e-ca70-4ec5-892a-6232b7106bde" providerId="ADAL" clId="{886B7C65-D66D-5141-A5D5-EB9D6ED18F7A}" dt="2022-02-15T01:16:26.928" v="688" actId="20577"/>
        <pc:sldMkLst>
          <pc:docMk/>
          <pc:sldMk cId="2537888809" sldId="262"/>
        </pc:sldMkLst>
        <pc:spChg chg="mod">
          <ac:chgData name="Haotian Wei" userId="88df064e-ca70-4ec5-892a-6232b7106bde" providerId="ADAL" clId="{886B7C65-D66D-5141-A5D5-EB9D6ED18F7A}" dt="2022-02-15T01:13:56.131" v="534" actId="20577"/>
          <ac:spMkLst>
            <pc:docMk/>
            <pc:sldMk cId="2537888809" sldId="262"/>
            <ac:spMk id="2" creationId="{3ADB672A-4B47-DF4A-A7DB-D33F757E4E75}"/>
          </ac:spMkLst>
        </pc:spChg>
        <pc:spChg chg="mod">
          <ac:chgData name="Haotian Wei" userId="88df064e-ca70-4ec5-892a-6232b7106bde" providerId="ADAL" clId="{886B7C65-D66D-5141-A5D5-EB9D6ED18F7A}" dt="2022-02-15T01:16:26.928" v="688" actId="20577"/>
          <ac:spMkLst>
            <pc:docMk/>
            <pc:sldMk cId="2537888809" sldId="262"/>
            <ac:spMk id="3" creationId="{952FF2FD-9DFB-C749-9684-B2CFCE03DE11}"/>
          </ac:spMkLst>
        </pc:spChg>
        <pc:spChg chg="add">
          <ac:chgData name="Haotian Wei" userId="88df064e-ca70-4ec5-892a-6232b7106bde" providerId="ADAL" clId="{886B7C65-D66D-5141-A5D5-EB9D6ED18F7A}" dt="2022-02-14T21:21:32.172" v="164" actId="26606"/>
          <ac:spMkLst>
            <pc:docMk/>
            <pc:sldMk cId="2537888809" sldId="262"/>
            <ac:spMk id="12" creationId="{2B566528-1B12-4246-9431-5C2D7D081168}"/>
          </ac:spMkLst>
        </pc:spChg>
        <pc:grpChg chg="add">
          <ac:chgData name="Haotian Wei" userId="88df064e-ca70-4ec5-892a-6232b7106bde" providerId="ADAL" clId="{886B7C65-D66D-5141-A5D5-EB9D6ED18F7A}" dt="2022-02-14T21:21:32.172" v="164" actId="26606"/>
          <ac:grpSpMkLst>
            <pc:docMk/>
            <pc:sldMk cId="2537888809" sldId="262"/>
            <ac:grpSpMk id="14" creationId="{5995D10D-E9C9-47DB-AE7E-801FEF38F5C9}"/>
          </ac:grpSpMkLst>
        </pc:grpChg>
        <pc:grpChg chg="add">
          <ac:chgData name="Haotian Wei" userId="88df064e-ca70-4ec5-892a-6232b7106bde" providerId="ADAL" clId="{886B7C65-D66D-5141-A5D5-EB9D6ED18F7A}" dt="2022-02-14T21:21:32.172" v="164" actId="26606"/>
          <ac:grpSpMkLst>
            <pc:docMk/>
            <pc:sldMk cId="2537888809" sldId="262"/>
            <ac:grpSpMk id="18" creationId="{828A5161-06F1-46CF-8AD7-844680A59E13}"/>
          </ac:grpSpMkLst>
        </pc:grpChg>
        <pc:picChg chg="add mod ord">
          <ac:chgData name="Haotian Wei" userId="88df064e-ca70-4ec5-892a-6232b7106bde" providerId="ADAL" clId="{886B7C65-D66D-5141-A5D5-EB9D6ED18F7A}" dt="2022-02-14T21:21:32.172" v="164" actId="26606"/>
          <ac:picMkLst>
            <pc:docMk/>
            <pc:sldMk cId="2537888809" sldId="262"/>
            <ac:picMk id="5" creationId="{0A523F5A-18F7-1C46-9A9D-2B95DCF616FE}"/>
          </ac:picMkLst>
        </pc:picChg>
        <pc:picChg chg="add mod">
          <ac:chgData name="Haotian Wei" userId="88df064e-ca70-4ec5-892a-6232b7106bde" providerId="ADAL" clId="{886B7C65-D66D-5141-A5D5-EB9D6ED18F7A}" dt="2022-02-14T21:21:32.172" v="164" actId="26606"/>
          <ac:picMkLst>
            <pc:docMk/>
            <pc:sldMk cId="2537888809" sldId="262"/>
            <ac:picMk id="7" creationId="{2D728666-FD0C-EE47-849F-7E842AE8E73E}"/>
          </ac:picMkLst>
        </pc:picChg>
      </pc:sldChg>
      <pc:sldChg chg="addSp delSp modSp new mod">
        <pc:chgData name="Haotian Wei" userId="88df064e-ca70-4ec5-892a-6232b7106bde" providerId="ADAL" clId="{886B7C65-D66D-5141-A5D5-EB9D6ED18F7A}" dt="2022-02-15T02:49:24.545" v="1231" actId="1076"/>
        <pc:sldMkLst>
          <pc:docMk/>
          <pc:sldMk cId="4220353572" sldId="263"/>
        </pc:sldMkLst>
        <pc:spChg chg="mod">
          <ac:chgData name="Haotian Wei" userId="88df064e-ca70-4ec5-892a-6232b7106bde" providerId="ADAL" clId="{886B7C65-D66D-5141-A5D5-EB9D6ED18F7A}" dt="2022-02-15T02:16:45.835" v="1037" actId="20577"/>
          <ac:spMkLst>
            <pc:docMk/>
            <pc:sldMk cId="4220353572" sldId="263"/>
            <ac:spMk id="2" creationId="{50880E1F-1151-B54E-8FCB-51BC0062EBCE}"/>
          </ac:spMkLst>
        </pc:spChg>
        <pc:spChg chg="del mod">
          <ac:chgData name="Haotian Wei" userId="88df064e-ca70-4ec5-892a-6232b7106bde" providerId="ADAL" clId="{886B7C65-D66D-5141-A5D5-EB9D6ED18F7A}" dt="2022-02-15T02:48:21.131" v="1215"/>
          <ac:spMkLst>
            <pc:docMk/>
            <pc:sldMk cId="4220353572" sldId="263"/>
            <ac:spMk id="3" creationId="{6345A98A-6AB9-734E-B644-B3B180BD9271}"/>
          </ac:spMkLst>
        </pc:spChg>
        <pc:picChg chg="add mod modCrop">
          <ac:chgData name="Haotian Wei" userId="88df064e-ca70-4ec5-892a-6232b7106bde" providerId="ADAL" clId="{886B7C65-D66D-5141-A5D5-EB9D6ED18F7A}" dt="2022-02-15T02:49:24.545" v="1231" actId="1076"/>
          <ac:picMkLst>
            <pc:docMk/>
            <pc:sldMk cId="4220353572" sldId="263"/>
            <ac:picMk id="4" creationId="{8917121F-C8A4-A44A-99A8-C860D6B6CC70}"/>
          </ac:picMkLst>
        </pc:picChg>
        <pc:picChg chg="add mod modCrop">
          <ac:chgData name="Haotian Wei" userId="88df064e-ca70-4ec5-892a-6232b7106bde" providerId="ADAL" clId="{886B7C65-D66D-5141-A5D5-EB9D6ED18F7A}" dt="2022-02-15T02:49:24.545" v="1231" actId="1076"/>
          <ac:picMkLst>
            <pc:docMk/>
            <pc:sldMk cId="4220353572" sldId="263"/>
            <ac:picMk id="6" creationId="{CB54F42C-FFB1-7A4D-B506-59F414F1AD03}"/>
          </ac:picMkLst>
        </pc:picChg>
      </pc:sldChg>
      <pc:sldChg chg="addSp delSp modSp new mod setBg">
        <pc:chgData name="Haotian Wei" userId="88df064e-ca70-4ec5-892a-6232b7106bde" providerId="ADAL" clId="{886B7C65-D66D-5141-A5D5-EB9D6ED18F7A}" dt="2022-02-15T02:50:29.229" v="1245" actId="20577"/>
        <pc:sldMkLst>
          <pc:docMk/>
          <pc:sldMk cId="3215554094" sldId="264"/>
        </pc:sldMkLst>
        <pc:spChg chg="mod">
          <ac:chgData name="Haotian Wei" userId="88df064e-ca70-4ec5-892a-6232b7106bde" providerId="ADAL" clId="{886B7C65-D66D-5141-A5D5-EB9D6ED18F7A}" dt="2022-02-15T02:22:50.196" v="1193" actId="14100"/>
          <ac:spMkLst>
            <pc:docMk/>
            <pc:sldMk cId="3215554094" sldId="264"/>
            <ac:spMk id="2" creationId="{F43D6582-88DF-4F44-8BC4-5B14B19A1094}"/>
          </ac:spMkLst>
        </pc:spChg>
        <pc:spChg chg="del">
          <ac:chgData name="Haotian Wei" userId="88df064e-ca70-4ec5-892a-6232b7106bde" providerId="ADAL" clId="{886B7C65-D66D-5141-A5D5-EB9D6ED18F7A}" dt="2022-02-15T02:20:13.424" v="1074"/>
          <ac:spMkLst>
            <pc:docMk/>
            <pc:sldMk cId="3215554094" sldId="264"/>
            <ac:spMk id="3" creationId="{307CFF68-A41D-B344-8BFD-99B880E07361}"/>
          </ac:spMkLst>
        </pc:spChg>
        <pc:spChg chg="add mod">
          <ac:chgData name="Haotian Wei" userId="88df064e-ca70-4ec5-892a-6232b7106bde" providerId="ADAL" clId="{886B7C65-D66D-5141-A5D5-EB9D6ED18F7A}" dt="2022-02-15T02:50:29.229" v="1245" actId="20577"/>
          <ac:spMkLst>
            <pc:docMk/>
            <pc:sldMk cId="3215554094" sldId="264"/>
            <ac:spMk id="9" creationId="{7448DDA7-BE25-43B6-AECC-D2FA7B742FB8}"/>
          </ac:spMkLst>
        </pc:spChg>
        <pc:spChg chg="add">
          <ac:chgData name="Haotian Wei" userId="88df064e-ca70-4ec5-892a-6232b7106bde" providerId="ADAL" clId="{886B7C65-D66D-5141-A5D5-EB9D6ED18F7A}" dt="2022-02-15T02:21:08.086" v="1087" actId="26606"/>
          <ac:spMkLst>
            <pc:docMk/>
            <pc:sldMk cId="3215554094" sldId="264"/>
            <ac:spMk id="12" creationId="{743AA782-23D1-4521-8CAD-47662984AA08}"/>
          </ac:spMkLst>
        </pc:spChg>
        <pc:spChg chg="add">
          <ac:chgData name="Haotian Wei" userId="88df064e-ca70-4ec5-892a-6232b7106bde" providerId="ADAL" clId="{886B7C65-D66D-5141-A5D5-EB9D6ED18F7A}" dt="2022-02-15T02:21:08.086" v="1087" actId="26606"/>
          <ac:spMkLst>
            <pc:docMk/>
            <pc:sldMk cId="3215554094" sldId="264"/>
            <ac:spMk id="14" creationId="{650D18FE-0824-4A46-B22C-A86B52E5780A}"/>
          </ac:spMkLst>
        </pc:spChg>
        <pc:grpChg chg="add mod">
          <ac:chgData name="Haotian Wei" userId="88df064e-ca70-4ec5-892a-6232b7106bde" providerId="ADAL" clId="{886B7C65-D66D-5141-A5D5-EB9D6ED18F7A}" dt="2022-02-15T02:22:39.735" v="1191" actId="1076"/>
          <ac:grpSpMkLst>
            <pc:docMk/>
            <pc:sldMk cId="3215554094" sldId="264"/>
            <ac:grpSpMk id="8" creationId="{CA421745-E6E0-F542-A53F-7F73BD756552}"/>
          </ac:grpSpMkLst>
        </pc:grpChg>
        <pc:picChg chg="add mod modCrop">
          <ac:chgData name="Haotian Wei" userId="88df064e-ca70-4ec5-892a-6232b7106bde" providerId="ADAL" clId="{886B7C65-D66D-5141-A5D5-EB9D6ED18F7A}" dt="2022-02-15T02:21:16.210" v="1088" actId="1076"/>
          <ac:picMkLst>
            <pc:docMk/>
            <pc:sldMk cId="3215554094" sldId="264"/>
            <ac:picMk id="5" creationId="{0D451E19-20F9-B141-ABDE-F23FA7B1FCC2}"/>
          </ac:picMkLst>
        </pc:picChg>
        <pc:picChg chg="add mod modCrop">
          <ac:chgData name="Haotian Wei" userId="88df064e-ca70-4ec5-892a-6232b7106bde" providerId="ADAL" clId="{886B7C65-D66D-5141-A5D5-EB9D6ED18F7A}" dt="2022-02-15T02:22:18.589" v="1187" actId="14100"/>
          <ac:picMkLst>
            <pc:docMk/>
            <pc:sldMk cId="3215554094" sldId="264"/>
            <ac:picMk id="7" creationId="{813746D3-01AC-044A-A208-CAEECED556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69D4-F05C-7042-A077-AFF6E0F89C7E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32F8-BF8B-BC46-B916-01FF8C9F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5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232F8-BF8B-BC46-B916-01FF8C9F5C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2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232F8-BF8B-BC46-B916-01FF8C9F5C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1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232F8-BF8B-BC46-B916-01FF8C9F5C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D03D-2CC8-344D-9CA3-21D405543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1762F-8F9B-B144-9FCF-4E9B2D2A1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CBCF-6FC2-A84F-9871-E9447B48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F70-1137-1A42-8DC4-763539A7A17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2E81-BEA7-E540-A968-C26B1FE6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4044-1379-1348-B2CC-47122046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57D4-3DE5-9240-8BEE-A546F43A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F68E-0C61-C144-812C-BDBAC61F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A30-A1BD-1941-9A09-EE97C47BF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D711-D665-334A-9F6D-BF053648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F70-1137-1A42-8DC4-763539A7A17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A4A0-F480-2240-A995-9F3F89ED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6E84-7C82-F94D-9C40-C3DC52E5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57D4-3DE5-9240-8BEE-A546F43A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6EE0B-7CCE-524A-BAEF-6A5C4AFD4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68BDD-7FE2-F841-925E-F643B84EB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3DBD3-C729-C444-8B86-ED629536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F70-1137-1A42-8DC4-763539A7A17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717F-95FF-C44C-9B55-603D3E14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1428-7E6F-3743-A2E9-C4D00F75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57D4-3DE5-9240-8BEE-A546F43A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7BC7-B8DD-B64E-917F-3A8053B3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EC0F-EDC2-D442-A021-21E8CED0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5B7CC-7F36-E045-9A72-E9CFCC8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F70-1137-1A42-8DC4-763539A7A17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7A26-6396-444D-B83C-C0960988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E3AA-EA7B-A444-885B-7D28468F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57D4-3DE5-9240-8BEE-A546F43A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8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2928-98B1-5B4C-83B9-F515EB74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6CDB0-C94C-1E4A-BEDD-A344CB712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029D-4A24-C044-84DB-8C626B3A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F70-1137-1A42-8DC4-763539A7A17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9443-A7A5-9C4E-97F9-8F828E4A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3C11E-F96B-FA44-8450-33EE45D5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57D4-3DE5-9240-8BEE-A546F43A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1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C477-8D3A-A244-B699-31F74244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53B3-D50B-334B-84B2-D284B41B4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B10FE-1B65-7241-8CDC-1B2D42DC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A3BDF-0444-7C4B-97DD-716C7DA4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F70-1137-1A42-8DC4-763539A7A17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77DD7-E477-C745-91BD-84584749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9D78A-BA9E-FD4C-A192-55A410E2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57D4-3DE5-9240-8BEE-A546F43A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7A23-4FE8-D641-BC2A-99FD35CD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44B22-15DA-3C45-ACDA-A41BDC8A2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96B70-EF16-F545-B3DA-E12C0CCC4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AFB92-FFCF-194A-916C-C5FE64EC9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E60E2-EE7D-4B4A-AC46-EC9A88337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490BB-740C-0A43-AB4A-FD80E578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F70-1137-1A42-8DC4-763539A7A17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8BB10-E528-3E48-BDCB-C171BF4E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D09E1-EE32-8642-A954-BBA6DF27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57D4-3DE5-9240-8BEE-A546F43A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1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99A8-8869-4845-BCC2-42FA78F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6C59A-64C2-6D45-B750-B448092B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F70-1137-1A42-8DC4-763539A7A17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13B24-F63E-8849-8F41-4EF6A0EF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A6A23-7A2A-3F4B-8132-A1F55F4D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57D4-3DE5-9240-8BEE-A546F43A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2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68D5B-026A-AD4D-8737-E30A04B9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F70-1137-1A42-8DC4-763539A7A17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DCB2B-1AB9-644C-B2DA-D1488B78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B9C7F-7234-C34A-B44E-1717BBC9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57D4-3DE5-9240-8BEE-A546F43A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2708-E482-CF40-9119-153CCEB3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8D44-A420-5342-9D3F-3ED5CDD5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035BA-AA0E-B049-9015-C20E5C5E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BF3D-2A8F-5B4C-AAAF-BF93FE94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F70-1137-1A42-8DC4-763539A7A17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FADB-DE94-9541-924F-796D2DA8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916C0-13EC-D44D-AAD3-19B69E96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57D4-3DE5-9240-8BEE-A546F43A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8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097F-AC8F-1A43-8EDD-AEAE427C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96F72-32CD-F346-A5B9-CA6FFD0BB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45980-146F-9840-9C81-EB5AC2715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DD199-95D7-2848-832F-B95A1228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F70-1137-1A42-8DC4-763539A7A17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C1D4B-3975-5B4D-B6A9-6CA55FB7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E265B-A6DF-674A-BC7C-DD8E56F9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57D4-3DE5-9240-8BEE-A546F43A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0EE11-DB88-8541-8561-D21B66BB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AEB84-447A-8649-866F-8D744C18A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B052-8AB6-334A-8080-EF71F38E9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37F70-1137-1A42-8DC4-763539A7A17F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851E-F6F1-0A42-AB95-AA7C73F4D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42FE3-6095-184B-8CE8-E662F3AE3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57D4-3DE5-9240-8BEE-A546F43A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C4E22-F758-C541-8E05-0EA8C03F5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Stroboscopic tweezer array heating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5FA8A-3E90-3847-8DAD-D0899C756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HT Wei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B672A-4B47-DF4A-A7DB-D33F757E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DVR grid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FF2FD-9DFB-C749-9684-B2CFCE03D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DVR energy level convergence</a:t>
                </a:r>
              </a:p>
              <a:p>
                <a:r>
                  <a:rPr lang="en-US" sz="2000" dirty="0"/>
                  <a:t>1D: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/>
                  <a:t> bound states</a:t>
                </a:r>
              </a:p>
              <a:p>
                <a:r>
                  <a:rPr lang="en-US" sz="2000" dirty="0"/>
                  <a:t>3D: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~4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bound states (in fact,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Converges well in 1D tight dimensions with half-width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en-US" sz="2000" dirty="0"/>
                  <a:t> (total # of grid point being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Loose dimension: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~2.4×</m:t>
                    </m:r>
                  </m:oMath>
                </a14:m>
                <a:r>
                  <a:rPr lang="en-US" sz="2000" dirty="0"/>
                  <a:t> looser in length scale (estimated by harmonic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0.25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Full 3D: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3, 3, 7.2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=(18, 18, 18)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FF2FD-9DFB-C749-9684-B2CFCE03D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  <a:blipFill>
                <a:blip r:embed="rId2"/>
                <a:stretch>
                  <a:fillRect l="-1262" t="-1729" r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D728666-FD0C-EE47-849F-7E842AE8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659" y="1782982"/>
            <a:ext cx="5258530" cy="211655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A523F5A-18F7-1C46-9A9D-2B95DCF61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20" y="4235006"/>
            <a:ext cx="6253212" cy="173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8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4F696-11C6-144F-B05F-5AF6ABDA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latin typeface="+mj-lt"/>
                <a:ea typeface="+mj-ea"/>
                <a:cs typeface="+mj-cs"/>
              </a:rPr>
              <a:t>Ground state lifetime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5C7FB-67D1-9146-8F63-66C5A9B23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1900"/>
                  <a:t>DVR +</a:t>
                </a:r>
                <a:r>
                  <a:rPr lang="en-US" sz="1900" dirty="0"/>
                  <a:t> strobe</a:t>
                </a:r>
                <a:r>
                  <a:rPr lang="en-US" sz="1900"/>
                  <a:t> dynamics</a:t>
                </a:r>
                <a:endParaRPr lang="en-US" sz="1900" kern="1200">
                  <a:latin typeface="+mn-lt"/>
                  <a:ea typeface="+mn-ea"/>
                  <a:cs typeface="+mn-cs"/>
                </a:endParaRPr>
              </a:p>
              <a:p>
                <a:r>
                  <a:rPr lang="en-US" sz="1900" kern="1200" dirty="0" err="1">
                    <a:latin typeface="+mn-lt"/>
                    <a:ea typeface="+mn-ea"/>
                    <a:cs typeface="+mn-cs"/>
                  </a:rPr>
                  <a:t>Exp’t</a:t>
                </a:r>
                <a:r>
                  <a:rPr lang="en-US" sz="1900" kern="1200">
                    <a:latin typeface="+mn-lt"/>
                    <a:ea typeface="+mn-ea"/>
                    <a:cs typeface="+mn-cs"/>
                  </a:rPr>
                  <a:t>/</a:t>
                </a:r>
                <a:r>
                  <a:rPr lang="en-US" sz="1900" kern="1200" dirty="0" err="1">
                    <a:latin typeface="+mn-lt"/>
                    <a:ea typeface="+mn-ea"/>
                    <a:cs typeface="+mn-cs"/>
                  </a:rPr>
                  <a:t>numerics</a:t>
                </a:r>
                <a:r>
                  <a:rPr lang="en-US" sz="1900" kern="1200">
                    <a:latin typeface="+mn-lt"/>
                    <a:ea typeface="+mn-ea"/>
                    <a:cs typeface="+mn-cs"/>
                  </a:rPr>
                  <a:t> comparison</a:t>
                </a:r>
              </a:p>
              <a:p>
                <a:r>
                  <a:rPr lang="en-US" sz="1900" kern="1200">
                    <a:latin typeface="+mn-lt"/>
                    <a:ea typeface="+mn-ea"/>
                    <a:cs typeface="+mn-cs"/>
                  </a:rPr>
                  <a:t>Effective</a:t>
                </a:r>
                <a:r>
                  <a:rPr lang="en-US" sz="1900"/>
                  <a:t> lifetime adjusted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9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9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9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9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1900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9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9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9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900" b="0"/>
              </a:p>
              <a:p>
                <a:pPr marL="0" indent="0">
                  <a:buNone/>
                </a:pPr>
                <a:r>
                  <a:rPr lang="en-US" sz="190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kern="1200">
                    <a:latin typeface="+mn-lt"/>
                    <a:ea typeface="+mn-ea"/>
                    <a:cs typeface="+mn-cs"/>
                  </a:rPr>
                  <a:t> is lifetime of no strob</a:t>
                </a:r>
                <a:r>
                  <a:rPr lang="en-US" sz="1900"/>
                  <a:t>e</a:t>
                </a:r>
              </a:p>
              <a:p>
                <a:r>
                  <a:rPr lang="en-US" sz="1900" kern="1200" dirty="0" err="1">
                    <a:latin typeface="+mn-lt"/>
                    <a:ea typeface="+mn-ea"/>
                    <a:cs typeface="+mn-cs"/>
                  </a:rPr>
                  <a:t>Numerics</a:t>
                </a:r>
                <a:r>
                  <a:rPr lang="en-US" sz="1900" kern="1200">
                    <a:latin typeface="+mn-lt"/>
                    <a:ea typeface="+mn-ea"/>
                    <a:cs typeface="+mn-cs"/>
                  </a:rPr>
                  <a:t> converges with grid point number </a:t>
                </a:r>
                <a14:m>
                  <m:oMath xmlns:m="http://schemas.openxmlformats.org/officeDocument/2006/math">
                    <m:r>
                      <a:rPr lang="en-US" sz="1900" b="0" i="0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lang="en-US" sz="1900" b="0" i="1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lang="en-US" sz="1900" b="0" i="1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</m:t>
                    </m:r>
                  </m:oMath>
                </a14:m>
                <a:r>
                  <a:rPr lang="en-US" sz="1900" kern="1200">
                    <a:latin typeface="+mn-lt"/>
                    <a:ea typeface="+mn-ea"/>
                    <a:cs typeface="+mn-cs"/>
                  </a:rPr>
                  <a:t>, but </a:t>
                </a:r>
                <a:r>
                  <a:rPr lang="en-US" sz="1900" kern="1200" dirty="0" err="1">
                    <a:latin typeface="+mn-lt"/>
                    <a:ea typeface="+mn-ea"/>
                    <a:cs typeface="+mn-cs"/>
                  </a:rPr>
                  <a:t>differes</a:t>
                </a:r>
                <a:r>
                  <a:rPr lang="en-US" sz="1900" kern="1200">
                    <a:latin typeface="+mn-lt"/>
                    <a:ea typeface="+mn-ea"/>
                    <a:cs typeface="+mn-cs"/>
                  </a:rPr>
                  <a:t> from </a:t>
                </a:r>
                <a:r>
                  <a:rPr lang="en-US" sz="1900" kern="1200" dirty="0" err="1">
                    <a:latin typeface="+mn-lt"/>
                    <a:ea typeface="+mn-ea"/>
                    <a:cs typeface="+mn-cs"/>
                  </a:rPr>
                  <a:t>exp’t</a:t>
                </a:r>
                <a:r>
                  <a:rPr lang="en-US" sz="1900" kern="1200">
                    <a:latin typeface="+mn-lt"/>
                    <a:ea typeface="+mn-ea"/>
                    <a:cs typeface="+mn-cs"/>
                  </a:rPr>
                  <a:t> values</a:t>
                </a:r>
              </a:p>
              <a:p>
                <a:endParaRPr lang="en-US" sz="1900" kern="1200"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5C7FB-67D1-9146-8F63-66C5A9B23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3"/>
                <a:stretch>
                  <a:fillRect l="-1476" t="-1859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74DA1DF7-9072-294D-886C-678BF00B7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8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D6582-88DF-4F44-8BC4-5B14B19A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249822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Raw data: 3D convergence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448DDA7-BE25-43B6-AECC-D2FA7B742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4249822" cy="354787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Exponential decay: </a:t>
                </a:r>
                <a:r>
                  <a:rPr lang="en-US" sz="2200" dirty="0" err="1"/>
                  <a:t>semilog</a:t>
                </a:r>
                <a:r>
                  <a:rPr lang="en-US" sz="2200" dirty="0"/>
                  <a:t> plot</a:t>
                </a:r>
              </a:p>
              <a:p>
                <a:r>
                  <a:rPr lang="en-US" sz="2200" dirty="0"/>
                  <a:t>A trend of converge with larger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448DDA7-BE25-43B6-AECC-D2FA7B742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4249822" cy="3547872"/>
              </a:xfrm>
              <a:blipFill>
                <a:blip r:embed="rId2"/>
                <a:stretch>
                  <a:fillRect l="-1488" t="-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A421745-E6E0-F542-A53F-7F73BD756552}"/>
              </a:ext>
            </a:extLst>
          </p:cNvPr>
          <p:cNvGrpSpPr/>
          <p:nvPr/>
        </p:nvGrpSpPr>
        <p:grpSpPr>
          <a:xfrm>
            <a:off x="5023165" y="704783"/>
            <a:ext cx="6540927" cy="5448433"/>
            <a:chOff x="6080760" y="630935"/>
            <a:chExt cx="6696283" cy="5577841"/>
          </a:xfrm>
        </p:grpSpPr>
        <p:pic>
          <p:nvPicPr>
            <p:cNvPr id="5" name="Content Placeholder 4" descr="Chart, line chart&#10;&#10;Description automatically generated">
              <a:extLst>
                <a:ext uri="{FF2B5EF4-FFF2-40B4-BE49-F238E27FC236}">
                  <a16:creationId xmlns:a16="http://schemas.microsoft.com/office/drawing/2014/main" id="{0D451E19-20F9-B141-ABDE-F23FA7B1F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155"/>
            <a:stretch/>
          </p:blipFill>
          <p:spPr>
            <a:xfrm>
              <a:off x="6080760" y="630936"/>
              <a:ext cx="3357112" cy="5577840"/>
            </a:xfrm>
            <a:prstGeom prst="rect">
              <a:avLst/>
            </a:prstGeom>
          </p:spPr>
        </p:pic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813746D3-01AC-044A-A208-CAEECED55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0" t="50000" r="906"/>
            <a:stretch/>
          </p:blipFill>
          <p:spPr>
            <a:xfrm>
              <a:off x="9465370" y="630935"/>
              <a:ext cx="3311673" cy="5577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55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714BF-7C1E-E74C-BA0C-BFC2899B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 effective correction?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E630-F881-E845-B3F4-730104F7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lifetime grows exponentially with strobe frequency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BD3B7E2-6550-1049-9E22-8937F1B93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60"/>
          <a:stretch/>
        </p:blipFill>
        <p:spPr>
          <a:xfrm>
            <a:off x="4654296" y="1313647"/>
            <a:ext cx="7214616" cy="48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7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F5098-39D4-BB4B-A3F5-DD30AE1F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255095" cy="1719072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Why absorption?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B1777-893E-6A4A-ABF5-2D6C79687E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255095" cy="341127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Finite system: hard wall at boundaries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/>
                  <a:t> standing wave</a:t>
                </a:r>
              </a:p>
              <a:p>
                <a:r>
                  <a:rPr lang="en-US" sz="2200" dirty="0"/>
                  <a:t>Actual systems: particles escape the trap</a:t>
                </a:r>
              </a:p>
              <a:p>
                <a:r>
                  <a:rPr lang="en-US" sz="2200" dirty="0"/>
                  <a:t>Remedy: absorption outside simulation range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B1777-893E-6A4A-ABF5-2D6C79687E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255095" cy="3411272"/>
              </a:xfrm>
              <a:blipFill>
                <a:blip r:embed="rId2"/>
                <a:stretch>
                  <a:fillRect l="-1946" t="-2230" r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4031CC5-21A2-1149-95D7-1C2F3E084BC7}"/>
              </a:ext>
            </a:extLst>
          </p:cNvPr>
          <p:cNvGrpSpPr/>
          <p:nvPr/>
        </p:nvGrpSpPr>
        <p:grpSpPr>
          <a:xfrm>
            <a:off x="4059936" y="2013134"/>
            <a:ext cx="7814020" cy="3077026"/>
            <a:chOff x="467139" y="2725000"/>
            <a:chExt cx="11353800" cy="4470930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68957746-DDCD-1A47-B990-34BD82568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151" b="2211"/>
            <a:stretch/>
          </p:blipFill>
          <p:spPr>
            <a:xfrm>
              <a:off x="467139" y="2725000"/>
              <a:ext cx="5469835" cy="4470930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4AD29B3B-09B1-C641-B3FB-6F18002CB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65" r="49441" b="2616"/>
            <a:stretch/>
          </p:blipFill>
          <p:spPr>
            <a:xfrm>
              <a:off x="6255026" y="2725000"/>
              <a:ext cx="5565913" cy="4452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78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ED871-1AAC-3D40-8157-68852521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/>
              <a:t>Absorption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F33-7CBD-A14F-8EC8-9A438DD25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6824" y="2623381"/>
                <a:ext cx="4772974" cy="3553581"/>
              </a:xfrm>
            </p:spPr>
            <p:txBody>
              <a:bodyPr>
                <a:normAutofit/>
              </a:bodyPr>
              <a:lstStyle/>
              <a:p>
                <a:r>
                  <a:rPr lang="en-US" sz="2000"/>
                  <a:t>Linear absorption at boundaries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𝛤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the non-absorbing region half-width,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the absorbing region width,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sz="2000" dirty="0"/>
                  <a:t> the absorption strength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sz="2000" dirty="0"/>
                  <a:t> too large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hard wall reflection</a:t>
                </a:r>
              </a:p>
              <a:p>
                <a:r>
                  <a:rPr lang="en-US" sz="2000" dirty="0"/>
                  <a:t>too small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boundary reflection</a:t>
                </a:r>
              </a:p>
              <a:p>
                <a:r>
                  <a:rPr lang="en-US" sz="2000" dirty="0"/>
                  <a:t>Find window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, with valid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F33-7CBD-A14F-8EC8-9A438DD25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6824" y="2623381"/>
                <a:ext cx="4772974" cy="3553581"/>
              </a:xfrm>
              <a:blipFill>
                <a:blip r:embed="rId3"/>
                <a:stretch>
                  <a:fillRect l="-1330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8B43E4F-06F7-FA43-B3ED-1CE156088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382" y="228816"/>
            <a:ext cx="4228808" cy="317160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2293506-109E-6846-B4DD-447A5273F7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174"/>
          <a:stretch/>
        </p:blipFill>
        <p:spPr>
          <a:xfrm>
            <a:off x="7472383" y="3811978"/>
            <a:ext cx="4228807" cy="28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0E1F-1151-B54E-8FCB-51BC0062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data: Zeno</a:t>
            </a:r>
          </a:p>
        </p:txBody>
      </p:sp>
      <p:pic>
        <p:nvPicPr>
          <p:cNvPr id="6" name="Content Placeholder 5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CB54F42C-FFB1-7A4D-B506-59F414F1A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466" r="2794"/>
          <a:stretch/>
        </p:blipFill>
        <p:spPr>
          <a:xfrm>
            <a:off x="8022780" y="404537"/>
            <a:ext cx="3529656" cy="6088338"/>
          </a:xfrm>
        </p:spPr>
      </p:pic>
      <p:pic>
        <p:nvPicPr>
          <p:cNvPr id="4" name="Picture 3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8917121F-C8A4-A44A-99A8-C860D6B6C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290" b="66602"/>
          <a:stretch/>
        </p:blipFill>
        <p:spPr>
          <a:xfrm>
            <a:off x="4423835" y="404537"/>
            <a:ext cx="3598945" cy="60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5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BC49-87E7-574A-A63A-A462EC33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/>
              <a:t>Strobe loss is mainly trap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E371-4FB1-604E-B2AF-39EDA5954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GS lifetime vs trap lifetime of all bound states</a:t>
            </a:r>
          </a:p>
          <a:p>
            <a:r>
              <a:rPr lang="en-US" sz="2000" dirty="0"/>
              <a:t>GS loss = trap loss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AF6822D-2A9D-2E4A-BFDD-4FDDA4567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71"/>
          <a:stretch/>
        </p:blipFill>
        <p:spPr>
          <a:xfrm>
            <a:off x="5405862" y="1674420"/>
            <a:ext cx="6019331" cy="40102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013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271</Words>
  <Application>Microsoft Macintosh PowerPoint</Application>
  <PresentationFormat>Widescreen</PresentationFormat>
  <Paragraphs>39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Stroboscopic tweezer array heating</vt:lpstr>
      <vt:lpstr>DVR grid choice</vt:lpstr>
      <vt:lpstr>Ground state lifetime</vt:lpstr>
      <vt:lpstr>Raw data: 3D convergence</vt:lpstr>
      <vt:lpstr>No effective correction?</vt:lpstr>
      <vt:lpstr>Why absorption?</vt:lpstr>
      <vt:lpstr>Absorption convergence</vt:lpstr>
      <vt:lpstr>Raw data: Zeno</vt:lpstr>
      <vt:lpstr>Strobe loss is mainly trap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Stroboscopic tweezer array</dc:title>
  <dc:creator>Wei Haotian</dc:creator>
  <cp:lastModifiedBy>Wei Haotian</cp:lastModifiedBy>
  <cp:revision>1</cp:revision>
  <dcterms:created xsi:type="dcterms:W3CDTF">2022-02-14T18:55:10Z</dcterms:created>
  <dcterms:modified xsi:type="dcterms:W3CDTF">2022-02-15T20:01:45Z</dcterms:modified>
</cp:coreProperties>
</file>