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29763c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29763c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41296a6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41296a6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537920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537920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7537920a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7537920a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7537920a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7537920a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raphframes.github.io/graphframes/docs/_site/api/python/graphframes.lib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Analytics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- 4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033800" y="3888500"/>
            <a:ext cx="4881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Abhishek Agarwal - 2016126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Kaustav Vats - 2016048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-4225" y="0"/>
            <a:ext cx="9144000" cy="5143500"/>
          </a:xfrm>
          <a:prstGeom prst="frame">
            <a:avLst>
              <a:gd fmla="val 4729" name="adj1"/>
            </a:avLst>
          </a:prstGeom>
          <a:solidFill>
            <a:srgbClr val="76A5AF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95650" y="368825"/>
            <a:ext cx="843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Learnings</a:t>
            </a:r>
            <a:endParaRPr b="1" sz="22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076275"/>
            <a:ext cx="8520600" cy="3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Learnt how to apply PageRank algorithm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Various applications of PageRank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Shortcomings of PageRank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HITS algorithm and 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its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applications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Learned about usage of graphFrames library and various api calls for graph like problems. Learned how to create graph and run various algorithms on the graph.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In this assignment, we learned how we can implement the HITS algorithm using Map-Reduce APIs present in the apache storm.</a:t>
            </a:r>
            <a:endParaRPr sz="1400">
              <a:solidFill>
                <a:srgbClr val="0E1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Most importantly we learned about, how various graph problems can be solved using libraries like GraphFrame, Networkx, etc.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-4225" y="0"/>
            <a:ext cx="9144000" cy="5143500"/>
          </a:xfrm>
          <a:prstGeom prst="frame">
            <a:avLst>
              <a:gd fmla="val 4729" name="adj1"/>
            </a:avLst>
          </a:prstGeom>
          <a:solidFill>
            <a:srgbClr val="76A5AF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9450" y="292625"/>
            <a:ext cx="843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Results - 1</a:t>
            </a:r>
            <a:endParaRPr b="1" sz="220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556250" y="1007420"/>
            <a:ext cx="3188700" cy="4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PageRank Results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-4225" y="0"/>
            <a:ext cx="9144000" cy="5143500"/>
          </a:xfrm>
          <a:prstGeom prst="frame">
            <a:avLst>
              <a:gd fmla="val 4729" name="adj1"/>
            </a:avLst>
          </a:prstGeom>
          <a:solidFill>
            <a:srgbClr val="76A5AF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800" y="1617200"/>
            <a:ext cx="3132300" cy="256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4980" y="1617205"/>
            <a:ext cx="2915756" cy="23404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5433050" y="1007420"/>
            <a:ext cx="3188700" cy="4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SimRank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9450" y="292625"/>
            <a:ext cx="843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Results - 2 (HITS algorithm results)</a:t>
            </a:r>
            <a:endParaRPr b="1" sz="2200"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064700" y="923875"/>
            <a:ext cx="2964600" cy="36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Left</a:t>
            </a:r>
            <a:endParaRPr b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 20 result of HITS algorithm with ID and Authority Score in decreasing order.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Right</a:t>
            </a:r>
            <a:endParaRPr b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 20 result of HITS algorithm with ID and Hubs Score in decreasing order.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 5 Most trusted users are - </a:t>
            </a: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18, 143, 1179, 34, 401.</a:t>
            </a: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-4225" y="0"/>
            <a:ext cx="9144000" cy="5143500"/>
          </a:xfrm>
          <a:prstGeom prst="frame">
            <a:avLst>
              <a:gd fmla="val 4729" name="adj1"/>
            </a:avLst>
          </a:prstGeom>
          <a:solidFill>
            <a:srgbClr val="76A5AF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1350" y="844175"/>
            <a:ext cx="2400300" cy="39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063" y="941513"/>
            <a:ext cx="2352675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95650" y="368825"/>
            <a:ext cx="843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Challenges</a:t>
            </a:r>
            <a:endParaRPr b="1" sz="2200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076275"/>
            <a:ext cx="8520600" cy="3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Took some time to implement and understand all the resources mentioned online. 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Implementation of HITS algorithm using Map-Reduce.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-4225" y="0"/>
            <a:ext cx="9144000" cy="5143500"/>
          </a:xfrm>
          <a:prstGeom prst="frame">
            <a:avLst>
              <a:gd fmla="val 4729" name="adj1"/>
            </a:avLst>
          </a:prstGeom>
          <a:solidFill>
            <a:srgbClr val="76A5AF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9450" y="292625"/>
            <a:ext cx="843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References</a:t>
            </a:r>
            <a:endParaRPr b="1" sz="2200"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847675"/>
            <a:ext cx="8520600" cy="39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https://graphframes.github.io/graphframes/docs/_site/api/python/graphframes.lib.html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HITS Algorithm Reference - https://raw.githubusercontent.com/jaimeps/hits-algorithm/master/spark/hits_spark.py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-4225" y="0"/>
            <a:ext cx="9144000" cy="5143500"/>
          </a:xfrm>
          <a:prstGeom prst="frame">
            <a:avLst>
              <a:gd fmla="val 4729" name="adj1"/>
            </a:avLst>
          </a:prstGeom>
          <a:solidFill>
            <a:srgbClr val="76A5AF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