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7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45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4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7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4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7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0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4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1D0A30-A181-4DB9-99D8-BC5B5A0BC0D6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A3A2-A694-4277-BF67-E13827D20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80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B4D9E-2902-B3B0-734C-8801A8FEC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Этапы развития СУБД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E41EC5-0F0F-E1C1-68CE-8774DCA09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В данной презентации вы познакомитесь с  историей и ключевыми этапами развития систем управления базами данных (СУБД).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1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5A2C9-C59C-8D5D-74F0-1E6283AF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развития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FF5EA-5F74-AB59-47AE-EC287201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До появления СУБД:</a:t>
            </a:r>
            <a:r>
              <a:rPr lang="ru-RU" dirty="0"/>
              <a:t> Программисты сами решали вопросы хранения данных, используя функции ОС или обращаясь напрямую к устройствам ввода-вывода.</a:t>
            </a:r>
          </a:p>
          <a:p>
            <a:r>
              <a:rPr lang="ru-RU" dirty="0"/>
              <a:t>Нет стандарта хранения информации, из-за этого страдает скорость и качество разработки информационных систем</a:t>
            </a:r>
          </a:p>
          <a:p>
            <a:r>
              <a:rPr lang="ru-RU" b="1" dirty="0"/>
              <a:t>Основные задачи:</a:t>
            </a:r>
            <a:r>
              <a:rPr lang="ru-RU" dirty="0"/>
              <a:t> Организация хранения записей, поиск данных, проверка ограничений, управление одновременным доступом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59773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FD91-853A-42B1-9E6D-7D7D723D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Большие ЭВМ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3176D-83BD-167D-EA10-671A6524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Период:</a:t>
            </a:r>
            <a:r>
              <a:rPr lang="ru-RU" dirty="0"/>
              <a:t> 1960-е - 1970-е годы</a:t>
            </a:r>
          </a:p>
          <a:p>
            <a:r>
              <a:rPr lang="ru-RU" b="1" dirty="0"/>
              <a:t>Первая коммерческая СУБД:</a:t>
            </a:r>
            <a:r>
              <a:rPr lang="ru-RU" dirty="0"/>
              <a:t> </a:t>
            </a:r>
            <a:r>
              <a:rPr lang="en-US" dirty="0"/>
              <a:t>IMS (Information Management System) </a:t>
            </a:r>
            <a:r>
              <a:rPr lang="ru-RU" dirty="0"/>
              <a:t>от </a:t>
            </a:r>
            <a:r>
              <a:rPr lang="en-US" dirty="0"/>
              <a:t>IBM </a:t>
            </a:r>
            <a:r>
              <a:rPr lang="ru-RU" dirty="0"/>
              <a:t>в 1968 году.</a:t>
            </a:r>
          </a:p>
          <a:p>
            <a:r>
              <a:rPr lang="ru-RU" b="1" dirty="0"/>
              <a:t>Особенности:</a:t>
            </a:r>
            <a:r>
              <a:rPr lang="ru-RU" dirty="0"/>
              <a:t> Централизованное хранение данных, обеспечение коллективного доступа, сложные ОС.</a:t>
            </a:r>
          </a:p>
          <a:p>
            <a:r>
              <a:rPr lang="ru-RU" b="1" dirty="0"/>
              <a:t>Важные разработки:</a:t>
            </a:r>
            <a:r>
              <a:rPr lang="ru-RU" dirty="0"/>
              <a:t> Иерархическая, сетевая и реляционная модели данных. Реляционная модель предложена Эдгаром Коддом.</a:t>
            </a:r>
          </a:p>
        </p:txBody>
      </p:sp>
    </p:spTree>
    <p:extLst>
      <p:ext uri="{BB962C8B-B14F-4D97-AF65-F5344CB8AC3E}">
        <p14:creationId xmlns:p14="http://schemas.microsoft.com/office/powerpoint/2010/main" val="5719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92F4F-BB10-DFDA-6C0C-535D789C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Персональные компьютеры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E4180-4914-37D5-B09E-55B4BF19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Период:</a:t>
            </a:r>
            <a:r>
              <a:rPr lang="ru-RU" dirty="0"/>
              <a:t> 1980-е - 1990-е годы</a:t>
            </a:r>
          </a:p>
          <a:p>
            <a:r>
              <a:rPr lang="ru-RU" b="1" dirty="0"/>
              <a:t>Особенности:</a:t>
            </a:r>
            <a:r>
              <a:rPr lang="ru-RU" dirty="0"/>
              <a:t> Широкое распространение ПК, ограниченные вычислительные возможности, простые интерфейсы.</a:t>
            </a:r>
          </a:p>
          <a:p>
            <a:r>
              <a:rPr lang="ru-RU" b="1" dirty="0"/>
              <a:t>Настольные СУБД:</a:t>
            </a:r>
            <a:r>
              <a:rPr lang="ru-RU" dirty="0"/>
              <a:t> Изначально однопользовательские системы, позже многопользовательские.</a:t>
            </a:r>
          </a:p>
          <a:p>
            <a:r>
              <a:rPr lang="ru-RU" b="1" dirty="0"/>
              <a:t>Примеры:</a:t>
            </a:r>
            <a:r>
              <a:rPr lang="ru-RU" dirty="0"/>
              <a:t> </a:t>
            </a:r>
            <a:r>
              <a:rPr lang="en-US" dirty="0"/>
              <a:t>Microsoft Access, OpenOffice Base.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1144E-FD80-7311-0E8F-B54588A7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Корпоративные СУБД и интернет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400D5-9766-A2BA-9EF4-75A2A179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Период:</a:t>
            </a:r>
            <a:r>
              <a:rPr lang="ru-RU" dirty="0"/>
              <a:t> 1990-е - 2000-е годы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Особенности:</a:t>
            </a:r>
            <a:r>
              <a:rPr lang="ru-RU" dirty="0"/>
              <a:t> Распространение компьютерных сетей, доминирование клиент-серверной технологии.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Интернет:</a:t>
            </a:r>
            <a:r>
              <a:rPr lang="ru-RU" dirty="0"/>
              <a:t> Влияние на динамическое формирование </a:t>
            </a:r>
            <a:r>
              <a:rPr lang="ru-RU" dirty="0" err="1"/>
              <a:t>web</a:t>
            </a:r>
            <a:r>
              <a:rPr lang="ru-RU" dirty="0"/>
              <a:t>-страниц, популяризация СУБД для </a:t>
            </a:r>
            <a:r>
              <a:rPr lang="ru-RU" dirty="0" err="1"/>
              <a:t>web</a:t>
            </a:r>
            <a:r>
              <a:rPr lang="ru-RU" dirty="0"/>
              <a:t>-приложений.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Примеры:</a:t>
            </a:r>
            <a:r>
              <a:rPr lang="ru-RU" dirty="0"/>
              <a:t> MySQL.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2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13279-5579-7ED9-F139-EA496C5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</a:t>
            </a:r>
            <a:r>
              <a:rPr lang="ru-RU"/>
              <a:t>и </a:t>
            </a:r>
            <a:r>
              <a:rPr lang="en-US"/>
              <a:t>Big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3EA6E-97A9-779A-A38F-0939BB06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r>
              <a:rPr lang="ru-RU" b="1"/>
              <a:t>Период</a:t>
            </a:r>
            <a:r>
              <a:rPr lang="ru-RU"/>
              <a:t>: 2010-е - настоящее время</a:t>
            </a:r>
          </a:p>
          <a:p>
            <a:r>
              <a:rPr lang="ru-RU" b="1"/>
              <a:t>Особенности</a:t>
            </a:r>
            <a:r>
              <a:rPr lang="ru-RU"/>
              <a:t>: Развитие идеологии NoSQL, подходы к созданию нереляционных БД.</a:t>
            </a:r>
          </a:p>
          <a:p>
            <a:r>
              <a:rPr lang="ru-RU" b="1"/>
              <a:t>Big Data</a:t>
            </a:r>
            <a:r>
              <a:rPr lang="ru-RU"/>
              <a:t>: Появляется необходимость  обработки больших данных, масштабируемость, высокая производительность. Реляционные базы данных оказываются не всегда максимально производительными из-за своей архитектуры</a:t>
            </a:r>
          </a:p>
          <a:p>
            <a:r>
              <a:rPr lang="ru-RU" b="1"/>
              <a:t>Примеры</a:t>
            </a:r>
            <a:r>
              <a:rPr lang="ru-RU"/>
              <a:t>: MongoDB, Cassandra, Hadoop.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2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262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Этапы развития СУБД</vt:lpstr>
      <vt:lpstr>Начало развития СУБД</vt:lpstr>
      <vt:lpstr>Большие ЭВМ</vt:lpstr>
      <vt:lpstr>Персональные компьютеры</vt:lpstr>
      <vt:lpstr>Корпоративные СУБД и интернет</vt:lpstr>
      <vt:lpstr>NoSQL и 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Маковеев</dc:creator>
  <cp:lastModifiedBy>Никита Маковеев</cp:lastModifiedBy>
  <cp:revision>1</cp:revision>
  <dcterms:created xsi:type="dcterms:W3CDTF">2024-06-18T11:52:27Z</dcterms:created>
  <dcterms:modified xsi:type="dcterms:W3CDTF">2024-06-18T12:03:05Z</dcterms:modified>
</cp:coreProperties>
</file>