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DEE6C-2657-43D1-8389-5AFC738181C2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26C9E-3032-495E-8897-D04A2D869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2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2B42E49D-EE32-4CBA-A0EF-FEDEA03512CB}" type="datetime1">
              <a:rPr lang="en-US" smtClean="0"/>
              <a:t>22-Sep-20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74423DC-82DA-4E67-AA9E-74835BB6C55A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1815B1-2324-4431-9D09-9AAFE2584E2C}" type="datetime1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423DC-82DA-4E67-AA9E-74835BB6C5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DFA7EE-65BE-435A-A226-3734A5FD31D1}" type="datetime1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423DC-82DA-4E67-AA9E-74835BB6C5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7DDC297-5B38-40E9-9323-FCD1F3B893CD}" type="datetime1">
              <a:rPr lang="en-US" smtClean="0"/>
              <a:t>22-Sep-20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4423DC-82DA-4E67-AA9E-74835BB6C55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014EBD-00FF-4B3B-A156-1CB51E960E8B}" type="datetime1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423DC-82DA-4E67-AA9E-74835BB6C5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33E2E4-82B9-4D5D-8BF2-65E9F3AECC29}" type="datetime1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423DC-82DA-4E67-AA9E-74835BB6C5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F9447A-2B0E-4C07-98A5-2F4603E1E05F}" type="datetime1">
              <a:rPr lang="en-US" smtClean="0"/>
              <a:t>22-Sep-20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423DC-82DA-4E67-AA9E-74835BB6C55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F10CBE-A537-400F-BD52-718C6D0821B9}" type="datetime1">
              <a:rPr lang="en-US" smtClean="0"/>
              <a:t>22-Sep-20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423DC-82DA-4E67-AA9E-74835BB6C55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0C4CF4-000F-464E-BEF0-508402131554}" type="datetime1">
              <a:rPr lang="en-US" smtClean="0"/>
              <a:t>22-Sep-20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423DC-82DA-4E67-AA9E-74835BB6C55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DA9F7F-8FC6-4E40-BB8F-95102D6EAA34}" type="datetime1">
              <a:rPr lang="en-US" smtClean="0"/>
              <a:t>22-Sep-20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423DC-82DA-4E67-AA9E-74835BB6C55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448E9F-9559-4D8A-88DC-C9C12D37FCFC}" type="datetime1">
              <a:rPr lang="en-US" smtClean="0"/>
              <a:t>22-Sep-20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423DC-82DA-4E67-AA9E-74835BB6C55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EAFC28-AE57-4A8F-9835-E200957223A4}" type="datetime1">
              <a:rPr lang="en-US" smtClean="0"/>
              <a:t>22-Sep-20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423DC-82DA-4E67-AA9E-74835BB6C55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71349244-2527-475B-81CE-F0E02FF62DE9}" type="datetime1">
              <a:rPr lang="en-US" smtClean="0"/>
              <a:t>22-Sep-20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74423DC-82DA-4E67-AA9E-74835BB6C55A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Hibernate Overview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4423DC-82DA-4E67-AA9E-74835BB6C5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1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Options for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1: XML </a:t>
            </a:r>
            <a:r>
              <a:rPr lang="en-US" dirty="0" err="1"/>
              <a:t>config</a:t>
            </a:r>
            <a:r>
              <a:rPr lang="en-US" dirty="0"/>
              <a:t> file (legacy)</a:t>
            </a:r>
          </a:p>
          <a:p>
            <a:r>
              <a:rPr lang="en-US" dirty="0" smtClean="0"/>
              <a:t>Option </a:t>
            </a:r>
            <a:r>
              <a:rPr lang="en-US" dirty="0"/>
              <a:t>2: Java Annotations (modern, preferred)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23DC-82DA-4E67-AA9E-74835BB6C5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7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Map class to database table</a:t>
            </a:r>
          </a:p>
          <a:p>
            <a:r>
              <a:rPr lang="en-US" dirty="0" smtClean="0"/>
              <a:t>Step </a:t>
            </a:r>
            <a:r>
              <a:rPr lang="en-US" dirty="0"/>
              <a:t>2: Map fields to database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23DC-82DA-4E67-AA9E-74835BB6C5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class to database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23DC-82DA-4E67-AA9E-74835BB6C55A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5118"/>
            <a:ext cx="8229600" cy="3199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76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Map fields to database columns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23DC-82DA-4E67-AA9E-74835BB6C55A}" type="slidenum">
              <a:rPr lang="en-US" smtClean="0"/>
              <a:t>13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65170"/>
            <a:ext cx="8229600" cy="331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55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Players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166634"/>
              </p:ext>
            </p:extLst>
          </p:nvPr>
        </p:nvGraphicFramePr>
        <p:xfrm>
          <a:off x="457200" y="1719263"/>
          <a:ext cx="8229600" cy="2748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52800"/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Interface</a:t>
                      </a:r>
                      <a:endParaRPr lang="en-US" sz="1800" b="1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 err="1" smtClean="0"/>
                        <a:t>SessionFactory</a:t>
                      </a:r>
                      <a:endParaRPr lang="en-US" sz="1800" b="1" u="none" strike="noStrike" kern="1200" baseline="0" dirty="0" smtClean="0"/>
                    </a:p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Reads the hibernate </a:t>
                      </a:r>
                      <a:r>
                        <a:rPr lang="en-US" sz="1800" u="none" strike="noStrike" kern="1200" baseline="0" dirty="0" err="1" smtClean="0"/>
                        <a:t>config</a:t>
                      </a:r>
                      <a:r>
                        <a:rPr lang="en-US" sz="1800" u="none" strike="noStrike" kern="1200" baseline="0" dirty="0" smtClean="0"/>
                        <a:t> file</a:t>
                      </a:r>
                    </a:p>
                    <a:p>
                      <a:r>
                        <a:rPr lang="en-US" sz="1800" u="none" strike="noStrike" kern="1200" baseline="0" dirty="0" smtClean="0"/>
                        <a:t>Creates Session objects</a:t>
                      </a:r>
                    </a:p>
                    <a:p>
                      <a:r>
                        <a:rPr lang="en-US" sz="1800" u="none" strike="noStrike" kern="1200" baseline="0" dirty="0" smtClean="0"/>
                        <a:t>Heavy-weight object</a:t>
                      </a:r>
                    </a:p>
                    <a:p>
                      <a:r>
                        <a:rPr lang="en-US" sz="1800" u="none" strike="noStrike" kern="1200" baseline="0" dirty="0" smtClean="0"/>
                        <a:t>Only create once in your app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 smtClean="0"/>
                        <a:t>Session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Wraps a JDBC connection</a:t>
                      </a:r>
                    </a:p>
                    <a:p>
                      <a:r>
                        <a:rPr lang="en-US" sz="1800" u="none" strike="noStrike" kern="1200" baseline="0" dirty="0" smtClean="0"/>
                        <a:t>Main object used to save/retrieve objects</a:t>
                      </a:r>
                    </a:p>
                    <a:p>
                      <a:r>
                        <a:rPr lang="en-US" sz="1800" u="none" strike="noStrike" kern="1200" baseline="0" dirty="0" smtClean="0"/>
                        <a:t>Short-lived object</a:t>
                      </a:r>
                    </a:p>
                    <a:p>
                      <a:r>
                        <a:rPr lang="en-US" sz="1800" u="none" strike="noStrike" kern="1200" baseline="0" dirty="0" smtClean="0"/>
                        <a:t>Retrieved from </a:t>
                      </a:r>
                      <a:r>
                        <a:rPr lang="en-US" sz="1800" u="none" strike="noStrike" kern="1200" baseline="0" dirty="0" err="1" smtClean="0"/>
                        <a:t>SessionFactory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23DC-82DA-4E67-AA9E-74835BB6C5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Hibernate?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framework for persisting / saving Java objects in a database</a:t>
            </a:r>
          </a:p>
          <a:p>
            <a:pPr lvl="1"/>
            <a:r>
              <a:rPr lang="en-US" dirty="0" smtClean="0"/>
              <a:t>www.hibernate.org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5057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23DC-82DA-4E67-AA9E-74835BB6C5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0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Hibernate handles all of the low-level SQL</a:t>
            </a:r>
          </a:p>
          <a:p>
            <a:r>
              <a:rPr lang="en-US" dirty="0" smtClean="0"/>
              <a:t>Minimizes </a:t>
            </a:r>
            <a:r>
              <a:rPr lang="en-US" dirty="0"/>
              <a:t>the amount of JDBC code you have to develop</a:t>
            </a:r>
          </a:p>
          <a:p>
            <a:r>
              <a:rPr lang="en-US" dirty="0" smtClean="0"/>
              <a:t>Hibernate </a:t>
            </a:r>
            <a:r>
              <a:rPr lang="en-US" dirty="0"/>
              <a:t>provides the Object-to-Relational Mapping (ORM)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23DC-82DA-4E67-AA9E-74835BB6C5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9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Object-To-Relational Mapping (ORM)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developer defines mapping between Java class and database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23DC-82DA-4E67-AA9E-74835BB6C55A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82296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47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Saving a Java Object with Hibernate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23DC-82DA-4E67-AA9E-74835BB6C55A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077199" cy="216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4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Retrieving a Java Object with Hibernate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23DC-82DA-4E67-AA9E-74835BB6C55A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7" y="2667000"/>
            <a:ext cx="8653926" cy="1918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25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for Java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23DC-82DA-4E67-AA9E-74835BB6C55A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2362200"/>
            <a:ext cx="65246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97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and 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Hibernate uses JDBC for all database communications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23DC-82DA-4E67-AA9E-74835BB6C55A}" type="slidenum">
              <a:rPr lang="en-US" smtClean="0"/>
              <a:t>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200400"/>
            <a:ext cx="84582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30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Object-to-Relational Mapping (ORM)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23DC-82DA-4E67-AA9E-74835BB6C55A}" type="slidenum">
              <a:rPr lang="en-US" smtClean="0"/>
              <a:t>9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229600" cy="208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905535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16</TotalTime>
  <Words>195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Learner Template</vt:lpstr>
      <vt:lpstr>Hibernate Overview</vt:lpstr>
      <vt:lpstr>What is Hibernate?</vt:lpstr>
      <vt:lpstr>Benefits of Hibernate</vt:lpstr>
      <vt:lpstr>Object-To-Relational Mapping (ORM)</vt:lpstr>
      <vt:lpstr>Saving a Java Object with Hibernate</vt:lpstr>
      <vt:lpstr>Retrieving a Java Object with Hibernate</vt:lpstr>
      <vt:lpstr>Querying for Java Objects</vt:lpstr>
      <vt:lpstr>Hibernate and JDBC</vt:lpstr>
      <vt:lpstr>Object-to-Relational Mapping (ORM)</vt:lpstr>
      <vt:lpstr>Two Options for Mapping</vt:lpstr>
      <vt:lpstr>Java Annotations</vt:lpstr>
      <vt:lpstr>Map class to database table</vt:lpstr>
      <vt:lpstr>Map fields to database columns</vt:lpstr>
      <vt:lpstr>Two Key Players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 Overview</dc:title>
  <dc:creator>Windows User</dc:creator>
  <cp:lastModifiedBy>Windows User</cp:lastModifiedBy>
  <cp:revision>26</cp:revision>
  <dcterms:created xsi:type="dcterms:W3CDTF">2020-09-21T14:36:02Z</dcterms:created>
  <dcterms:modified xsi:type="dcterms:W3CDTF">2020-09-22T11:09:52Z</dcterms:modified>
</cp:coreProperties>
</file>