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29-Sep-20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29-Sep-20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7150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b="1" dirty="0"/>
              <a:t>key-value</a:t>
            </a:r>
            <a:r>
              <a:rPr lang="en-US" sz="2000" dirty="0"/>
              <a:t> 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133600"/>
            <a:ext cx="2676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</a:t>
            </a:r>
            <a:r>
              <a:rPr lang="en-US" sz="2000" b="1" dirty="0" smtClean="0"/>
              <a:t>Entity</a:t>
            </a:r>
            <a:endParaRPr lang="en-US" sz="2000" b="1" dirty="0"/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 smtClean="0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 smtClean="0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r>
              <a:rPr lang="en-US" dirty="0"/>
              <a:t>E</a:t>
            </a:r>
            <a:r>
              <a:rPr lang="en-US" dirty="0" smtClean="0"/>
              <a:t>liminates </a:t>
            </a:r>
            <a:r>
              <a:rPr lang="en-US" dirty="0"/>
              <a:t>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 smtClean="0"/>
              <a:t>ResponseEntity</a:t>
            </a:r>
            <a:r>
              <a:rPr lang="en-US" sz="2400" dirty="0" smtClean="0"/>
              <a:t> </a:t>
            </a:r>
            <a:r>
              <a:rPr lang="en-US" sz="2400" dirty="0"/>
              <a:t>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r>
              <a:rPr lang="en-US" dirty="0"/>
              <a:t> extract values from the query string, @</a:t>
            </a:r>
            <a:r>
              <a:rPr lang="en-US" dirty="0" err="1"/>
              <a:t>PathVariables</a:t>
            </a:r>
            <a:r>
              <a:rPr lang="en-US" dirty="0"/>
              <a:t> 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  <a:endParaRPr lang="en-US" dirty="0" smtClean="0"/>
          </a:p>
          <a:p>
            <a:r>
              <a:rPr lang="en-US" dirty="0" smtClean="0"/>
              <a:t>CORS </a:t>
            </a:r>
            <a:r>
              <a:rPr lang="en-US" dirty="0"/>
              <a:t>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defines a framework for security</a:t>
            </a:r>
          </a:p>
          <a:p>
            <a:r>
              <a:rPr lang="en-US" dirty="0" smtClean="0"/>
              <a:t>Implemented </a:t>
            </a:r>
            <a:r>
              <a:rPr lang="en-US" dirty="0"/>
              <a:t>using Servlet filters in the background</a:t>
            </a:r>
          </a:p>
          <a:p>
            <a:r>
              <a:rPr lang="en-US" dirty="0" smtClean="0"/>
              <a:t>Two </a:t>
            </a:r>
            <a:r>
              <a:rPr lang="en-US" dirty="0"/>
              <a:t>methods of securing a Web app: declarative and programmatic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Spring Security with Servlet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/>
              <a:t>Filters are used to pre-process / post-process web requests</a:t>
            </a:r>
          </a:p>
          <a:p>
            <a:r>
              <a:rPr lang="en-US" dirty="0" smtClean="0"/>
              <a:t>Servlet </a:t>
            </a:r>
            <a:r>
              <a:rPr lang="en-US" dirty="0"/>
              <a:t>Filters can route web requests based on security logic</a:t>
            </a:r>
          </a:p>
          <a:p>
            <a:r>
              <a:rPr lang="en-US" dirty="0" smtClean="0"/>
              <a:t>Spring </a:t>
            </a:r>
            <a:r>
              <a:rPr lang="en-US" dirty="0"/>
              <a:t>provides a bulk of security functionality with servlet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29"/>
            <a:ext cx="8229600" cy="3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in 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0" y="1719263"/>
            <a:ext cx="7899140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user id and password with credentials stored in app /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 smtClean="0"/>
              <a:t>Authorization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user has an authorized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application’s security constraints in configuration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Java </a:t>
            </a:r>
            <a:r>
              <a:rPr lang="en-US" dirty="0" err="1"/>
              <a:t>config</a:t>
            </a:r>
            <a:r>
              <a:rPr lang="en-US" dirty="0"/>
              <a:t> (@Configuration, no xml)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Spring XML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separation of concerns between application code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provides an API for custom application coding</a:t>
            </a:r>
          </a:p>
          <a:p>
            <a:r>
              <a:rPr lang="en-US" dirty="0" smtClean="0"/>
              <a:t>Provides </a:t>
            </a:r>
            <a:r>
              <a:rPr lang="en-US" dirty="0"/>
              <a:t>greater customization for specific app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Login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  <a:p>
            <a:r>
              <a:rPr lang="en-US" dirty="0" smtClean="0"/>
              <a:t>Default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Security provides a default login form</a:t>
            </a:r>
          </a:p>
          <a:p>
            <a:r>
              <a:rPr lang="en-US" dirty="0" smtClean="0"/>
              <a:t>Custom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own look-and-feel, HTML +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  <a:p>
            <a:r>
              <a:rPr lang="en-US" dirty="0" smtClean="0"/>
              <a:t>JDBC</a:t>
            </a:r>
            <a:endParaRPr lang="en-US" dirty="0"/>
          </a:p>
          <a:p>
            <a:r>
              <a:rPr lang="en-US" dirty="0" smtClean="0"/>
              <a:t>LDAP</a:t>
            </a:r>
            <a:endParaRPr lang="en-US" dirty="0"/>
          </a:p>
          <a:p>
            <a:r>
              <a:rPr lang="en-US" dirty="0" smtClean="0"/>
              <a:t>Custom </a:t>
            </a:r>
            <a:r>
              <a:rPr lang="en-US" dirty="0"/>
              <a:t>/ Pluggable</a:t>
            </a:r>
          </a:p>
          <a:p>
            <a:r>
              <a:rPr lang="en-US" i="1" dirty="0" smtClean="0"/>
              <a:t>others </a:t>
            </a:r>
            <a:r>
              <a:rPr lang="en-US" i="1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143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2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719263"/>
            <a:ext cx="7562849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</a:t>
            </a:r>
            <a:r>
              <a:rPr lang="en-US" sz="1800" dirty="0" smtClean="0"/>
              <a:t>. (Most </a:t>
            </a:r>
            <a:r>
              <a:rPr lang="en-US" sz="1800" dirty="0"/>
              <a:t>used</a:t>
            </a:r>
            <a:r>
              <a:rPr lang="en-US" sz="1800" dirty="0" smtClean="0"/>
              <a:t>.)</a:t>
            </a:r>
            <a:endParaRPr lang="en-US" sz="1800" dirty="0"/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40</TotalTime>
  <Words>1163</Words>
  <Application>Microsoft Office PowerPoint</Application>
  <PresentationFormat>On-screen Show (4:3)</PresentationFormat>
  <Paragraphs>185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</vt:lpstr>
      <vt:lpstr>@ControllerAdvice</vt:lpstr>
      <vt:lpstr>@ExceptionHandler</vt:lpstr>
      <vt:lpstr>@CrossOrigin</vt:lpstr>
      <vt:lpstr>Spring Security</vt:lpstr>
      <vt:lpstr>Spring Security Model</vt:lpstr>
      <vt:lpstr>Spring Security with Servlet Filters</vt:lpstr>
      <vt:lpstr>Spring Security Overview</vt:lpstr>
      <vt:lpstr>Spring Security in Action</vt:lpstr>
      <vt:lpstr>Security Concepts</vt:lpstr>
      <vt:lpstr>Declarative Security</vt:lpstr>
      <vt:lpstr>Programmatic Security</vt:lpstr>
      <vt:lpstr>Different Login Methods</vt:lpstr>
      <vt:lpstr>Authentication and Authorization</vt:lpstr>
      <vt:lpstr>Our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56</cp:revision>
  <dcterms:created xsi:type="dcterms:W3CDTF">2020-09-20T11:32:53Z</dcterms:created>
  <dcterms:modified xsi:type="dcterms:W3CDTF">2020-09-29T05:26:27Z</dcterms:modified>
</cp:coreProperties>
</file>