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1B4B9-82ED-4222-A893-0FF31DB5370E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A80E9-E866-41F2-ADDF-1BEEA25D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C3F3CB1-FBFB-4DD4-A3DC-A7898ADC4795}" type="datetime1">
              <a:rPr lang="en-US" smtClean="0"/>
              <a:t>14-Oct-20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781D61-4E3F-43E1-B05A-EF328E86CD7E}" type="datetime1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72D597-DF90-41A2-A1E3-BEB2FD8919C5}" type="datetime1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E35DA55-68E5-473A-89C7-06DAC15123D1}" type="datetime1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B600C-BCCF-4A3A-8DE5-478FC1FBB0BD}" type="datetime1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A3DC8-DFA9-4B80-8467-A812B587837F}" type="datetime1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11230B-5229-4604-AC95-9CDF81EB5124}" type="datetime1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DA9C7-F001-4027-925F-1265A5A4B1B8}" type="datetime1">
              <a:rPr lang="en-US" smtClean="0"/>
              <a:t>14-Oct-20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412E-0917-4808-BDCA-1CFD1C4ABDFE}" type="datetime1">
              <a:rPr lang="en-US" smtClean="0"/>
              <a:t>14-Oct-20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AC7AA-E263-492F-AA75-F03B598E5AE2}" type="datetime1">
              <a:rPr lang="en-US" smtClean="0"/>
              <a:t>14-Oct-20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3D7B2F-6243-499C-B04B-EC12BB8CD095}" type="datetime1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BD2DEE-52CF-41EB-98C6-58D2F9E68556}" type="datetime1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4FAC706-24CC-493E-A5FE-95A05581A82A}" type="datetime1">
              <a:rPr lang="en-US" smtClean="0"/>
              <a:t>14-Oct-20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02568BC-F7C9-46A1-A043-D71A6FBE6BF5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2568BC-F7C9-46A1-A043-D71A6FBE6B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4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Database Connectivity</a:t>
            </a:r>
          </a:p>
          <a:p>
            <a:r>
              <a:rPr lang="en-US" sz="2400" dirty="0"/>
              <a:t>Standard framework for handling tabular/relational data</a:t>
            </a:r>
          </a:p>
          <a:p>
            <a:r>
              <a:rPr lang="en-US" sz="2400" dirty="0"/>
              <a:t>Located in </a:t>
            </a:r>
            <a:r>
              <a:rPr lang="en-US" sz="2400" dirty="0" err="1"/>
              <a:t>java.sql</a:t>
            </a:r>
            <a:r>
              <a:rPr lang="en-US" sz="2400" dirty="0"/>
              <a:t> package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429000"/>
            <a:ext cx="3305175" cy="329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16" y="3713797"/>
            <a:ext cx="2421255" cy="2421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97" y="4811715"/>
            <a:ext cx="1515108" cy="11363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8BC-F7C9-46A1-A043-D71A6FBE6B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to do is establish a connection with the DBMS </a:t>
            </a:r>
          </a:p>
          <a:p>
            <a:r>
              <a:rPr lang="en-US" dirty="0"/>
              <a:t>This involves two steps:</a:t>
            </a:r>
          </a:p>
          <a:p>
            <a:pPr lvl="1"/>
            <a:r>
              <a:rPr lang="en-US" dirty="0"/>
              <a:t>Loading the driver</a:t>
            </a:r>
          </a:p>
          <a:p>
            <a:pPr lvl="1"/>
            <a:r>
              <a:rPr lang="en-US" dirty="0"/>
              <a:t>Making the connection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8BC-F7C9-46A1-A043-D71A6FBE6B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Loading a driver is very simple </a:t>
            </a:r>
          </a:p>
          <a:p>
            <a:r>
              <a:rPr lang="en-US" sz="2400" dirty="0"/>
              <a:t>One line of code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also need the respective JAR file in your build</a:t>
            </a:r>
          </a:p>
          <a:p>
            <a:r>
              <a:rPr lang="en-US" sz="2400" dirty="0"/>
              <a:t>Drivers can be easily downloaded online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8BC-F7C9-46A1-A043-D71A6FBE6BF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" y="2659247"/>
            <a:ext cx="8866822" cy="1455553"/>
            <a:chOff x="1686877" y="2771774"/>
            <a:chExt cx="8866822" cy="14555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6877" y="2771774"/>
              <a:ext cx="4849324" cy="41338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6877" y="3185159"/>
              <a:ext cx="7182803" cy="4026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6877" y="3572012"/>
              <a:ext cx="6100764" cy="3832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887" y="2824019"/>
              <a:ext cx="1001822" cy="30889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194" y="3091000"/>
              <a:ext cx="1736505" cy="48101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02" y="3225106"/>
              <a:ext cx="1002221" cy="1002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make the driver connect to the database:</a:t>
            </a:r>
          </a:p>
          <a:p>
            <a:r>
              <a:rPr lang="en-US" sz="2400" dirty="0"/>
              <a:t>One line of code</a:t>
            </a:r>
          </a:p>
          <a:p>
            <a:endParaRPr lang="en-US" sz="2400" dirty="0"/>
          </a:p>
          <a:p>
            <a:r>
              <a:rPr lang="en-US" sz="2400" dirty="0"/>
              <a:t>What’s my URL?</a:t>
            </a:r>
          </a:p>
          <a:p>
            <a:pPr lvl="1"/>
            <a:r>
              <a:rPr lang="en-US" sz="2000" dirty="0"/>
              <a:t>Every vendor is different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8BC-F7C9-46A1-A043-D71A6FBE6BF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46527"/>
            <a:ext cx="7107555" cy="40147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62000" y="4161835"/>
            <a:ext cx="7600589" cy="853639"/>
            <a:chOff x="1624965" y="4019006"/>
            <a:chExt cx="7600589" cy="85363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4965" y="4019006"/>
              <a:ext cx="5415915" cy="2834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0685" y="4254087"/>
              <a:ext cx="7554869" cy="31354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2438" y="4568232"/>
              <a:ext cx="5844721" cy="304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7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Once connected, you can execute SQL statements</a:t>
            </a:r>
          </a:p>
          <a:p>
            <a:r>
              <a:rPr lang="en-US" sz="2400" dirty="0"/>
              <a:t>A Statement object wraps and executes SQL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including DDL, DML, etc.)</a:t>
            </a:r>
          </a:p>
          <a:p>
            <a:endParaRPr lang="en-US" sz="2400" dirty="0"/>
          </a:p>
          <a:p>
            <a:r>
              <a:rPr lang="en-US" sz="2400" dirty="0"/>
              <a:t>For a SELECT statement, the method to use is </a:t>
            </a:r>
            <a:r>
              <a:rPr lang="en-US" sz="2400" dirty="0" err="1"/>
              <a:t>executeQuery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INSERT or UPDATE, use </a:t>
            </a:r>
            <a:r>
              <a:rPr lang="en-US" sz="2400" dirty="0" err="1"/>
              <a:t>executeUpdate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Review other methods of the Statement </a:t>
            </a:r>
            <a:r>
              <a:rPr lang="en-US" sz="2400" dirty="0" smtClean="0"/>
              <a:t>Interface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8BC-F7C9-46A1-A043-D71A6FBE6BF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67377"/>
            <a:ext cx="4464368" cy="337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32" y="4267200"/>
            <a:ext cx="4185959" cy="332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76" y="5181600"/>
            <a:ext cx="7337647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Precompiled SQL statement</a:t>
            </a:r>
          </a:p>
          <a:p>
            <a:r>
              <a:rPr lang="en-US" sz="2400" dirty="0"/>
              <a:t>Reduce execution time for repetitious SQL statements</a:t>
            </a:r>
          </a:p>
          <a:p>
            <a:r>
              <a:rPr lang="en-US" sz="2400" dirty="0"/>
              <a:t>Parameterized inputs using ‘?’ placeholders</a:t>
            </a:r>
          </a:p>
          <a:p>
            <a:r>
              <a:rPr lang="en-US" sz="2400" dirty="0"/>
              <a:t>Easier to read</a:t>
            </a:r>
          </a:p>
          <a:p>
            <a:r>
              <a:rPr lang="en-US" sz="2400" dirty="0"/>
              <a:t>Database reserved characters automatically escaped</a:t>
            </a:r>
          </a:p>
          <a:p>
            <a:r>
              <a:rPr lang="en-US" sz="2400" dirty="0"/>
              <a:t>SQL Injection prevention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pstmt.method</a:t>
            </a:r>
            <a:r>
              <a:rPr lang="en-US" sz="2400" dirty="0"/>
              <a:t>(Placeholder position, value to insert)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8BC-F7C9-46A1-A043-D71A6FBE6BF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419600"/>
            <a:ext cx="8382000" cy="8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CallableStatement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Used to call the stored procedure from the database.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8BC-F7C9-46A1-A043-D71A6FBE6B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 that wraps the rows returned by the query</a:t>
            </a:r>
          </a:p>
          <a:p>
            <a:r>
              <a:rPr lang="en-US" sz="2400" dirty="0"/>
              <a:t>Return type of a query</a:t>
            </a:r>
          </a:p>
          <a:p>
            <a:endParaRPr lang="en-US" sz="2400" dirty="0"/>
          </a:p>
          <a:p>
            <a:r>
              <a:rPr lang="en-US" sz="2400" dirty="0"/>
              <a:t>Loop over the </a:t>
            </a:r>
            <a:r>
              <a:rPr lang="en-US" sz="2400" dirty="0" err="1"/>
              <a:t>ResultSet</a:t>
            </a:r>
            <a:r>
              <a:rPr lang="en-US" sz="2400" dirty="0"/>
              <a:t> to inspect each row</a:t>
            </a:r>
          </a:p>
          <a:p>
            <a:r>
              <a:rPr lang="en-US" sz="2400" dirty="0"/>
              <a:t>Select each column by “</a:t>
            </a:r>
            <a:r>
              <a:rPr lang="en-US" sz="2400" dirty="0" err="1"/>
              <a:t>column_name</a:t>
            </a:r>
            <a:r>
              <a:rPr lang="en-US" sz="2400" dirty="0"/>
              <a:t>” or </a:t>
            </a:r>
            <a:r>
              <a:rPr lang="en-US" sz="2400" dirty="0" err="1"/>
              <a:t>column_index</a:t>
            </a:r>
            <a:endParaRPr lang="en-US" sz="2400" dirty="0"/>
          </a:p>
          <a:p>
            <a:r>
              <a:rPr lang="en-US" sz="2400" dirty="0"/>
              <a:t>At end of loop, </a:t>
            </a:r>
            <a:r>
              <a:rPr lang="en-US" sz="2400" dirty="0" err="1"/>
              <a:t>ResultSet</a:t>
            </a:r>
            <a:r>
              <a:rPr lang="en-US" sz="2400" dirty="0"/>
              <a:t> points to the next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8BC-F7C9-46A1-A043-D71A6FBE6BF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10966"/>
            <a:ext cx="6222683" cy="268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572000"/>
            <a:ext cx="4611053" cy="15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14</TotalTime>
  <Words>207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Learner Template</vt:lpstr>
      <vt:lpstr>JDBC</vt:lpstr>
      <vt:lpstr>Intro to JDBC</vt:lpstr>
      <vt:lpstr>Establishing a Connection</vt:lpstr>
      <vt:lpstr>Loading Drivers</vt:lpstr>
      <vt:lpstr>Connection Object</vt:lpstr>
      <vt:lpstr>Statement</vt:lpstr>
      <vt:lpstr>PreparedStatement</vt:lpstr>
      <vt:lpstr>CallableStatement</vt:lpstr>
      <vt:lpstr>ResultSet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dcterms:created xsi:type="dcterms:W3CDTF">2020-10-14T03:29:00Z</dcterms:created>
  <dcterms:modified xsi:type="dcterms:W3CDTF">2020-10-14T03:43:54Z</dcterms:modified>
</cp:coreProperties>
</file>