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31" r:id="rId45"/>
    <p:sldId id="299" r:id="rId46"/>
    <p:sldId id="300" r:id="rId47"/>
    <p:sldId id="301" r:id="rId48"/>
    <p:sldId id="302" r:id="rId49"/>
    <p:sldId id="303" r:id="rId50"/>
    <p:sldId id="326" r:id="rId51"/>
    <p:sldId id="327" r:id="rId52"/>
    <p:sldId id="328" r:id="rId53"/>
    <p:sldId id="329" r:id="rId54"/>
    <p:sldId id="330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CC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03D37-ED43-4891-9B47-E9DB57FBA925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8BD917-272D-4BBF-8CA5-801D76006F40}">
      <dgm:prSet phldrT="[Text]" custT="1"/>
      <dgm:spPr/>
      <dgm:t>
        <a:bodyPr/>
        <a:lstStyle/>
        <a:p>
          <a:r>
            <a:rPr lang="en-US" sz="1800" b="1" dirty="0" smtClean="0"/>
            <a:t>J2EE 1.2 </a:t>
          </a:r>
          <a:br>
            <a:rPr lang="en-US" sz="1800" b="1" dirty="0" smtClean="0"/>
          </a:br>
          <a:r>
            <a:rPr lang="en-US" sz="1800" b="1" dirty="0" smtClean="0"/>
            <a:t>1999</a:t>
          </a:r>
          <a:endParaRPr lang="en-US" sz="1800" b="1" dirty="0"/>
        </a:p>
      </dgm:t>
    </dgm:pt>
    <dgm:pt modelId="{728F1A7D-A7A7-4BD9-AB28-0D8C14BA159D}" type="parTrans" cxnId="{9E6C146C-7509-4C09-9AB1-2043CA67151F}">
      <dgm:prSet/>
      <dgm:spPr/>
      <dgm:t>
        <a:bodyPr/>
        <a:lstStyle/>
        <a:p>
          <a:endParaRPr lang="en-US"/>
        </a:p>
      </dgm:t>
    </dgm:pt>
    <dgm:pt modelId="{75A06554-DDAE-40A3-8126-2C2171B43DA8}" type="sibTrans" cxnId="{9E6C146C-7509-4C09-9AB1-2043CA67151F}">
      <dgm:prSet/>
      <dgm:spPr/>
      <dgm:t>
        <a:bodyPr/>
        <a:lstStyle/>
        <a:p>
          <a:endParaRPr lang="en-US"/>
        </a:p>
      </dgm:t>
    </dgm:pt>
    <dgm:pt modelId="{3FF6AA24-F507-4BC1-8123-467E792BFFB6}">
      <dgm:prSet phldrT="[Text]" custT="1"/>
      <dgm:spPr/>
      <dgm:t>
        <a:bodyPr/>
        <a:lstStyle/>
        <a:p>
          <a:r>
            <a:rPr lang="en-US" sz="1800" dirty="0" smtClean="0"/>
            <a:t>Servlets</a:t>
          </a:r>
          <a:endParaRPr lang="en-US" sz="1800" dirty="0"/>
        </a:p>
      </dgm:t>
    </dgm:pt>
    <dgm:pt modelId="{A51D17A1-E6A4-4379-B514-26791A6910EB}" type="parTrans" cxnId="{2072985B-5B6D-4FEE-9507-7B22864A7D50}">
      <dgm:prSet/>
      <dgm:spPr/>
      <dgm:t>
        <a:bodyPr/>
        <a:lstStyle/>
        <a:p>
          <a:endParaRPr lang="en-US"/>
        </a:p>
      </dgm:t>
    </dgm:pt>
    <dgm:pt modelId="{F7093B4C-587D-4CE1-9586-06F00C3C7A27}" type="sibTrans" cxnId="{2072985B-5B6D-4FEE-9507-7B22864A7D50}">
      <dgm:prSet/>
      <dgm:spPr/>
      <dgm:t>
        <a:bodyPr/>
        <a:lstStyle/>
        <a:p>
          <a:endParaRPr lang="en-US"/>
        </a:p>
      </dgm:t>
    </dgm:pt>
    <dgm:pt modelId="{40756019-F3D6-4636-95B0-C4248A1ED59D}">
      <dgm:prSet phldrT="[Text]" custT="1"/>
      <dgm:spPr/>
      <dgm:t>
        <a:bodyPr/>
        <a:lstStyle/>
        <a:p>
          <a:r>
            <a:rPr lang="en-US" sz="1800" dirty="0" smtClean="0"/>
            <a:t>JSP</a:t>
          </a:r>
          <a:endParaRPr lang="en-US" sz="1800" dirty="0"/>
        </a:p>
      </dgm:t>
    </dgm:pt>
    <dgm:pt modelId="{D087E5C2-80F5-49F3-950D-547D1DAC2FC7}" type="parTrans" cxnId="{A0D29B05-86DB-4726-98A8-DE2004B2FD17}">
      <dgm:prSet/>
      <dgm:spPr/>
      <dgm:t>
        <a:bodyPr/>
        <a:lstStyle/>
        <a:p>
          <a:endParaRPr lang="en-US"/>
        </a:p>
      </dgm:t>
    </dgm:pt>
    <dgm:pt modelId="{34947A93-06AE-44E2-B30E-B5E788200F2C}" type="sibTrans" cxnId="{A0D29B05-86DB-4726-98A8-DE2004B2FD17}">
      <dgm:prSet/>
      <dgm:spPr/>
      <dgm:t>
        <a:bodyPr/>
        <a:lstStyle/>
        <a:p>
          <a:endParaRPr lang="en-US"/>
        </a:p>
      </dgm:t>
    </dgm:pt>
    <dgm:pt modelId="{BF6C6412-AB9E-489F-888D-A4644E87A8CE}">
      <dgm:prSet phldrT="[Text]" custT="1"/>
      <dgm:spPr/>
      <dgm:t>
        <a:bodyPr/>
        <a:lstStyle/>
        <a:p>
          <a:r>
            <a:rPr lang="en-US" sz="1800" b="1" dirty="0" smtClean="0"/>
            <a:t>J2EE 1.3</a:t>
          </a:r>
        </a:p>
        <a:p>
          <a:r>
            <a:rPr lang="en-US" sz="1800" b="1" dirty="0" smtClean="0"/>
            <a:t>2001</a:t>
          </a:r>
          <a:endParaRPr lang="en-US" sz="1800" b="1" dirty="0"/>
        </a:p>
      </dgm:t>
    </dgm:pt>
    <dgm:pt modelId="{3D9EF7A0-4654-4A45-AB29-33938C763F7A}" type="parTrans" cxnId="{33DC7DB5-B558-4F5B-81E4-D1371BF60086}">
      <dgm:prSet/>
      <dgm:spPr/>
      <dgm:t>
        <a:bodyPr/>
        <a:lstStyle/>
        <a:p>
          <a:endParaRPr lang="en-US"/>
        </a:p>
      </dgm:t>
    </dgm:pt>
    <dgm:pt modelId="{F69F2DF5-F546-48D8-8988-C870F2E9A11C}" type="sibTrans" cxnId="{33DC7DB5-B558-4F5B-81E4-D1371BF60086}">
      <dgm:prSet/>
      <dgm:spPr/>
      <dgm:t>
        <a:bodyPr/>
        <a:lstStyle/>
        <a:p>
          <a:endParaRPr lang="en-US"/>
        </a:p>
      </dgm:t>
    </dgm:pt>
    <dgm:pt modelId="{D2AC80E1-01CB-4469-ABC4-F764E8E270E3}">
      <dgm:prSet phldrT="[Text]" custT="1"/>
      <dgm:spPr/>
      <dgm:t>
        <a:bodyPr/>
        <a:lstStyle/>
        <a:p>
          <a:r>
            <a:rPr lang="en-US" sz="1800" dirty="0" smtClean="0"/>
            <a:t>EJB</a:t>
          </a:r>
          <a:endParaRPr lang="en-US" sz="1800" dirty="0"/>
        </a:p>
      </dgm:t>
    </dgm:pt>
    <dgm:pt modelId="{94A4DEE4-284B-40D4-BF03-B6521F382AC9}" type="parTrans" cxnId="{1B3E6D48-C6CF-4992-A675-6BD248066AA7}">
      <dgm:prSet/>
      <dgm:spPr/>
      <dgm:t>
        <a:bodyPr/>
        <a:lstStyle/>
        <a:p>
          <a:endParaRPr lang="en-US"/>
        </a:p>
      </dgm:t>
    </dgm:pt>
    <dgm:pt modelId="{750CA5BD-0E8E-447E-ACCF-20DF6F2D51EE}" type="sibTrans" cxnId="{1B3E6D48-C6CF-4992-A675-6BD248066AA7}">
      <dgm:prSet/>
      <dgm:spPr/>
      <dgm:t>
        <a:bodyPr/>
        <a:lstStyle/>
        <a:p>
          <a:endParaRPr lang="en-US"/>
        </a:p>
      </dgm:t>
    </dgm:pt>
    <dgm:pt modelId="{C5842D9D-B5BE-491D-83D0-55D5974E50E3}">
      <dgm:prSet phldrT="[Text]" custT="1"/>
      <dgm:spPr/>
      <dgm:t>
        <a:bodyPr/>
        <a:lstStyle/>
        <a:p>
          <a:r>
            <a:rPr lang="en-US" sz="1800" dirty="0" smtClean="0"/>
            <a:t>CMP</a:t>
          </a:r>
          <a:endParaRPr lang="en-US" sz="1800" dirty="0"/>
        </a:p>
      </dgm:t>
    </dgm:pt>
    <dgm:pt modelId="{866E70C9-E38F-47EE-8849-86816847A2EB}" type="parTrans" cxnId="{F5C8DB00-9462-4A90-B9C8-830E86F08F38}">
      <dgm:prSet/>
      <dgm:spPr/>
      <dgm:t>
        <a:bodyPr/>
        <a:lstStyle/>
        <a:p>
          <a:endParaRPr lang="en-US"/>
        </a:p>
      </dgm:t>
    </dgm:pt>
    <dgm:pt modelId="{A2A62BE5-EC31-4160-B69C-C6068A420BE5}" type="sibTrans" cxnId="{F5C8DB00-9462-4A90-B9C8-830E86F08F38}">
      <dgm:prSet/>
      <dgm:spPr/>
      <dgm:t>
        <a:bodyPr/>
        <a:lstStyle/>
        <a:p>
          <a:endParaRPr lang="en-US"/>
        </a:p>
      </dgm:t>
    </dgm:pt>
    <dgm:pt modelId="{177FB77B-C5BF-48E6-A9EB-1F87F33EABB3}">
      <dgm:prSet phldrT="[Text]" custT="1"/>
      <dgm:spPr/>
      <dgm:t>
        <a:bodyPr/>
        <a:lstStyle/>
        <a:p>
          <a:r>
            <a:rPr lang="en-US" sz="1800" dirty="0" smtClean="0"/>
            <a:t>EJB</a:t>
          </a:r>
          <a:endParaRPr lang="en-US" sz="1800" dirty="0"/>
        </a:p>
      </dgm:t>
    </dgm:pt>
    <dgm:pt modelId="{9FEF78BA-C058-4D9A-8E3E-5137214E5074}" type="parTrans" cxnId="{9C485BC2-191F-496A-AD2D-44C3873CB316}">
      <dgm:prSet/>
      <dgm:spPr/>
      <dgm:t>
        <a:bodyPr/>
        <a:lstStyle/>
        <a:p>
          <a:endParaRPr lang="en-US"/>
        </a:p>
      </dgm:t>
    </dgm:pt>
    <dgm:pt modelId="{BF536216-1BF9-432F-8895-DD3329777799}" type="sibTrans" cxnId="{9C485BC2-191F-496A-AD2D-44C3873CB316}">
      <dgm:prSet/>
      <dgm:spPr/>
      <dgm:t>
        <a:bodyPr/>
        <a:lstStyle/>
        <a:p>
          <a:endParaRPr lang="en-US"/>
        </a:p>
      </dgm:t>
    </dgm:pt>
    <dgm:pt modelId="{FD23F420-60B7-480A-B3C8-E987C1C145DA}">
      <dgm:prSet phldrT="[Text]" custT="1"/>
      <dgm:spPr/>
      <dgm:t>
        <a:bodyPr/>
        <a:lstStyle/>
        <a:p>
          <a:r>
            <a:rPr lang="en-US" sz="1800" dirty="0" smtClean="0"/>
            <a:t>JMS</a:t>
          </a:r>
          <a:endParaRPr lang="en-US" sz="1800" dirty="0"/>
        </a:p>
      </dgm:t>
    </dgm:pt>
    <dgm:pt modelId="{76308C9F-555A-4B11-A474-33B54090C6B5}" type="parTrans" cxnId="{DCB85C59-BF83-47FE-8BD3-23C141C96920}">
      <dgm:prSet/>
      <dgm:spPr/>
      <dgm:t>
        <a:bodyPr/>
        <a:lstStyle/>
        <a:p>
          <a:endParaRPr lang="en-US"/>
        </a:p>
      </dgm:t>
    </dgm:pt>
    <dgm:pt modelId="{2ABDAD1D-7FA6-4873-9662-E55D4929254F}" type="sibTrans" cxnId="{DCB85C59-BF83-47FE-8BD3-23C141C96920}">
      <dgm:prSet/>
      <dgm:spPr/>
      <dgm:t>
        <a:bodyPr/>
        <a:lstStyle/>
        <a:p>
          <a:endParaRPr lang="en-US"/>
        </a:p>
      </dgm:t>
    </dgm:pt>
    <dgm:pt modelId="{56BF3743-E98B-401A-887C-1E1AFCDC733D}">
      <dgm:prSet phldrT="[Text]" custT="1"/>
      <dgm:spPr/>
      <dgm:t>
        <a:bodyPr/>
        <a:lstStyle/>
        <a:p>
          <a:r>
            <a:rPr lang="en-US" sz="1800" dirty="0" smtClean="0"/>
            <a:t>RMI</a:t>
          </a:r>
          <a:endParaRPr lang="en-US" sz="1800" dirty="0"/>
        </a:p>
      </dgm:t>
    </dgm:pt>
    <dgm:pt modelId="{B97AFE5F-4670-429B-BEB0-45331C5AE443}" type="parTrans" cxnId="{E1940D43-AE49-43B9-8579-09B59E09AF96}">
      <dgm:prSet/>
      <dgm:spPr/>
      <dgm:t>
        <a:bodyPr/>
        <a:lstStyle/>
        <a:p>
          <a:endParaRPr lang="en-US"/>
        </a:p>
      </dgm:t>
    </dgm:pt>
    <dgm:pt modelId="{22FFA99B-4AAF-4FFF-8B4D-1C78BC1E3D28}" type="sibTrans" cxnId="{E1940D43-AE49-43B9-8579-09B59E09AF96}">
      <dgm:prSet/>
      <dgm:spPr/>
      <dgm:t>
        <a:bodyPr/>
        <a:lstStyle/>
        <a:p>
          <a:endParaRPr lang="en-US"/>
        </a:p>
      </dgm:t>
    </dgm:pt>
    <dgm:pt modelId="{618BB0BF-9BAA-4EEA-8470-6E1970075324}">
      <dgm:prSet phldrT="[Text]" custT="1"/>
      <dgm:spPr/>
      <dgm:t>
        <a:bodyPr/>
        <a:lstStyle/>
        <a:p>
          <a:r>
            <a:rPr lang="en-US" sz="1800" dirty="0" smtClean="0"/>
            <a:t>JCA</a:t>
          </a:r>
          <a:endParaRPr lang="en-US" sz="1800" dirty="0"/>
        </a:p>
      </dgm:t>
    </dgm:pt>
    <dgm:pt modelId="{45E881AE-2AD5-4B33-91CB-5FA80A18B0C9}" type="parTrans" cxnId="{F48D1488-D491-490C-9C5B-817AB0812C5C}">
      <dgm:prSet/>
      <dgm:spPr/>
      <dgm:t>
        <a:bodyPr/>
        <a:lstStyle/>
        <a:p>
          <a:endParaRPr lang="en-US"/>
        </a:p>
      </dgm:t>
    </dgm:pt>
    <dgm:pt modelId="{BA0859F6-10AE-4312-A9C5-3CDC35824F8F}" type="sibTrans" cxnId="{F48D1488-D491-490C-9C5B-817AB0812C5C}">
      <dgm:prSet/>
      <dgm:spPr/>
      <dgm:t>
        <a:bodyPr/>
        <a:lstStyle/>
        <a:p>
          <a:endParaRPr lang="en-US"/>
        </a:p>
      </dgm:t>
    </dgm:pt>
    <dgm:pt modelId="{287DFF1A-C580-4700-B7DA-F4D3B3189200}">
      <dgm:prSet phldrT="[Text]" custT="1"/>
      <dgm:spPr/>
      <dgm:t>
        <a:bodyPr/>
        <a:lstStyle/>
        <a:p>
          <a:r>
            <a:rPr lang="en-US" sz="1800" b="1" dirty="0" smtClean="0"/>
            <a:t>J2EE 1.4</a:t>
          </a:r>
          <a:br>
            <a:rPr lang="en-US" sz="1800" b="1" dirty="0" smtClean="0"/>
          </a:br>
          <a:r>
            <a:rPr lang="en-US" sz="1800" b="1" dirty="0" smtClean="0"/>
            <a:t>2003</a:t>
          </a:r>
          <a:endParaRPr lang="en-US" sz="1800" b="1" dirty="0"/>
        </a:p>
      </dgm:t>
    </dgm:pt>
    <dgm:pt modelId="{39A0B96E-3AFA-43A6-819E-16D3849BA4E1}" type="parTrans" cxnId="{B70CEC6E-D392-403B-85FA-0B1855A0007D}">
      <dgm:prSet/>
      <dgm:spPr/>
      <dgm:t>
        <a:bodyPr/>
        <a:lstStyle/>
        <a:p>
          <a:endParaRPr lang="en-US"/>
        </a:p>
      </dgm:t>
    </dgm:pt>
    <dgm:pt modelId="{9A7525AA-2B31-407B-9C14-E808AFB19AA0}" type="sibTrans" cxnId="{B70CEC6E-D392-403B-85FA-0B1855A0007D}">
      <dgm:prSet/>
      <dgm:spPr/>
      <dgm:t>
        <a:bodyPr/>
        <a:lstStyle/>
        <a:p>
          <a:endParaRPr lang="en-US"/>
        </a:p>
      </dgm:t>
    </dgm:pt>
    <dgm:pt modelId="{B93882C9-7B71-4712-81AC-4F565D9AF0C9}">
      <dgm:prSet phldrT="[Text]" custT="1"/>
      <dgm:spPr/>
      <dgm:t>
        <a:bodyPr/>
        <a:lstStyle/>
        <a:p>
          <a:r>
            <a:rPr lang="en-US" sz="1800" b="1" dirty="0" err="1" smtClean="0"/>
            <a:t>JavaEE</a:t>
          </a:r>
          <a:r>
            <a:rPr lang="en-US" sz="1800" b="1" dirty="0" smtClean="0"/>
            <a:t> 6</a:t>
          </a:r>
          <a:br>
            <a:rPr lang="en-US" sz="1800" b="1" dirty="0" smtClean="0"/>
          </a:br>
          <a:r>
            <a:rPr lang="en-US" sz="1800" b="1" dirty="0" smtClean="0"/>
            <a:t>2009</a:t>
          </a:r>
          <a:endParaRPr lang="en-US" sz="1800" b="1" dirty="0"/>
        </a:p>
      </dgm:t>
    </dgm:pt>
    <dgm:pt modelId="{9B1D7A4F-6345-4949-A4DD-46E8A61240C6}" type="parTrans" cxnId="{7C1FEC68-4595-4E6E-884E-19AB1796BB01}">
      <dgm:prSet/>
      <dgm:spPr/>
      <dgm:t>
        <a:bodyPr/>
        <a:lstStyle/>
        <a:p>
          <a:endParaRPr lang="en-US"/>
        </a:p>
      </dgm:t>
    </dgm:pt>
    <dgm:pt modelId="{95B4C0B9-56AE-4D04-9A86-EF32278D03A3}" type="sibTrans" cxnId="{7C1FEC68-4595-4E6E-884E-19AB1796BB01}">
      <dgm:prSet/>
      <dgm:spPr/>
      <dgm:t>
        <a:bodyPr/>
        <a:lstStyle/>
        <a:p>
          <a:endParaRPr lang="en-US"/>
        </a:p>
      </dgm:t>
    </dgm:pt>
    <dgm:pt modelId="{9C729D9A-E59F-497B-8E2D-F3F86C4AD575}">
      <dgm:prSet phldrT="[Text]" custT="1"/>
      <dgm:spPr/>
      <dgm:t>
        <a:bodyPr/>
        <a:lstStyle/>
        <a:p>
          <a:r>
            <a:rPr lang="en-US" sz="1800" dirty="0" smtClean="0"/>
            <a:t>Web Services</a:t>
          </a:r>
          <a:endParaRPr lang="en-US" sz="1800" dirty="0"/>
        </a:p>
      </dgm:t>
    </dgm:pt>
    <dgm:pt modelId="{DDE8F678-CB80-432A-AF38-5FD18F713610}" type="parTrans" cxnId="{2A5E0B03-212D-48B5-9B17-9ADAECAB182C}">
      <dgm:prSet/>
      <dgm:spPr/>
      <dgm:t>
        <a:bodyPr/>
        <a:lstStyle/>
        <a:p>
          <a:endParaRPr lang="en-US"/>
        </a:p>
      </dgm:t>
    </dgm:pt>
    <dgm:pt modelId="{C4E2C204-94E7-42D9-ACF8-CD8D5C7B06AB}" type="sibTrans" cxnId="{2A5E0B03-212D-48B5-9B17-9ADAECAB182C}">
      <dgm:prSet/>
      <dgm:spPr/>
      <dgm:t>
        <a:bodyPr/>
        <a:lstStyle/>
        <a:p>
          <a:endParaRPr lang="en-US"/>
        </a:p>
      </dgm:t>
    </dgm:pt>
    <dgm:pt modelId="{295BB185-ADE3-4ADC-80E8-62099D008C0E}">
      <dgm:prSet phldrT="[Text]" custT="1"/>
      <dgm:spPr/>
      <dgm:t>
        <a:bodyPr/>
        <a:lstStyle/>
        <a:p>
          <a:r>
            <a:rPr lang="en-US" sz="1800" b="1" dirty="0" err="1" smtClean="0"/>
            <a:t>JavaEE</a:t>
          </a:r>
          <a:r>
            <a:rPr lang="en-US" sz="1800" b="1" dirty="0" smtClean="0"/>
            <a:t> 5</a:t>
          </a:r>
          <a:br>
            <a:rPr lang="en-US" sz="1800" b="1" dirty="0" smtClean="0"/>
          </a:br>
          <a:r>
            <a:rPr lang="en-US" sz="1800" b="1" dirty="0" smtClean="0"/>
            <a:t>2006</a:t>
          </a:r>
          <a:endParaRPr lang="en-US" sz="1800" b="1" dirty="0"/>
        </a:p>
      </dgm:t>
    </dgm:pt>
    <dgm:pt modelId="{D7E265FD-2702-4EA0-A852-ACEFCAF42107}" type="parTrans" cxnId="{2AE56C8D-D257-4DE1-BF26-2D0BCF3D347F}">
      <dgm:prSet/>
      <dgm:spPr/>
      <dgm:t>
        <a:bodyPr/>
        <a:lstStyle/>
        <a:p>
          <a:endParaRPr lang="en-US"/>
        </a:p>
      </dgm:t>
    </dgm:pt>
    <dgm:pt modelId="{9E35A256-BF82-4DE6-BC0B-1E295A048BE7}" type="sibTrans" cxnId="{2AE56C8D-D257-4DE1-BF26-2D0BCF3D347F}">
      <dgm:prSet/>
      <dgm:spPr/>
      <dgm:t>
        <a:bodyPr/>
        <a:lstStyle/>
        <a:p>
          <a:endParaRPr lang="en-US"/>
        </a:p>
      </dgm:t>
    </dgm:pt>
    <dgm:pt modelId="{24D7743A-CCE5-4B8E-BE6C-0DB8E4E17FF8}">
      <dgm:prSet phldrT="[Text]" custT="1"/>
      <dgm:spPr/>
      <dgm:t>
        <a:bodyPr/>
        <a:lstStyle/>
        <a:p>
          <a:r>
            <a:rPr lang="en-US" sz="1800" dirty="0" smtClean="0"/>
            <a:t>Ease of Use</a:t>
          </a:r>
          <a:endParaRPr lang="en-US" sz="1800" dirty="0"/>
        </a:p>
      </dgm:t>
    </dgm:pt>
    <dgm:pt modelId="{16C19160-FDA6-4C37-96CB-D57D242E41D8}" type="parTrans" cxnId="{347C8930-4405-4616-94E6-EE44FE111802}">
      <dgm:prSet/>
      <dgm:spPr/>
      <dgm:t>
        <a:bodyPr/>
        <a:lstStyle/>
        <a:p>
          <a:endParaRPr lang="en-US"/>
        </a:p>
      </dgm:t>
    </dgm:pt>
    <dgm:pt modelId="{287A1063-FE0F-4656-BE53-96AF30DDC143}" type="sibTrans" cxnId="{347C8930-4405-4616-94E6-EE44FE111802}">
      <dgm:prSet/>
      <dgm:spPr/>
      <dgm:t>
        <a:bodyPr/>
        <a:lstStyle/>
        <a:p>
          <a:endParaRPr lang="en-US"/>
        </a:p>
      </dgm:t>
    </dgm:pt>
    <dgm:pt modelId="{A2628C77-CB5F-4D8C-B636-64A78E0793F3}">
      <dgm:prSet phldrT="[Text]" custT="1"/>
      <dgm:spPr/>
      <dgm:t>
        <a:bodyPr/>
        <a:lstStyle/>
        <a:p>
          <a:r>
            <a:rPr lang="en-US" sz="1800" dirty="0" smtClean="0"/>
            <a:t>EJB3</a:t>
          </a:r>
          <a:endParaRPr lang="en-US" sz="1800" dirty="0"/>
        </a:p>
      </dgm:t>
    </dgm:pt>
    <dgm:pt modelId="{CDCBA7A6-DC1C-4CB2-BF20-49C22540439F}" type="parTrans" cxnId="{7D913E95-919B-44F6-8800-1DE72FB74A93}">
      <dgm:prSet/>
      <dgm:spPr/>
      <dgm:t>
        <a:bodyPr/>
        <a:lstStyle/>
        <a:p>
          <a:endParaRPr lang="en-US"/>
        </a:p>
      </dgm:t>
    </dgm:pt>
    <dgm:pt modelId="{D8150913-6F9E-4F9B-A5AB-5FF61F1B6976}" type="sibTrans" cxnId="{7D913E95-919B-44F6-8800-1DE72FB74A93}">
      <dgm:prSet/>
      <dgm:spPr/>
      <dgm:t>
        <a:bodyPr/>
        <a:lstStyle/>
        <a:p>
          <a:endParaRPr lang="en-US"/>
        </a:p>
      </dgm:t>
    </dgm:pt>
    <dgm:pt modelId="{9621F07A-8015-4E8E-832A-8C5D5E610CCA}">
      <dgm:prSet phldrT="[Text]" custT="1"/>
      <dgm:spPr/>
      <dgm:t>
        <a:bodyPr/>
        <a:lstStyle/>
        <a:p>
          <a:r>
            <a:rPr lang="en-US" sz="1800" dirty="0" smtClean="0"/>
            <a:t>JPA</a:t>
          </a:r>
          <a:endParaRPr lang="en-US" sz="1800" dirty="0"/>
        </a:p>
      </dgm:t>
    </dgm:pt>
    <dgm:pt modelId="{C1DFF10B-375E-420F-88E2-E74B04F52C21}" type="parTrans" cxnId="{67DC7E1E-8BBA-49C2-9496-517DC40F0548}">
      <dgm:prSet/>
      <dgm:spPr/>
      <dgm:t>
        <a:bodyPr/>
        <a:lstStyle/>
        <a:p>
          <a:endParaRPr lang="en-US"/>
        </a:p>
      </dgm:t>
    </dgm:pt>
    <dgm:pt modelId="{3BFD9E64-8DFD-47DE-8DA1-13504AC031FB}" type="sibTrans" cxnId="{67DC7E1E-8BBA-49C2-9496-517DC40F0548}">
      <dgm:prSet/>
      <dgm:spPr/>
      <dgm:t>
        <a:bodyPr/>
        <a:lstStyle/>
        <a:p>
          <a:endParaRPr lang="en-US"/>
        </a:p>
      </dgm:t>
    </dgm:pt>
    <dgm:pt modelId="{C761B42E-36BB-4F44-BD5F-DD94ED57E922}">
      <dgm:prSet phldrT="[Text]" custT="1"/>
      <dgm:spPr/>
      <dgm:t>
        <a:bodyPr/>
        <a:lstStyle/>
        <a:p>
          <a:r>
            <a:rPr lang="en-US" sz="1800" dirty="0" smtClean="0"/>
            <a:t>JSF</a:t>
          </a:r>
          <a:endParaRPr lang="en-US" sz="1800" dirty="0"/>
        </a:p>
      </dgm:t>
    </dgm:pt>
    <dgm:pt modelId="{F5CB8B99-FD88-473B-8BD9-ECF49DC9BCD0}" type="parTrans" cxnId="{4EEC2109-301B-4488-893F-2FF92B310A8A}">
      <dgm:prSet/>
      <dgm:spPr/>
      <dgm:t>
        <a:bodyPr/>
        <a:lstStyle/>
        <a:p>
          <a:endParaRPr lang="en-US"/>
        </a:p>
      </dgm:t>
    </dgm:pt>
    <dgm:pt modelId="{2E77C427-6BC3-404B-99ED-C9FB4DD7B8C8}" type="sibTrans" cxnId="{4EEC2109-301B-4488-893F-2FF92B310A8A}">
      <dgm:prSet/>
      <dgm:spPr/>
      <dgm:t>
        <a:bodyPr/>
        <a:lstStyle/>
        <a:p>
          <a:endParaRPr lang="en-US"/>
        </a:p>
      </dgm:t>
    </dgm:pt>
    <dgm:pt modelId="{889E3DD0-46F9-4D4F-95C8-28E4B6312911}">
      <dgm:prSet phldrT="[Text]" custT="1"/>
      <dgm:spPr/>
      <dgm:t>
        <a:bodyPr/>
        <a:lstStyle/>
        <a:p>
          <a:r>
            <a:rPr lang="en-US" sz="1800" dirty="0" smtClean="0"/>
            <a:t>JAXB</a:t>
          </a:r>
          <a:endParaRPr lang="en-US" sz="1800" dirty="0"/>
        </a:p>
      </dgm:t>
    </dgm:pt>
    <dgm:pt modelId="{18C5445F-D1EB-4ADC-B612-618B8F285E6A}" type="parTrans" cxnId="{7DAAFE22-1CA1-4ADE-B90C-961A80F3CD41}">
      <dgm:prSet/>
      <dgm:spPr/>
      <dgm:t>
        <a:bodyPr/>
        <a:lstStyle/>
        <a:p>
          <a:endParaRPr lang="en-US"/>
        </a:p>
      </dgm:t>
    </dgm:pt>
    <dgm:pt modelId="{91CFC1D5-C4C2-4CCD-99ED-2A629FE747C2}" type="sibTrans" cxnId="{7DAAFE22-1CA1-4ADE-B90C-961A80F3CD41}">
      <dgm:prSet/>
      <dgm:spPr/>
      <dgm:t>
        <a:bodyPr/>
        <a:lstStyle/>
        <a:p>
          <a:endParaRPr lang="en-US"/>
        </a:p>
      </dgm:t>
    </dgm:pt>
    <dgm:pt modelId="{C8C5B097-5316-4565-9263-99854A609AFE}">
      <dgm:prSet phldrT="[Text]" custT="1"/>
      <dgm:spPr/>
      <dgm:t>
        <a:bodyPr/>
        <a:lstStyle/>
        <a:p>
          <a:r>
            <a:rPr lang="en-US" sz="1800" dirty="0" smtClean="0"/>
            <a:t>JAX-WS</a:t>
          </a:r>
          <a:endParaRPr lang="en-US" sz="1800" dirty="0"/>
        </a:p>
      </dgm:t>
    </dgm:pt>
    <dgm:pt modelId="{E5D1DD61-78F7-4CBD-8098-E645A3DB61E6}" type="parTrans" cxnId="{F0CFB965-5153-4CDF-80A3-53699DAEB4D7}">
      <dgm:prSet/>
      <dgm:spPr/>
      <dgm:t>
        <a:bodyPr/>
        <a:lstStyle/>
        <a:p>
          <a:endParaRPr lang="en-US"/>
        </a:p>
      </dgm:t>
    </dgm:pt>
    <dgm:pt modelId="{5044663F-180D-4493-AC7F-CC42CAB8231E}" type="sibTrans" cxnId="{F0CFB965-5153-4CDF-80A3-53699DAEB4D7}">
      <dgm:prSet/>
      <dgm:spPr/>
      <dgm:t>
        <a:bodyPr/>
        <a:lstStyle/>
        <a:p>
          <a:endParaRPr lang="en-US"/>
        </a:p>
      </dgm:t>
    </dgm:pt>
    <dgm:pt modelId="{FE8C8C7B-1EEC-4F73-A7A4-7B4955443DBA}">
      <dgm:prSet phldrT="[Text]" custT="1"/>
      <dgm:spPr/>
      <dgm:t>
        <a:bodyPr/>
        <a:lstStyle/>
        <a:p>
          <a:r>
            <a:rPr lang="en-US" sz="1800" dirty="0" smtClean="0"/>
            <a:t>Ease of Use</a:t>
          </a:r>
          <a:endParaRPr lang="en-US" sz="1800" dirty="0"/>
        </a:p>
      </dgm:t>
    </dgm:pt>
    <dgm:pt modelId="{7BC2E0C8-A661-4A61-BC0B-201CA298A91E}" type="parTrans" cxnId="{7FEF73B9-0DBA-43D3-BB49-2B170F462AD1}">
      <dgm:prSet/>
      <dgm:spPr/>
      <dgm:t>
        <a:bodyPr/>
        <a:lstStyle/>
        <a:p>
          <a:endParaRPr lang="en-US"/>
        </a:p>
      </dgm:t>
    </dgm:pt>
    <dgm:pt modelId="{4F765957-A1FB-4A2F-A395-1FC015E847F3}" type="sibTrans" cxnId="{7FEF73B9-0DBA-43D3-BB49-2B170F462AD1}">
      <dgm:prSet/>
      <dgm:spPr/>
      <dgm:t>
        <a:bodyPr/>
        <a:lstStyle/>
        <a:p>
          <a:endParaRPr lang="en-US"/>
        </a:p>
      </dgm:t>
    </dgm:pt>
    <dgm:pt modelId="{F745E42A-5AB7-40D2-83C2-A9808BC08FAF}">
      <dgm:prSet phldrT="[Text]" custT="1"/>
      <dgm:spPr/>
      <dgm:t>
        <a:bodyPr/>
        <a:lstStyle/>
        <a:p>
          <a:r>
            <a:rPr lang="en-US" sz="1800" dirty="0" smtClean="0"/>
            <a:t>JAX-RS</a:t>
          </a:r>
          <a:endParaRPr lang="en-US" sz="1800" dirty="0"/>
        </a:p>
      </dgm:t>
    </dgm:pt>
    <dgm:pt modelId="{A45213B3-2C6F-441A-BEBC-CFFA02F0079A}" type="parTrans" cxnId="{8811F138-335C-42D0-B87F-D1871411A3F7}">
      <dgm:prSet/>
      <dgm:spPr/>
      <dgm:t>
        <a:bodyPr/>
        <a:lstStyle/>
        <a:p>
          <a:endParaRPr lang="en-US"/>
        </a:p>
      </dgm:t>
    </dgm:pt>
    <dgm:pt modelId="{CCF321E3-5754-4126-B2E0-F70488648B1B}" type="sibTrans" cxnId="{8811F138-335C-42D0-B87F-D1871411A3F7}">
      <dgm:prSet/>
      <dgm:spPr/>
      <dgm:t>
        <a:bodyPr/>
        <a:lstStyle/>
        <a:p>
          <a:endParaRPr lang="en-US"/>
        </a:p>
      </dgm:t>
    </dgm:pt>
    <dgm:pt modelId="{C09979DE-00C7-42E7-8A29-4935B50A2616}">
      <dgm:prSet phldrT="[Text]" custT="1"/>
      <dgm:spPr/>
      <dgm:t>
        <a:bodyPr/>
        <a:lstStyle/>
        <a:p>
          <a:r>
            <a:rPr lang="en-US" sz="1800" dirty="0" smtClean="0"/>
            <a:t>CDI</a:t>
          </a:r>
          <a:endParaRPr lang="en-US" sz="1800" dirty="0"/>
        </a:p>
      </dgm:t>
    </dgm:pt>
    <dgm:pt modelId="{655F57AB-277B-4F58-87C0-805282202491}" type="parTrans" cxnId="{B8C68BB2-320A-4BB1-9D19-72C6B150822F}">
      <dgm:prSet/>
      <dgm:spPr/>
      <dgm:t>
        <a:bodyPr/>
        <a:lstStyle/>
        <a:p>
          <a:endParaRPr lang="en-US"/>
        </a:p>
      </dgm:t>
    </dgm:pt>
    <dgm:pt modelId="{2822D690-AE6D-4D1A-B9E6-F27BA6481E38}" type="sibTrans" cxnId="{B8C68BB2-320A-4BB1-9D19-72C6B150822F}">
      <dgm:prSet/>
      <dgm:spPr/>
      <dgm:t>
        <a:bodyPr/>
        <a:lstStyle/>
        <a:p>
          <a:endParaRPr lang="en-US"/>
        </a:p>
      </dgm:t>
    </dgm:pt>
    <dgm:pt modelId="{47A5BA56-C843-43DD-9E9E-36B5C2C37F84}">
      <dgm:prSet phldrT="[Text]" custT="1"/>
      <dgm:spPr/>
      <dgm:t>
        <a:bodyPr/>
        <a:lstStyle/>
        <a:p>
          <a:r>
            <a:rPr lang="en-US" sz="1800" dirty="0" smtClean="0"/>
            <a:t>Bean – </a:t>
          </a:r>
          <a:r>
            <a:rPr lang="en-US" sz="1600" dirty="0" smtClean="0"/>
            <a:t>Validation</a:t>
          </a:r>
          <a:endParaRPr lang="en-US" sz="1600" dirty="0"/>
        </a:p>
      </dgm:t>
    </dgm:pt>
    <dgm:pt modelId="{9DE62651-C96B-43C7-9E6D-0E1F9D91F9FD}" type="parTrans" cxnId="{0B20B5ED-47A4-42D2-9B09-8D872140450A}">
      <dgm:prSet/>
      <dgm:spPr/>
      <dgm:t>
        <a:bodyPr/>
        <a:lstStyle/>
        <a:p>
          <a:endParaRPr lang="en-US"/>
        </a:p>
      </dgm:t>
    </dgm:pt>
    <dgm:pt modelId="{D0CCFCF5-74A1-4967-9F9B-959F625EE308}" type="sibTrans" cxnId="{0B20B5ED-47A4-42D2-9B09-8D872140450A}">
      <dgm:prSet/>
      <dgm:spPr/>
      <dgm:t>
        <a:bodyPr/>
        <a:lstStyle/>
        <a:p>
          <a:endParaRPr lang="en-US"/>
        </a:p>
      </dgm:t>
    </dgm:pt>
    <dgm:pt modelId="{EA0BFFF8-5849-4435-8285-E059DA680BF0}">
      <dgm:prSet phldrT="[Text]" custT="1"/>
      <dgm:spPr/>
      <dgm:t>
        <a:bodyPr/>
        <a:lstStyle/>
        <a:p>
          <a:r>
            <a:rPr lang="en-US" sz="1800" b="1" dirty="0" err="1" smtClean="0"/>
            <a:t>JavaEE</a:t>
          </a:r>
          <a:r>
            <a:rPr lang="en-US" sz="1800" b="1" dirty="0" smtClean="0"/>
            <a:t> 7</a:t>
          </a:r>
          <a:br>
            <a:rPr lang="en-US" sz="1800" b="1" dirty="0" smtClean="0"/>
          </a:br>
          <a:r>
            <a:rPr lang="en-US" sz="1800" b="1" dirty="0" smtClean="0"/>
            <a:t>2013</a:t>
          </a:r>
          <a:endParaRPr lang="en-US" sz="1800" b="1" dirty="0"/>
        </a:p>
      </dgm:t>
    </dgm:pt>
    <dgm:pt modelId="{D0D4F82D-8FD2-4D1F-9690-DEFE043CD7A5}" type="parTrans" cxnId="{039ADA2F-D889-4067-85F6-D401E820DD3D}">
      <dgm:prSet/>
      <dgm:spPr/>
      <dgm:t>
        <a:bodyPr/>
        <a:lstStyle/>
        <a:p>
          <a:endParaRPr lang="en-US"/>
        </a:p>
      </dgm:t>
    </dgm:pt>
    <dgm:pt modelId="{D73A31DB-8D03-4838-921E-8086B93092CC}" type="sibTrans" cxnId="{039ADA2F-D889-4067-85F6-D401E820DD3D}">
      <dgm:prSet/>
      <dgm:spPr/>
      <dgm:t>
        <a:bodyPr/>
        <a:lstStyle/>
        <a:p>
          <a:endParaRPr lang="en-US"/>
        </a:p>
      </dgm:t>
    </dgm:pt>
    <dgm:pt modelId="{4B5ADEC7-41F7-432E-97DB-AEC0F796C982}">
      <dgm:prSet phldrT="[Text]" custT="1"/>
      <dgm:spPr/>
      <dgm:t>
        <a:bodyPr/>
        <a:lstStyle/>
        <a:p>
          <a:r>
            <a:rPr lang="en-US" sz="1800" dirty="0" smtClean="0"/>
            <a:t>JMS 2</a:t>
          </a:r>
          <a:endParaRPr lang="en-US" sz="1800" dirty="0"/>
        </a:p>
      </dgm:t>
    </dgm:pt>
    <dgm:pt modelId="{64F79DCA-7B55-475F-827A-9B8CF9F77C82}" type="parTrans" cxnId="{C94217A2-0FD9-44B8-B500-67790BA8F4C1}">
      <dgm:prSet/>
      <dgm:spPr/>
      <dgm:t>
        <a:bodyPr/>
        <a:lstStyle/>
        <a:p>
          <a:endParaRPr lang="en-US"/>
        </a:p>
      </dgm:t>
    </dgm:pt>
    <dgm:pt modelId="{F1F4FA69-C83F-4A84-93C6-8476391DFF64}" type="sibTrans" cxnId="{C94217A2-0FD9-44B8-B500-67790BA8F4C1}">
      <dgm:prSet/>
      <dgm:spPr/>
      <dgm:t>
        <a:bodyPr/>
        <a:lstStyle/>
        <a:p>
          <a:endParaRPr lang="en-US"/>
        </a:p>
      </dgm:t>
    </dgm:pt>
    <dgm:pt modelId="{0B74BCDB-8943-4F73-9440-28BBD4F37283}">
      <dgm:prSet phldrT="[Text]" custT="1"/>
      <dgm:spPr/>
      <dgm:t>
        <a:bodyPr/>
        <a:lstStyle/>
        <a:p>
          <a:r>
            <a:rPr lang="en-US" sz="1800" dirty="0" smtClean="0"/>
            <a:t>Batch TX</a:t>
          </a:r>
          <a:endParaRPr lang="en-US" sz="1800" dirty="0"/>
        </a:p>
      </dgm:t>
    </dgm:pt>
    <dgm:pt modelId="{1997BED3-021B-4309-A18D-6B3744EF4093}" type="parTrans" cxnId="{76F99C24-0F09-4EAD-8F1F-5BEBB508A92E}">
      <dgm:prSet/>
      <dgm:spPr/>
      <dgm:t>
        <a:bodyPr/>
        <a:lstStyle/>
        <a:p>
          <a:endParaRPr lang="en-US"/>
        </a:p>
      </dgm:t>
    </dgm:pt>
    <dgm:pt modelId="{1AFD2C7D-1A49-4224-BA3B-F8A96C658D3A}" type="sibTrans" cxnId="{76F99C24-0F09-4EAD-8F1F-5BEBB508A92E}">
      <dgm:prSet/>
      <dgm:spPr/>
      <dgm:t>
        <a:bodyPr/>
        <a:lstStyle/>
        <a:p>
          <a:endParaRPr lang="en-US"/>
        </a:p>
      </dgm:t>
    </dgm:pt>
    <dgm:pt modelId="{9CD02EB9-6A68-42D0-B6A9-EB85032FA746}">
      <dgm:prSet phldrT="[Text]" custT="1"/>
      <dgm:spPr/>
      <dgm:t>
        <a:bodyPr/>
        <a:lstStyle/>
        <a:p>
          <a:r>
            <a:rPr lang="en-US" sz="1800" dirty="0" smtClean="0"/>
            <a:t>Concurrency</a:t>
          </a:r>
          <a:endParaRPr lang="en-US" sz="1800" dirty="0"/>
        </a:p>
      </dgm:t>
    </dgm:pt>
    <dgm:pt modelId="{076348E8-F841-438F-A33E-0D38ECB75AF2}" type="parTrans" cxnId="{987CBC55-68C9-4483-BE99-5A9021E45E38}">
      <dgm:prSet/>
      <dgm:spPr/>
      <dgm:t>
        <a:bodyPr/>
        <a:lstStyle/>
        <a:p>
          <a:endParaRPr lang="en-US"/>
        </a:p>
      </dgm:t>
    </dgm:pt>
    <dgm:pt modelId="{EFC5EBB5-970D-4367-930F-24A2AEFB32E7}" type="sibTrans" cxnId="{987CBC55-68C9-4483-BE99-5A9021E45E38}">
      <dgm:prSet/>
      <dgm:spPr/>
      <dgm:t>
        <a:bodyPr/>
        <a:lstStyle/>
        <a:p>
          <a:endParaRPr lang="en-US"/>
        </a:p>
      </dgm:t>
    </dgm:pt>
    <dgm:pt modelId="{A25E5D7B-CAF9-4C0D-A2A7-115C304515DF}">
      <dgm:prSet phldrT="[Text]" custT="1"/>
      <dgm:spPr/>
      <dgm:t>
        <a:bodyPr/>
        <a:lstStyle/>
        <a:p>
          <a:r>
            <a:rPr lang="en-US" sz="1800" dirty="0" smtClean="0"/>
            <a:t>Web Sockets</a:t>
          </a:r>
          <a:endParaRPr lang="en-US" sz="1800" dirty="0"/>
        </a:p>
      </dgm:t>
    </dgm:pt>
    <dgm:pt modelId="{0C62E0AA-C0CE-45CD-AADE-D62A1117AFF4}" type="parTrans" cxnId="{A0A1FCA0-6C02-43FE-B80E-A739241108F9}">
      <dgm:prSet/>
      <dgm:spPr/>
      <dgm:t>
        <a:bodyPr/>
        <a:lstStyle/>
        <a:p>
          <a:endParaRPr lang="en-US"/>
        </a:p>
      </dgm:t>
    </dgm:pt>
    <dgm:pt modelId="{A158AFBF-98A3-44E9-A691-02EFC7E0F0E1}" type="sibTrans" cxnId="{A0A1FCA0-6C02-43FE-B80E-A739241108F9}">
      <dgm:prSet/>
      <dgm:spPr/>
      <dgm:t>
        <a:bodyPr/>
        <a:lstStyle/>
        <a:p>
          <a:endParaRPr lang="en-US"/>
        </a:p>
      </dgm:t>
    </dgm:pt>
    <dgm:pt modelId="{978D9637-4DA7-4B79-ABFD-262F91EDDDBA}" type="pres">
      <dgm:prSet presAssocID="{33A03D37-ED43-4891-9B47-E9DB57FBA92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98EFF9-9E65-455A-8F2D-A68CED34C51C}" type="pres">
      <dgm:prSet presAssocID="{168BD917-272D-4BBF-8CA5-801D76006F4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44120-8AE3-4DD5-A297-F5550A15A78B}" type="pres">
      <dgm:prSet presAssocID="{75A06554-DDAE-40A3-8126-2C2171B43DA8}" presName="sibTrans" presStyleCnt="0"/>
      <dgm:spPr/>
    </dgm:pt>
    <dgm:pt modelId="{7D5F2522-57E7-4FBF-A23A-220FEAADC2A2}" type="pres">
      <dgm:prSet presAssocID="{BF6C6412-AB9E-489F-888D-A4644E87A8C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883C-5BB6-4E52-BBC4-40FE0CA4925C}" type="pres">
      <dgm:prSet presAssocID="{F69F2DF5-F546-48D8-8988-C870F2E9A11C}" presName="sibTrans" presStyleCnt="0"/>
      <dgm:spPr/>
    </dgm:pt>
    <dgm:pt modelId="{02174A8F-9C31-4A53-A1E8-C9401A017C6B}" type="pres">
      <dgm:prSet presAssocID="{287DFF1A-C580-4700-B7DA-F4D3B31892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CF0AE-1387-46CE-A9F6-3DF36A9C54D2}" type="pres">
      <dgm:prSet presAssocID="{9A7525AA-2B31-407B-9C14-E808AFB19AA0}" presName="sibTrans" presStyleCnt="0"/>
      <dgm:spPr/>
    </dgm:pt>
    <dgm:pt modelId="{E3C96FB7-F5C0-4CD0-B593-DE4128F6C016}" type="pres">
      <dgm:prSet presAssocID="{295BB185-ADE3-4ADC-80E8-62099D008C0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258A1-5A2A-4395-A671-511FDA0174DA}" type="pres">
      <dgm:prSet presAssocID="{9E35A256-BF82-4DE6-BC0B-1E295A048BE7}" presName="sibTrans" presStyleCnt="0"/>
      <dgm:spPr/>
    </dgm:pt>
    <dgm:pt modelId="{FE617B82-1867-4C7E-A989-B58C124FE74A}" type="pres">
      <dgm:prSet presAssocID="{B93882C9-7B71-4712-81AC-4F565D9AF0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0FE1B-D4C8-4FBF-9A0B-C9989ABDD6D0}" type="pres">
      <dgm:prSet presAssocID="{95B4C0B9-56AE-4D04-9A86-EF32278D03A3}" presName="sibTrans" presStyleCnt="0"/>
      <dgm:spPr/>
    </dgm:pt>
    <dgm:pt modelId="{752F41C7-5E00-4774-A286-DEFB218B2988}" type="pres">
      <dgm:prSet presAssocID="{EA0BFFF8-5849-4435-8285-E059DA680BF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DC7E1E-8BBA-49C2-9496-517DC40F0548}" srcId="{295BB185-ADE3-4ADC-80E8-62099D008C0E}" destId="{9621F07A-8015-4E8E-832A-8C5D5E610CCA}" srcOrd="2" destOrd="0" parTransId="{C1DFF10B-375E-420F-88E2-E74B04F52C21}" sibTransId="{3BFD9E64-8DFD-47DE-8DA1-13504AC031FB}"/>
    <dgm:cxn modelId="{507D0598-3054-4E44-B80B-C18118F6904D}" type="presOf" srcId="{889E3DD0-46F9-4D4F-95C8-28E4B6312911}" destId="{E3C96FB7-F5C0-4CD0-B593-DE4128F6C016}" srcOrd="0" destOrd="5" presId="urn:microsoft.com/office/officeart/2005/8/layout/hList6"/>
    <dgm:cxn modelId="{7DAAFE22-1CA1-4ADE-B90C-961A80F3CD41}" srcId="{295BB185-ADE3-4ADC-80E8-62099D008C0E}" destId="{889E3DD0-46F9-4D4F-95C8-28E4B6312911}" srcOrd="4" destOrd="0" parTransId="{18C5445F-D1EB-4ADC-B612-618B8F285E6A}" sibTransId="{91CFC1D5-C4C2-4CCD-99ED-2A629FE747C2}"/>
    <dgm:cxn modelId="{20C3645F-02E7-4131-9788-071BB2CCF1BF}" type="presOf" srcId="{295BB185-ADE3-4ADC-80E8-62099D008C0E}" destId="{E3C96FB7-F5C0-4CD0-B593-DE4128F6C016}" srcOrd="0" destOrd="0" presId="urn:microsoft.com/office/officeart/2005/8/layout/hList6"/>
    <dgm:cxn modelId="{2072985B-5B6D-4FEE-9507-7B22864A7D50}" srcId="{168BD917-272D-4BBF-8CA5-801D76006F40}" destId="{3FF6AA24-F507-4BC1-8123-467E792BFFB6}" srcOrd="0" destOrd="0" parTransId="{A51D17A1-E6A4-4379-B514-26791A6910EB}" sibTransId="{F7093B4C-587D-4CE1-9586-06F00C3C7A27}"/>
    <dgm:cxn modelId="{FE1C322A-2B7C-408C-8679-20AD1CD11F4C}" type="presOf" srcId="{3FF6AA24-F507-4BC1-8123-467E792BFFB6}" destId="{EF98EFF9-9E65-455A-8F2D-A68CED34C51C}" srcOrd="0" destOrd="1" presId="urn:microsoft.com/office/officeart/2005/8/layout/hList6"/>
    <dgm:cxn modelId="{2D55B296-BCAC-4F34-AA26-5A32F61D15DA}" type="presOf" srcId="{FD23F420-60B7-480A-B3C8-E987C1C145DA}" destId="{EF98EFF9-9E65-455A-8F2D-A68CED34C51C}" srcOrd="0" destOrd="4" presId="urn:microsoft.com/office/officeart/2005/8/layout/hList6"/>
    <dgm:cxn modelId="{039ADA2F-D889-4067-85F6-D401E820DD3D}" srcId="{33A03D37-ED43-4891-9B47-E9DB57FBA925}" destId="{EA0BFFF8-5849-4435-8285-E059DA680BF0}" srcOrd="5" destOrd="0" parTransId="{D0D4F82D-8FD2-4D1F-9690-DEFE043CD7A5}" sibTransId="{D73A31DB-8D03-4838-921E-8086B93092CC}"/>
    <dgm:cxn modelId="{12FB2D04-4800-4E95-AF06-6BDE94DEA13E}" type="presOf" srcId="{A2628C77-CB5F-4D8C-B636-64A78E0793F3}" destId="{E3C96FB7-F5C0-4CD0-B593-DE4128F6C016}" srcOrd="0" destOrd="2" presId="urn:microsoft.com/office/officeart/2005/8/layout/hList6"/>
    <dgm:cxn modelId="{76F99C24-0F09-4EAD-8F1F-5BEBB508A92E}" srcId="{EA0BFFF8-5849-4435-8285-E059DA680BF0}" destId="{0B74BCDB-8943-4F73-9440-28BBD4F37283}" srcOrd="1" destOrd="0" parTransId="{1997BED3-021B-4309-A18D-6B3744EF4093}" sibTransId="{1AFD2C7D-1A49-4224-BA3B-F8A96C658D3A}"/>
    <dgm:cxn modelId="{B8C68BB2-320A-4BB1-9D19-72C6B150822F}" srcId="{B93882C9-7B71-4712-81AC-4F565D9AF0C9}" destId="{C09979DE-00C7-42E7-8A29-4935B50A2616}" srcOrd="2" destOrd="0" parTransId="{655F57AB-277B-4F58-87C0-805282202491}" sibTransId="{2822D690-AE6D-4D1A-B9E6-F27BA6481E38}"/>
    <dgm:cxn modelId="{823FFC7E-7FB2-4E7A-BCE3-D1492C80123A}" type="presOf" srcId="{B93882C9-7B71-4712-81AC-4F565D9AF0C9}" destId="{FE617B82-1867-4C7E-A989-B58C124FE74A}" srcOrd="0" destOrd="0" presId="urn:microsoft.com/office/officeart/2005/8/layout/hList6"/>
    <dgm:cxn modelId="{E1940D43-AE49-43B9-8579-09B59E09AF96}" srcId="{168BD917-272D-4BBF-8CA5-801D76006F40}" destId="{56BF3743-E98B-401A-887C-1E1AFCDC733D}" srcOrd="4" destOrd="0" parTransId="{B97AFE5F-4670-429B-BEB0-45331C5AE443}" sibTransId="{22FFA99B-4AAF-4FFF-8B4D-1C78BC1E3D28}"/>
    <dgm:cxn modelId="{53454FA3-73D3-4B4C-ACAD-8975FE370382}" type="presOf" srcId="{0B74BCDB-8943-4F73-9440-28BBD4F37283}" destId="{752F41C7-5E00-4774-A286-DEFB218B2988}" srcOrd="0" destOrd="2" presId="urn:microsoft.com/office/officeart/2005/8/layout/hList6"/>
    <dgm:cxn modelId="{7FEF73B9-0DBA-43D3-BB49-2B170F462AD1}" srcId="{B93882C9-7B71-4712-81AC-4F565D9AF0C9}" destId="{FE8C8C7B-1EEC-4F73-A7A4-7B4955443DBA}" srcOrd="0" destOrd="0" parTransId="{7BC2E0C8-A661-4A61-BC0B-201CA298A91E}" sibTransId="{4F765957-A1FB-4A2F-A395-1FC015E847F3}"/>
    <dgm:cxn modelId="{C94217A2-0FD9-44B8-B500-67790BA8F4C1}" srcId="{EA0BFFF8-5849-4435-8285-E059DA680BF0}" destId="{4B5ADEC7-41F7-432E-97DB-AEC0F796C982}" srcOrd="0" destOrd="0" parTransId="{64F79DCA-7B55-475F-827A-9B8CF9F77C82}" sibTransId="{F1F4FA69-C83F-4A84-93C6-8476391DFF64}"/>
    <dgm:cxn modelId="{F6C1CC85-9995-4E2D-B334-A546AE85FEC6}" type="presOf" srcId="{C8C5B097-5316-4565-9263-99854A609AFE}" destId="{E3C96FB7-F5C0-4CD0-B593-DE4128F6C016}" srcOrd="0" destOrd="6" presId="urn:microsoft.com/office/officeart/2005/8/layout/hList6"/>
    <dgm:cxn modelId="{2AE56C8D-D257-4DE1-BF26-2D0BCF3D347F}" srcId="{33A03D37-ED43-4891-9B47-E9DB57FBA925}" destId="{295BB185-ADE3-4ADC-80E8-62099D008C0E}" srcOrd="3" destOrd="0" parTransId="{D7E265FD-2702-4EA0-A852-ACEFCAF42107}" sibTransId="{9E35A256-BF82-4DE6-BC0B-1E295A048BE7}"/>
    <dgm:cxn modelId="{2A5E0B03-212D-48B5-9B17-9ADAECAB182C}" srcId="{287DFF1A-C580-4700-B7DA-F4D3B3189200}" destId="{9C729D9A-E59F-497B-8E2D-F3F86C4AD575}" srcOrd="0" destOrd="0" parTransId="{DDE8F678-CB80-432A-AF38-5FD18F713610}" sibTransId="{C4E2C204-94E7-42D9-ACF8-CD8D5C7B06AB}"/>
    <dgm:cxn modelId="{8811F138-335C-42D0-B87F-D1871411A3F7}" srcId="{B93882C9-7B71-4712-81AC-4F565D9AF0C9}" destId="{F745E42A-5AB7-40D2-83C2-A9808BC08FAF}" srcOrd="1" destOrd="0" parTransId="{A45213B3-2C6F-441A-BEBC-CFFA02F0079A}" sibTransId="{CCF321E3-5754-4126-B2E0-F70488648B1B}"/>
    <dgm:cxn modelId="{9E6C146C-7509-4C09-9AB1-2043CA67151F}" srcId="{33A03D37-ED43-4891-9B47-E9DB57FBA925}" destId="{168BD917-272D-4BBF-8CA5-801D76006F40}" srcOrd="0" destOrd="0" parTransId="{728F1A7D-A7A7-4BD9-AB28-0D8C14BA159D}" sibTransId="{75A06554-DDAE-40A3-8126-2C2171B43DA8}"/>
    <dgm:cxn modelId="{74708FDE-2B2E-4AE5-B233-E75B12DF5C24}" type="presOf" srcId="{9C729D9A-E59F-497B-8E2D-F3F86C4AD575}" destId="{02174A8F-9C31-4A53-A1E8-C9401A017C6B}" srcOrd="0" destOrd="1" presId="urn:microsoft.com/office/officeart/2005/8/layout/hList6"/>
    <dgm:cxn modelId="{0B20B5ED-47A4-42D2-9B09-8D872140450A}" srcId="{B93882C9-7B71-4712-81AC-4F565D9AF0C9}" destId="{47A5BA56-C843-43DD-9E9E-36B5C2C37F84}" srcOrd="3" destOrd="0" parTransId="{9DE62651-C96B-43C7-9E6D-0E1F9D91F9FD}" sibTransId="{D0CCFCF5-74A1-4967-9F9B-959F625EE308}"/>
    <dgm:cxn modelId="{5BA5A4FE-77E1-4255-8C84-40D4556AE413}" type="presOf" srcId="{F745E42A-5AB7-40D2-83C2-A9808BC08FAF}" destId="{FE617B82-1867-4C7E-A989-B58C124FE74A}" srcOrd="0" destOrd="2" presId="urn:microsoft.com/office/officeart/2005/8/layout/hList6"/>
    <dgm:cxn modelId="{987CBC55-68C9-4483-BE99-5A9021E45E38}" srcId="{EA0BFFF8-5849-4435-8285-E059DA680BF0}" destId="{9CD02EB9-6A68-42D0-B6A9-EB85032FA746}" srcOrd="2" destOrd="0" parTransId="{076348E8-F841-438F-A33E-0D38ECB75AF2}" sibTransId="{EFC5EBB5-970D-4367-930F-24A2AEFB32E7}"/>
    <dgm:cxn modelId="{803DE9AF-2B01-4736-A2FD-7D1484AF0116}" type="presOf" srcId="{40756019-F3D6-4636-95B0-C4248A1ED59D}" destId="{EF98EFF9-9E65-455A-8F2D-A68CED34C51C}" srcOrd="0" destOrd="2" presId="urn:microsoft.com/office/officeart/2005/8/layout/hList6"/>
    <dgm:cxn modelId="{DEA399C4-BB6A-4261-AAF7-04D0D6F8F22B}" type="presOf" srcId="{EA0BFFF8-5849-4435-8285-E059DA680BF0}" destId="{752F41C7-5E00-4774-A286-DEFB218B2988}" srcOrd="0" destOrd="0" presId="urn:microsoft.com/office/officeart/2005/8/layout/hList6"/>
    <dgm:cxn modelId="{70B9ECC0-869C-4218-8EF6-E302662B105F}" type="presOf" srcId="{177FB77B-C5BF-48E6-A9EB-1F87F33EABB3}" destId="{EF98EFF9-9E65-455A-8F2D-A68CED34C51C}" srcOrd="0" destOrd="3" presId="urn:microsoft.com/office/officeart/2005/8/layout/hList6"/>
    <dgm:cxn modelId="{4400074A-F034-44AE-9551-0892CEF4BA58}" type="presOf" srcId="{56BF3743-E98B-401A-887C-1E1AFCDC733D}" destId="{EF98EFF9-9E65-455A-8F2D-A68CED34C51C}" srcOrd="0" destOrd="5" presId="urn:microsoft.com/office/officeart/2005/8/layout/hList6"/>
    <dgm:cxn modelId="{4702F071-AF8F-45BD-B263-48E6F4B5BC43}" type="presOf" srcId="{FE8C8C7B-1EEC-4F73-A7A4-7B4955443DBA}" destId="{FE617B82-1867-4C7E-A989-B58C124FE74A}" srcOrd="0" destOrd="1" presId="urn:microsoft.com/office/officeart/2005/8/layout/hList6"/>
    <dgm:cxn modelId="{A0A1FCA0-6C02-43FE-B80E-A739241108F9}" srcId="{EA0BFFF8-5849-4435-8285-E059DA680BF0}" destId="{A25E5D7B-CAF9-4C0D-A2A7-115C304515DF}" srcOrd="3" destOrd="0" parTransId="{0C62E0AA-C0CE-45CD-AADE-D62A1117AFF4}" sibTransId="{A158AFBF-98A3-44E9-A691-02EFC7E0F0E1}"/>
    <dgm:cxn modelId="{63ECAB63-E94D-442A-BBEF-7F3244402D2F}" type="presOf" srcId="{9621F07A-8015-4E8E-832A-8C5D5E610CCA}" destId="{E3C96FB7-F5C0-4CD0-B593-DE4128F6C016}" srcOrd="0" destOrd="3" presId="urn:microsoft.com/office/officeart/2005/8/layout/hList6"/>
    <dgm:cxn modelId="{80811425-5589-473A-A6D9-8135F53F38BA}" type="presOf" srcId="{BF6C6412-AB9E-489F-888D-A4644E87A8CE}" destId="{7D5F2522-57E7-4FBF-A23A-220FEAADC2A2}" srcOrd="0" destOrd="0" presId="urn:microsoft.com/office/officeart/2005/8/layout/hList6"/>
    <dgm:cxn modelId="{74CF268E-4CD6-4C68-A598-4256336C0113}" type="presOf" srcId="{C09979DE-00C7-42E7-8A29-4935B50A2616}" destId="{FE617B82-1867-4C7E-A989-B58C124FE74A}" srcOrd="0" destOrd="3" presId="urn:microsoft.com/office/officeart/2005/8/layout/hList6"/>
    <dgm:cxn modelId="{7574014A-5C84-4307-869F-D0EAFAF5CE4C}" type="presOf" srcId="{9CD02EB9-6A68-42D0-B6A9-EB85032FA746}" destId="{752F41C7-5E00-4774-A286-DEFB218B2988}" srcOrd="0" destOrd="3" presId="urn:microsoft.com/office/officeart/2005/8/layout/hList6"/>
    <dgm:cxn modelId="{7D913E95-919B-44F6-8800-1DE72FB74A93}" srcId="{295BB185-ADE3-4ADC-80E8-62099D008C0E}" destId="{A2628C77-CB5F-4D8C-B636-64A78E0793F3}" srcOrd="1" destOrd="0" parTransId="{CDCBA7A6-DC1C-4CB2-BF20-49C22540439F}" sibTransId="{D8150913-6F9E-4F9B-A5AB-5FF61F1B6976}"/>
    <dgm:cxn modelId="{5E98D533-665C-4DF0-B75B-3EA733B9C8D3}" type="presOf" srcId="{C761B42E-36BB-4F44-BD5F-DD94ED57E922}" destId="{E3C96FB7-F5C0-4CD0-B593-DE4128F6C016}" srcOrd="0" destOrd="4" presId="urn:microsoft.com/office/officeart/2005/8/layout/hList6"/>
    <dgm:cxn modelId="{D1F63D7F-2A59-482B-8A9D-AC0773BD7791}" type="presOf" srcId="{287DFF1A-C580-4700-B7DA-F4D3B3189200}" destId="{02174A8F-9C31-4A53-A1E8-C9401A017C6B}" srcOrd="0" destOrd="0" presId="urn:microsoft.com/office/officeart/2005/8/layout/hList6"/>
    <dgm:cxn modelId="{33DC7DB5-B558-4F5B-81E4-D1371BF60086}" srcId="{33A03D37-ED43-4891-9B47-E9DB57FBA925}" destId="{BF6C6412-AB9E-489F-888D-A4644E87A8CE}" srcOrd="1" destOrd="0" parTransId="{3D9EF7A0-4654-4A45-AB29-33938C763F7A}" sibTransId="{F69F2DF5-F546-48D8-8988-C870F2E9A11C}"/>
    <dgm:cxn modelId="{7C1FEC68-4595-4E6E-884E-19AB1796BB01}" srcId="{33A03D37-ED43-4891-9B47-E9DB57FBA925}" destId="{B93882C9-7B71-4712-81AC-4F565D9AF0C9}" srcOrd="4" destOrd="0" parTransId="{9B1D7A4F-6345-4949-A4DD-46E8A61240C6}" sibTransId="{95B4C0B9-56AE-4D04-9A86-EF32278D03A3}"/>
    <dgm:cxn modelId="{9C485BC2-191F-496A-AD2D-44C3873CB316}" srcId="{168BD917-272D-4BBF-8CA5-801D76006F40}" destId="{177FB77B-C5BF-48E6-A9EB-1F87F33EABB3}" srcOrd="2" destOrd="0" parTransId="{9FEF78BA-C058-4D9A-8E3E-5137214E5074}" sibTransId="{BF536216-1BF9-432F-8895-DD3329777799}"/>
    <dgm:cxn modelId="{0A8AF87B-6141-44B3-8DAF-FAA2B4E6427B}" type="presOf" srcId="{4B5ADEC7-41F7-432E-97DB-AEC0F796C982}" destId="{752F41C7-5E00-4774-A286-DEFB218B2988}" srcOrd="0" destOrd="1" presId="urn:microsoft.com/office/officeart/2005/8/layout/hList6"/>
    <dgm:cxn modelId="{1B3E6D48-C6CF-4992-A675-6BD248066AA7}" srcId="{BF6C6412-AB9E-489F-888D-A4644E87A8CE}" destId="{D2AC80E1-01CB-4469-ABC4-F764E8E270E3}" srcOrd="0" destOrd="0" parTransId="{94A4DEE4-284B-40D4-BF03-B6521F382AC9}" sibTransId="{750CA5BD-0E8E-447E-ACCF-20DF6F2D51EE}"/>
    <dgm:cxn modelId="{A0D29B05-86DB-4726-98A8-DE2004B2FD17}" srcId="{168BD917-272D-4BBF-8CA5-801D76006F40}" destId="{40756019-F3D6-4636-95B0-C4248A1ED59D}" srcOrd="1" destOrd="0" parTransId="{D087E5C2-80F5-49F3-950D-547D1DAC2FC7}" sibTransId="{34947A93-06AE-44E2-B30E-B5E788200F2C}"/>
    <dgm:cxn modelId="{B70CEC6E-D392-403B-85FA-0B1855A0007D}" srcId="{33A03D37-ED43-4891-9B47-E9DB57FBA925}" destId="{287DFF1A-C580-4700-B7DA-F4D3B3189200}" srcOrd="2" destOrd="0" parTransId="{39A0B96E-3AFA-43A6-819E-16D3849BA4E1}" sibTransId="{9A7525AA-2B31-407B-9C14-E808AFB19AA0}"/>
    <dgm:cxn modelId="{71B58AE7-36BC-4A62-BCFB-5AC50FF3DB71}" type="presOf" srcId="{47A5BA56-C843-43DD-9E9E-36B5C2C37F84}" destId="{FE617B82-1867-4C7E-A989-B58C124FE74A}" srcOrd="0" destOrd="4" presId="urn:microsoft.com/office/officeart/2005/8/layout/hList6"/>
    <dgm:cxn modelId="{BDD11DE1-4CAF-443C-ACB1-5DBCDF5D6173}" type="presOf" srcId="{24D7743A-CCE5-4B8E-BE6C-0DB8E4E17FF8}" destId="{E3C96FB7-F5C0-4CD0-B593-DE4128F6C016}" srcOrd="0" destOrd="1" presId="urn:microsoft.com/office/officeart/2005/8/layout/hList6"/>
    <dgm:cxn modelId="{71AA7917-2287-43DD-B479-8687B1E09BB7}" type="presOf" srcId="{A25E5D7B-CAF9-4C0D-A2A7-115C304515DF}" destId="{752F41C7-5E00-4774-A286-DEFB218B2988}" srcOrd="0" destOrd="4" presId="urn:microsoft.com/office/officeart/2005/8/layout/hList6"/>
    <dgm:cxn modelId="{4EEC2109-301B-4488-893F-2FF92B310A8A}" srcId="{295BB185-ADE3-4ADC-80E8-62099D008C0E}" destId="{C761B42E-36BB-4F44-BD5F-DD94ED57E922}" srcOrd="3" destOrd="0" parTransId="{F5CB8B99-FD88-473B-8BD9-ECF49DC9BCD0}" sibTransId="{2E77C427-6BC3-404B-99ED-C9FB4DD7B8C8}"/>
    <dgm:cxn modelId="{DCB85C59-BF83-47FE-8BD3-23C141C96920}" srcId="{168BD917-272D-4BBF-8CA5-801D76006F40}" destId="{FD23F420-60B7-480A-B3C8-E987C1C145DA}" srcOrd="3" destOrd="0" parTransId="{76308C9F-555A-4B11-A474-33B54090C6B5}" sibTransId="{2ABDAD1D-7FA6-4873-9662-E55D4929254F}"/>
    <dgm:cxn modelId="{37D39943-5E96-43B0-85C2-F9293072CA95}" type="presOf" srcId="{33A03D37-ED43-4891-9B47-E9DB57FBA925}" destId="{978D9637-4DA7-4B79-ABFD-262F91EDDDBA}" srcOrd="0" destOrd="0" presId="urn:microsoft.com/office/officeart/2005/8/layout/hList6"/>
    <dgm:cxn modelId="{F0CFB965-5153-4CDF-80A3-53699DAEB4D7}" srcId="{295BB185-ADE3-4ADC-80E8-62099D008C0E}" destId="{C8C5B097-5316-4565-9263-99854A609AFE}" srcOrd="5" destOrd="0" parTransId="{E5D1DD61-78F7-4CBD-8098-E645A3DB61E6}" sibTransId="{5044663F-180D-4493-AC7F-CC42CAB8231E}"/>
    <dgm:cxn modelId="{AB2E55C3-2817-4A1F-9AE6-3FE1E776A03F}" type="presOf" srcId="{C5842D9D-B5BE-491D-83D0-55D5974E50E3}" destId="{7D5F2522-57E7-4FBF-A23A-220FEAADC2A2}" srcOrd="0" destOrd="2" presId="urn:microsoft.com/office/officeart/2005/8/layout/hList6"/>
    <dgm:cxn modelId="{347C8930-4405-4616-94E6-EE44FE111802}" srcId="{295BB185-ADE3-4ADC-80E8-62099D008C0E}" destId="{24D7743A-CCE5-4B8E-BE6C-0DB8E4E17FF8}" srcOrd="0" destOrd="0" parTransId="{16C19160-FDA6-4C37-96CB-D57D242E41D8}" sibTransId="{287A1063-FE0F-4656-BE53-96AF30DDC143}"/>
    <dgm:cxn modelId="{541394DA-40BB-4E61-8CC0-A2F9D568C0B1}" type="presOf" srcId="{168BD917-272D-4BBF-8CA5-801D76006F40}" destId="{EF98EFF9-9E65-455A-8F2D-A68CED34C51C}" srcOrd="0" destOrd="0" presId="urn:microsoft.com/office/officeart/2005/8/layout/hList6"/>
    <dgm:cxn modelId="{F5C8DB00-9462-4A90-B9C8-830E86F08F38}" srcId="{BF6C6412-AB9E-489F-888D-A4644E87A8CE}" destId="{C5842D9D-B5BE-491D-83D0-55D5974E50E3}" srcOrd="1" destOrd="0" parTransId="{866E70C9-E38F-47EE-8849-86816847A2EB}" sibTransId="{A2A62BE5-EC31-4160-B69C-C6068A420BE5}"/>
    <dgm:cxn modelId="{64B3A789-8DDC-49AD-A703-C2C90E7093CA}" type="presOf" srcId="{618BB0BF-9BAA-4EEA-8470-6E1970075324}" destId="{7D5F2522-57E7-4FBF-A23A-220FEAADC2A2}" srcOrd="0" destOrd="3" presId="urn:microsoft.com/office/officeart/2005/8/layout/hList6"/>
    <dgm:cxn modelId="{445D7ACD-F651-438A-A44E-4D6B839932EB}" type="presOf" srcId="{D2AC80E1-01CB-4469-ABC4-F764E8E270E3}" destId="{7D5F2522-57E7-4FBF-A23A-220FEAADC2A2}" srcOrd="0" destOrd="1" presId="urn:microsoft.com/office/officeart/2005/8/layout/hList6"/>
    <dgm:cxn modelId="{F48D1488-D491-490C-9C5B-817AB0812C5C}" srcId="{BF6C6412-AB9E-489F-888D-A4644E87A8CE}" destId="{618BB0BF-9BAA-4EEA-8470-6E1970075324}" srcOrd="2" destOrd="0" parTransId="{45E881AE-2AD5-4B33-91CB-5FA80A18B0C9}" sibTransId="{BA0859F6-10AE-4312-A9C5-3CDC35824F8F}"/>
    <dgm:cxn modelId="{898FD110-F38E-4C63-8B62-9E5D76E36BB4}" type="presParOf" srcId="{978D9637-4DA7-4B79-ABFD-262F91EDDDBA}" destId="{EF98EFF9-9E65-455A-8F2D-A68CED34C51C}" srcOrd="0" destOrd="0" presId="urn:microsoft.com/office/officeart/2005/8/layout/hList6"/>
    <dgm:cxn modelId="{51AE8E10-F102-4FCF-B953-13889A052C5D}" type="presParOf" srcId="{978D9637-4DA7-4B79-ABFD-262F91EDDDBA}" destId="{06944120-8AE3-4DD5-A297-F5550A15A78B}" srcOrd="1" destOrd="0" presId="urn:microsoft.com/office/officeart/2005/8/layout/hList6"/>
    <dgm:cxn modelId="{9887EE49-81C9-4EB7-BCCD-062CE879C548}" type="presParOf" srcId="{978D9637-4DA7-4B79-ABFD-262F91EDDDBA}" destId="{7D5F2522-57E7-4FBF-A23A-220FEAADC2A2}" srcOrd="2" destOrd="0" presId="urn:microsoft.com/office/officeart/2005/8/layout/hList6"/>
    <dgm:cxn modelId="{3407AC5D-301F-4823-8B49-448A24FEDC1B}" type="presParOf" srcId="{978D9637-4DA7-4B79-ABFD-262F91EDDDBA}" destId="{3624883C-5BB6-4E52-BBC4-40FE0CA4925C}" srcOrd="3" destOrd="0" presId="urn:microsoft.com/office/officeart/2005/8/layout/hList6"/>
    <dgm:cxn modelId="{758C77EA-3C4E-49EB-A543-A756096EE003}" type="presParOf" srcId="{978D9637-4DA7-4B79-ABFD-262F91EDDDBA}" destId="{02174A8F-9C31-4A53-A1E8-C9401A017C6B}" srcOrd="4" destOrd="0" presId="urn:microsoft.com/office/officeart/2005/8/layout/hList6"/>
    <dgm:cxn modelId="{408C648F-7740-405D-A35A-40562405ED8A}" type="presParOf" srcId="{978D9637-4DA7-4B79-ABFD-262F91EDDDBA}" destId="{5FFCF0AE-1387-46CE-A9F6-3DF36A9C54D2}" srcOrd="5" destOrd="0" presId="urn:microsoft.com/office/officeart/2005/8/layout/hList6"/>
    <dgm:cxn modelId="{4B1AC69A-250B-4C38-B662-A6B3EE03C96B}" type="presParOf" srcId="{978D9637-4DA7-4B79-ABFD-262F91EDDDBA}" destId="{E3C96FB7-F5C0-4CD0-B593-DE4128F6C016}" srcOrd="6" destOrd="0" presId="urn:microsoft.com/office/officeart/2005/8/layout/hList6"/>
    <dgm:cxn modelId="{94C0FBA0-4356-41C6-9E49-F49F3FD7B2DB}" type="presParOf" srcId="{978D9637-4DA7-4B79-ABFD-262F91EDDDBA}" destId="{4E6258A1-5A2A-4395-A671-511FDA0174DA}" srcOrd="7" destOrd="0" presId="urn:microsoft.com/office/officeart/2005/8/layout/hList6"/>
    <dgm:cxn modelId="{BC43D7C1-77E5-4199-AF10-ACB89987FFE9}" type="presParOf" srcId="{978D9637-4DA7-4B79-ABFD-262F91EDDDBA}" destId="{FE617B82-1867-4C7E-A989-B58C124FE74A}" srcOrd="8" destOrd="0" presId="urn:microsoft.com/office/officeart/2005/8/layout/hList6"/>
    <dgm:cxn modelId="{C3B6E948-65E0-4D28-BACE-193B4BC4AF10}" type="presParOf" srcId="{978D9637-4DA7-4B79-ABFD-262F91EDDDBA}" destId="{5000FE1B-D4C8-4FBF-9A0B-C9989ABDD6D0}" srcOrd="9" destOrd="0" presId="urn:microsoft.com/office/officeart/2005/8/layout/hList6"/>
    <dgm:cxn modelId="{3120FB65-F1FD-4AF0-BDAF-D2A475207EC1}" type="presParOf" srcId="{978D9637-4DA7-4B79-ABFD-262F91EDDDBA}" destId="{752F41C7-5E00-4774-A286-DEFB218B2988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8EFF9-9E65-455A-8F2D-A68CED34C51C}">
      <dsp:nvSpPr>
        <dsp:cNvPr id="0" name=""/>
        <dsp:cNvSpPr/>
      </dsp:nvSpPr>
      <dsp:spPr>
        <a:xfrm rot="16200000">
          <a:off x="-1557619" y="1560884"/>
          <a:ext cx="4411662" cy="128989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J2EE 1.2 </a:t>
          </a:r>
          <a:br>
            <a:rPr lang="en-US" sz="1800" b="1" kern="1200" dirty="0" smtClean="0"/>
          </a:br>
          <a:r>
            <a:rPr lang="en-US" sz="1800" b="1" kern="1200" dirty="0" smtClean="0"/>
            <a:t>1999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Servlets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JSP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EJB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JMS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RMI</a:t>
          </a:r>
          <a:endParaRPr lang="en-US" sz="1800" kern="1200" dirty="0"/>
        </a:p>
      </dsp:txBody>
      <dsp:txXfrm rot="5400000">
        <a:off x="3265" y="882332"/>
        <a:ext cx="1289893" cy="2646998"/>
      </dsp:txXfrm>
    </dsp:sp>
    <dsp:sp modelId="{7D5F2522-57E7-4FBF-A23A-220FEAADC2A2}">
      <dsp:nvSpPr>
        <dsp:cNvPr id="0" name=""/>
        <dsp:cNvSpPr/>
      </dsp:nvSpPr>
      <dsp:spPr>
        <a:xfrm rot="16200000">
          <a:off x="-170984" y="1560884"/>
          <a:ext cx="4411662" cy="1289893"/>
        </a:xfrm>
        <a:prstGeom prst="flowChartManualOperation">
          <a:avLst/>
        </a:prstGeom>
        <a:solidFill>
          <a:schemeClr val="accent5">
            <a:hueOff val="1440000"/>
            <a:satOff val="-5824"/>
            <a:lumOff val="-6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J2EE 1.3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2001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EJB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CMP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JCA</a:t>
          </a:r>
          <a:endParaRPr lang="en-US" sz="1800" kern="1200" dirty="0"/>
        </a:p>
      </dsp:txBody>
      <dsp:txXfrm rot="5400000">
        <a:off x="1389900" y="882332"/>
        <a:ext cx="1289893" cy="2646998"/>
      </dsp:txXfrm>
    </dsp:sp>
    <dsp:sp modelId="{02174A8F-9C31-4A53-A1E8-C9401A017C6B}">
      <dsp:nvSpPr>
        <dsp:cNvPr id="0" name=""/>
        <dsp:cNvSpPr/>
      </dsp:nvSpPr>
      <dsp:spPr>
        <a:xfrm rot="16200000">
          <a:off x="1215651" y="1560884"/>
          <a:ext cx="4411662" cy="1289893"/>
        </a:xfrm>
        <a:prstGeom prst="flowChartManualOperation">
          <a:avLst/>
        </a:prstGeom>
        <a:solidFill>
          <a:schemeClr val="accent5">
            <a:hueOff val="2880000"/>
            <a:satOff val="-11649"/>
            <a:lumOff val="-13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J2EE 1.4</a:t>
          </a:r>
          <a:br>
            <a:rPr lang="en-US" sz="1800" b="1" kern="1200" dirty="0" smtClean="0"/>
          </a:br>
          <a:r>
            <a:rPr lang="en-US" sz="1800" b="1" kern="1200" dirty="0" smtClean="0"/>
            <a:t>2003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Web Services</a:t>
          </a:r>
          <a:endParaRPr lang="en-US" sz="1800" kern="1200" dirty="0"/>
        </a:p>
      </dsp:txBody>
      <dsp:txXfrm rot="5400000">
        <a:off x="2776535" y="882332"/>
        <a:ext cx="1289893" cy="2646998"/>
      </dsp:txXfrm>
    </dsp:sp>
    <dsp:sp modelId="{E3C96FB7-F5C0-4CD0-B593-DE4128F6C016}">
      <dsp:nvSpPr>
        <dsp:cNvPr id="0" name=""/>
        <dsp:cNvSpPr/>
      </dsp:nvSpPr>
      <dsp:spPr>
        <a:xfrm rot="16200000">
          <a:off x="2602286" y="1560884"/>
          <a:ext cx="4411662" cy="1289893"/>
        </a:xfrm>
        <a:prstGeom prst="flowChartManualOperation">
          <a:avLst/>
        </a:prstGeom>
        <a:solidFill>
          <a:schemeClr val="accent5">
            <a:hueOff val="4320000"/>
            <a:satOff val="-17473"/>
            <a:lumOff val="-19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JavaEE</a:t>
          </a:r>
          <a:r>
            <a:rPr lang="en-US" sz="1800" b="1" kern="1200" dirty="0" smtClean="0"/>
            <a:t> 5</a:t>
          </a:r>
          <a:br>
            <a:rPr lang="en-US" sz="1800" b="1" kern="1200" dirty="0" smtClean="0"/>
          </a:br>
          <a:r>
            <a:rPr lang="en-US" sz="1800" b="1" kern="1200" dirty="0" smtClean="0"/>
            <a:t>2006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Ease of Use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EJB3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JPA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JSF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JAXB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JAX-WS</a:t>
          </a:r>
          <a:endParaRPr lang="en-US" sz="1800" kern="1200" dirty="0"/>
        </a:p>
      </dsp:txBody>
      <dsp:txXfrm rot="5400000">
        <a:off x="4163170" y="882332"/>
        <a:ext cx="1289893" cy="2646998"/>
      </dsp:txXfrm>
    </dsp:sp>
    <dsp:sp modelId="{FE617B82-1867-4C7E-A989-B58C124FE74A}">
      <dsp:nvSpPr>
        <dsp:cNvPr id="0" name=""/>
        <dsp:cNvSpPr/>
      </dsp:nvSpPr>
      <dsp:spPr>
        <a:xfrm rot="16200000">
          <a:off x="3988922" y="1560884"/>
          <a:ext cx="4411662" cy="1289893"/>
        </a:xfrm>
        <a:prstGeom prst="flowChartManualOperation">
          <a:avLst/>
        </a:prstGeom>
        <a:solidFill>
          <a:schemeClr val="accent5">
            <a:hueOff val="5760000"/>
            <a:satOff val="-23298"/>
            <a:lumOff val="-26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JavaEE</a:t>
          </a:r>
          <a:r>
            <a:rPr lang="en-US" sz="1800" b="1" kern="1200" dirty="0" smtClean="0"/>
            <a:t> 6</a:t>
          </a:r>
          <a:br>
            <a:rPr lang="en-US" sz="1800" b="1" kern="1200" dirty="0" smtClean="0"/>
          </a:br>
          <a:r>
            <a:rPr lang="en-US" sz="1800" b="1" kern="1200" dirty="0" smtClean="0"/>
            <a:t>2009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Ease of Use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JAX-RS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CDI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Bean – </a:t>
          </a:r>
          <a:r>
            <a:rPr lang="en-US" sz="1600" kern="1200" dirty="0" smtClean="0"/>
            <a:t>Validation</a:t>
          </a:r>
          <a:endParaRPr lang="en-US" sz="1600" kern="1200" dirty="0"/>
        </a:p>
      </dsp:txBody>
      <dsp:txXfrm rot="5400000">
        <a:off x="5549806" y="882332"/>
        <a:ext cx="1289893" cy="2646998"/>
      </dsp:txXfrm>
    </dsp:sp>
    <dsp:sp modelId="{752F41C7-5E00-4774-A286-DEFB218B2988}">
      <dsp:nvSpPr>
        <dsp:cNvPr id="0" name=""/>
        <dsp:cNvSpPr/>
      </dsp:nvSpPr>
      <dsp:spPr>
        <a:xfrm rot="16200000">
          <a:off x="5375557" y="1560884"/>
          <a:ext cx="4411662" cy="1289893"/>
        </a:xfrm>
        <a:prstGeom prst="flowChartManualOperation">
          <a:avLst/>
        </a:prstGeom>
        <a:solidFill>
          <a:schemeClr val="accent5">
            <a:hueOff val="7200000"/>
            <a:satOff val="-29122"/>
            <a:lumOff val="-3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JavaEE</a:t>
          </a:r>
          <a:r>
            <a:rPr lang="en-US" sz="1800" b="1" kern="1200" dirty="0" smtClean="0"/>
            <a:t> 7</a:t>
          </a:r>
          <a:br>
            <a:rPr lang="en-US" sz="1800" b="1" kern="1200" dirty="0" smtClean="0"/>
          </a:br>
          <a:r>
            <a:rPr lang="en-US" sz="1800" b="1" kern="1200" dirty="0" smtClean="0"/>
            <a:t>2013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JMS 2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Batch TX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Concurrency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Web Sockets</a:t>
          </a:r>
          <a:endParaRPr lang="en-US" sz="1800" kern="1200" dirty="0"/>
        </a:p>
      </dsp:txBody>
      <dsp:txXfrm rot="5400000">
        <a:off x="6936441" y="882332"/>
        <a:ext cx="1289893" cy="2646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1CDC-59D2-4E22-B254-CB3C48DF10F5}" type="datetimeFigureOut">
              <a:rPr lang="en-US" smtClean="0"/>
              <a:t>20-Sep-20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8C05-5D90-4788-B5EB-07C9573E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DC7445-77C6-48DB-B482-E950CEA71D44}" type="datetime1">
              <a:rPr lang="en-US" smtClean="0"/>
              <a:t>20-Sep-20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46503-D907-4F19-8D14-BB78269C270C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AFE539-E731-4BAA-983C-756F95C9FACA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AB06E83-26C5-4EAB-91BD-16472A232F07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3355-04DC-486C-955E-5D927BA2EE91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FB005-D006-4E13-901F-9D1EFF19748E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40C4-D46C-4336-B18C-86013968FC3E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A531A-748C-4398-B155-4E08CF3D71F9}" type="datetime1">
              <a:rPr lang="en-US" smtClean="0"/>
              <a:t>20-Sep-20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C131B-F7AA-40AE-87A3-51E8B2AEC858}" type="datetime1">
              <a:rPr lang="en-US" smtClean="0"/>
              <a:t>20-Sep-20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F0F77-4AB7-43D2-B7FE-23DBF618662F}" type="datetime1">
              <a:rPr lang="en-US" smtClean="0"/>
              <a:t>20-Sep-20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A4ADA-EEF6-409A-A874-4DB476285893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28578-C968-428D-B1CD-C7A1ADA100AA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F5AAEB6-9392-4759-95C6-CF876BDFAAE8}" type="datetime1">
              <a:rPr lang="en-US" smtClean="0"/>
              <a:t>20-Sep-20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Simplify Java </a:t>
            </a:r>
            <a:r>
              <a:rPr lang="en-US" b="1" dirty="0" smtClean="0"/>
              <a:t>Enterprise Development</a:t>
            </a:r>
          </a:p>
          <a:p>
            <a:r>
              <a:rPr lang="en-US" b="1" dirty="0"/>
              <a:t>Spring Website </a:t>
            </a:r>
            <a:r>
              <a:rPr lang="en-US" b="1" dirty="0" smtClean="0"/>
              <a:t>– Official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://spring.io/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development with Java POJOs (Plain-Old-Java-Objects)</a:t>
            </a:r>
          </a:p>
          <a:p>
            <a:r>
              <a:rPr lang="en-US" dirty="0" smtClean="0"/>
              <a:t>Dependency </a:t>
            </a:r>
            <a:r>
              <a:rPr lang="en-US" dirty="0"/>
              <a:t>injection to promote loose coupling</a:t>
            </a:r>
          </a:p>
          <a:p>
            <a:r>
              <a:rPr lang="en-US" dirty="0" smtClean="0"/>
              <a:t>Declarative </a:t>
            </a:r>
            <a:r>
              <a:rPr lang="en-US" dirty="0"/>
              <a:t>programming with Aspect-Oriented-Programming (AOP)</a:t>
            </a:r>
          </a:p>
          <a:p>
            <a:r>
              <a:rPr lang="en-US" dirty="0" smtClean="0"/>
              <a:t>Minimize </a:t>
            </a:r>
            <a:r>
              <a:rPr lang="en-US" dirty="0"/>
              <a:t>boilerplate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 Framework consists of features organized into about 20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modules are grouped into </a:t>
            </a:r>
            <a:endParaRPr lang="en-US" dirty="0" smtClean="0"/>
          </a:p>
          <a:p>
            <a:pPr lvl="1"/>
            <a:r>
              <a:rPr lang="en-US" dirty="0" smtClean="0"/>
              <a:t>Core Container</a:t>
            </a:r>
          </a:p>
          <a:p>
            <a:pPr lvl="1"/>
            <a:r>
              <a:rPr lang="en-US" dirty="0" smtClean="0"/>
              <a:t>Data Access/Integration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AOP (Aspect Oriented Programming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Instrumentation</a:t>
            </a:r>
          </a:p>
          <a:p>
            <a:pPr lvl="1"/>
            <a:r>
              <a:rPr lang="en-US" dirty="0" smtClean="0"/>
              <a:t>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56" y="1600200"/>
            <a:ext cx="6110288" cy="47172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App should be configurable</a:t>
            </a:r>
          </a:p>
          <a:p>
            <a:r>
              <a:rPr lang="en-US" dirty="0" smtClean="0"/>
              <a:t>Easily </a:t>
            </a:r>
            <a:r>
              <a:rPr lang="en-US" dirty="0"/>
              <a:t>change the coach for another sport</a:t>
            </a:r>
          </a:p>
          <a:p>
            <a:pPr lvl="1"/>
            <a:r>
              <a:rPr lang="en-US" dirty="0" smtClean="0"/>
              <a:t>Track and Field, Hockey</a:t>
            </a:r>
            <a:r>
              <a:rPr lang="en-US" dirty="0"/>
              <a:t>, Cricket, Tennis, Gymnastics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23622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23622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5600" y="26670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895600" y="31242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3124200" y="2209800"/>
            <a:ext cx="25908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getDailyWorkout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500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MyApp.java</a:t>
            </a:r>
            <a:r>
              <a:rPr lang="en-US" dirty="0"/>
              <a:t>: main method</a:t>
            </a:r>
          </a:p>
          <a:p>
            <a:r>
              <a:rPr lang="en-US" b="1" dirty="0" smtClean="0"/>
              <a:t>BaseballCoach.java</a:t>
            </a:r>
            <a:endParaRPr lang="en-US" b="1" dirty="0"/>
          </a:p>
          <a:p>
            <a:r>
              <a:rPr lang="en-US" b="1" dirty="0" smtClean="0"/>
              <a:t>Coach.java</a:t>
            </a:r>
            <a:endParaRPr lang="en-US" dirty="0"/>
          </a:p>
          <a:p>
            <a:r>
              <a:rPr lang="en-US" b="1" dirty="0" smtClean="0"/>
              <a:t>TrackCoach.java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of outsourcing the construction and management of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configuration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29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configuration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00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19</a:t>
            </a:fld>
            <a:endParaRPr lang="en-US"/>
          </a:p>
        </p:txBody>
      </p:sp>
      <p:sp>
        <p:nvSpPr>
          <p:cNvPr id="5" name="32-Point Star 4"/>
          <p:cNvSpPr/>
          <p:nvPr/>
        </p:nvSpPr>
        <p:spPr bwMode="auto">
          <a:xfrm>
            <a:off x="4495800" y="3429000"/>
            <a:ext cx="3810000" cy="2971800"/>
          </a:xfrm>
          <a:prstGeom prst="star32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7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 framework for building Java </a:t>
            </a:r>
            <a:r>
              <a:rPr lang="en-US" dirty="0" smtClean="0"/>
              <a:t>applications.</a:t>
            </a:r>
          </a:p>
          <a:p>
            <a:r>
              <a:rPr lang="en-US" dirty="0"/>
              <a:t>Initially a simpler and lightweight alternative to </a:t>
            </a:r>
            <a:r>
              <a:rPr lang="en-US" dirty="0" smtClean="0"/>
              <a:t>J2EE.</a:t>
            </a:r>
          </a:p>
          <a:p>
            <a:r>
              <a:rPr lang="en-US" dirty="0"/>
              <a:t>Provides a large number of helper classes … makes things easier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configuration file </a:t>
            </a:r>
            <a:r>
              <a:rPr lang="en-US" i="1" dirty="0"/>
              <a:t>(legacy, but most legacy apps still use this)</a:t>
            </a:r>
          </a:p>
          <a:p>
            <a:r>
              <a:rPr lang="en-US" dirty="0" smtClean="0"/>
              <a:t>Java </a:t>
            </a:r>
            <a:r>
              <a:rPr lang="en-US" dirty="0"/>
              <a:t>Annotations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Source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your Spring Beans</a:t>
            </a:r>
          </a:p>
          <a:p>
            <a:r>
              <a:rPr lang="en-US" dirty="0" smtClean="0"/>
              <a:t>Create </a:t>
            </a:r>
            <a:r>
              <a:rPr lang="en-US" dirty="0"/>
              <a:t>a Spring Container</a:t>
            </a:r>
          </a:p>
          <a:p>
            <a:r>
              <a:rPr lang="en-US" dirty="0" smtClean="0"/>
              <a:t>Retrieve </a:t>
            </a:r>
            <a:r>
              <a:rPr lang="en-US" dirty="0"/>
              <a:t>Beans from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Spring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&lt;beans …&gt;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bean id="</a:t>
            </a:r>
            <a:r>
              <a:rPr lang="en-US" sz="2800" dirty="0" err="1"/>
              <a:t>myCoach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smtClean="0"/>
              <a:t>class</a:t>
            </a:r>
            <a:r>
              <a:rPr lang="en-US" sz="2800" dirty="0"/>
              <a:t>="</a:t>
            </a:r>
            <a:r>
              <a:rPr lang="en-US" sz="2800" dirty="0" err="1"/>
              <a:t>com.jasdhir.springdemo.BaseballCoach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 smtClean="0"/>
              <a:t>&lt;/</a:t>
            </a:r>
            <a:r>
              <a:rPr lang="en-US" sz="2800" dirty="0"/>
              <a:t>bean</a:t>
            </a:r>
            <a:r>
              <a:rPr lang="en-US" sz="2800" dirty="0" smtClean="0"/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&lt;/beans&gt;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7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is generically known as </a:t>
            </a:r>
            <a:r>
              <a:rPr lang="en-US" b="1" dirty="0" err="1"/>
              <a:t>ApplicationContext</a:t>
            </a:r>
            <a:endParaRPr lang="en-US" b="1" dirty="0"/>
          </a:p>
          <a:p>
            <a:r>
              <a:rPr lang="en-US" dirty="0" smtClean="0"/>
              <a:t>Specialized </a:t>
            </a:r>
            <a:r>
              <a:rPr lang="en-US" dirty="0"/>
              <a:t>implementations</a:t>
            </a:r>
          </a:p>
          <a:p>
            <a:pPr lvl="1"/>
            <a:r>
              <a:rPr lang="en-US" dirty="0" err="1" smtClean="0"/>
              <a:t>ClassPathXmlApplicationContext</a:t>
            </a:r>
            <a:endParaRPr lang="en-US" dirty="0"/>
          </a:p>
          <a:p>
            <a:pPr lvl="1"/>
            <a:r>
              <a:rPr lang="en-US" dirty="0" err="1" smtClean="0"/>
              <a:t>AnnotationConfigApplicationContext</a:t>
            </a:r>
            <a:endParaRPr lang="en-US" dirty="0"/>
          </a:p>
          <a:p>
            <a:pPr lvl="1"/>
            <a:r>
              <a:rPr lang="en-US" dirty="0" err="1" smtClean="0"/>
              <a:t>GenericWebApplicationContext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err="1"/>
              <a:t>ClassPathXmlApplicationContext</a:t>
            </a:r>
            <a:r>
              <a:rPr lang="fr-FR" sz="2400" dirty="0"/>
              <a:t> </a:t>
            </a:r>
            <a:r>
              <a:rPr lang="fr-FR" sz="2400" dirty="0" err="1"/>
              <a:t>context</a:t>
            </a:r>
            <a:r>
              <a:rPr lang="fr-FR" sz="2400" dirty="0"/>
              <a:t> = </a:t>
            </a:r>
            <a:br>
              <a:rPr lang="fr-FR" sz="2400" dirty="0"/>
            </a:br>
            <a:r>
              <a:rPr lang="fr-FR" sz="2400" dirty="0"/>
              <a:t>     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("applicationContext.xml");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Beans from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retrieve bean from spring </a:t>
            </a:r>
            <a:r>
              <a:rPr lang="en-US" dirty="0" smtClean="0"/>
              <a:t>container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Coach </a:t>
            </a:r>
            <a:r>
              <a:rPr lang="en-US" dirty="0" err="1"/>
              <a:t>theCoach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("</a:t>
            </a:r>
            <a:r>
              <a:rPr lang="en-US" dirty="0" err="1"/>
              <a:t>myCoach</a:t>
            </a:r>
            <a:r>
              <a:rPr lang="en-US" dirty="0"/>
              <a:t>", </a:t>
            </a:r>
            <a:r>
              <a:rPr lang="en-US" dirty="0" err="1"/>
              <a:t>Coach.class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&lt;bean id="</a:t>
            </a:r>
            <a:r>
              <a:rPr lang="en-US" sz="2400" dirty="0" err="1">
                <a:solidFill>
                  <a:srgbClr val="FF0000"/>
                </a:solidFill>
              </a:rPr>
              <a:t>myCoach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class="</a:t>
            </a:r>
            <a:r>
              <a:rPr lang="en-US" sz="2400" dirty="0" err="1">
                <a:solidFill>
                  <a:srgbClr val="FF0000"/>
                </a:solidFill>
              </a:rPr>
              <a:t>com.jasdhir.springdemo.BaseballCoach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&lt;/bean&gt;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</a:t>
            </a:r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dependency inversion principle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The client delegates to calls to another </a:t>
            </a:r>
            <a:r>
              <a:rPr lang="en-US" b="1" dirty="0" smtClean="0">
                <a:solidFill>
                  <a:srgbClr val="FF0000"/>
                </a:solidFill>
              </a:rPr>
              <a:t>object the </a:t>
            </a:r>
            <a:r>
              <a:rPr lang="en-US" b="1" dirty="0">
                <a:solidFill>
                  <a:srgbClr val="FF0000"/>
                </a:solidFill>
              </a:rPr>
              <a:t>responsibility of providing its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dependencies.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</a:t>
            </a:r>
            <a:r>
              <a:rPr lang="en-US" dirty="0" smtClean="0"/>
              <a:t>Injection</a:t>
            </a:r>
            <a:br>
              <a:rPr lang="en-US" dirty="0" smtClean="0"/>
            </a:br>
            <a:r>
              <a:rPr lang="en-US" dirty="0" smtClean="0"/>
              <a:t>(Car Factory)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06880"/>
            <a:ext cx="1295400" cy="1722120"/>
          </a:xfrm>
        </p:spPr>
      </p:pic>
      <p:cxnSp>
        <p:nvCxnSpPr>
          <p:cNvPr id="10" name="Straight Arrow Connector 9"/>
          <p:cNvCxnSpPr/>
          <p:nvPr/>
        </p:nvCxnSpPr>
        <p:spPr bwMode="auto">
          <a:xfrm>
            <a:off x="1866900" y="25146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866900" y="29718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866900" y="20574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Car Object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991100" y="22098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19800" y="3276600"/>
            <a:ext cx="0" cy="110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32" y="4457700"/>
            <a:ext cx="3143735" cy="2095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7" y="3124295"/>
            <a:ext cx="1714286" cy="76190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 bwMode="auto">
          <a:xfrm rot="20324227">
            <a:off x="1047857" y="5111334"/>
            <a:ext cx="27432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2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Coach </a:t>
            </a:r>
            <a:r>
              <a:rPr lang="en-US" dirty="0"/>
              <a:t>already provides daily workouts</a:t>
            </a:r>
          </a:p>
          <a:p>
            <a:r>
              <a:rPr lang="en-US" dirty="0" smtClean="0"/>
              <a:t>Now </a:t>
            </a:r>
            <a:r>
              <a:rPr lang="en-US" dirty="0"/>
              <a:t>will also provide daily fortunes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helper: </a:t>
            </a:r>
            <a:r>
              <a:rPr lang="en-US" b="1" dirty="0" err="1"/>
              <a:t>FortuneService</a:t>
            </a:r>
            <a:endParaRPr lang="en-US" b="1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 </a:t>
            </a:r>
            <a:r>
              <a:rPr lang="en-US" b="1" i="1" dirty="0"/>
              <a:t>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3962400"/>
            <a:ext cx="2743200" cy="7620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Coach</a:t>
            </a: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 bwMode="auto">
          <a:xfrm>
            <a:off x="3657600" y="4343400"/>
            <a:ext cx="2133600" cy="5334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5791200" y="4495800"/>
            <a:ext cx="2743200" cy="7620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/>
              <a:t>FortuneService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About J2EE???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2133600"/>
            <a:ext cx="1600200" cy="3048000"/>
          </a:xfrm>
          <a:prstGeom prst="rect">
            <a:avLst/>
          </a:prstGeom>
          <a:solidFill>
            <a:srgbClr val="FF00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Client Side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057400" y="3657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2618509" y="2133600"/>
            <a:ext cx="1600200" cy="3048000"/>
          </a:xfrm>
          <a:prstGeom prst="rect">
            <a:avLst/>
          </a:prstGeom>
          <a:solidFill>
            <a:srgbClr val="00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Server Side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218709" y="35052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4765964" y="2133600"/>
            <a:ext cx="1600200" cy="3048000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Server Side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Business 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366164" y="35052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6899564" y="2105891"/>
            <a:ext cx="1600200" cy="3048000"/>
          </a:xfrm>
          <a:prstGeom prst="rect">
            <a:avLst/>
          </a:prstGeom>
          <a:solidFill>
            <a:srgbClr val="FF33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84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injection with Spring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most common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pPr lvl="1"/>
            <a:r>
              <a:rPr lang="en-US" dirty="0" smtClean="0"/>
              <a:t>Setter </a:t>
            </a:r>
            <a:r>
              <a:rPr lang="en-US" dirty="0"/>
              <a:t>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Constructor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Setter </a:t>
            </a:r>
            <a:r>
              <a:rPr lang="en-US" smtClean="0"/>
              <a:t>Injection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6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Literal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Injecting Values from Properties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0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r>
              <a:rPr lang="en-US" dirty="0"/>
              <a:t>refers to the lifecycle of a bean</a:t>
            </a:r>
          </a:p>
          <a:p>
            <a:r>
              <a:rPr lang="en-US" dirty="0" smtClean="0"/>
              <a:t>How </a:t>
            </a:r>
            <a:r>
              <a:rPr lang="en-US" dirty="0"/>
              <a:t>long does the bean live?</a:t>
            </a:r>
          </a:p>
          <a:p>
            <a:r>
              <a:rPr lang="en-US" dirty="0" smtClean="0"/>
              <a:t>How </a:t>
            </a:r>
            <a:r>
              <a:rPr lang="en-US" dirty="0"/>
              <a:t>many instances are created?</a:t>
            </a:r>
          </a:p>
          <a:p>
            <a:r>
              <a:rPr lang="en-US" dirty="0" smtClean="0"/>
              <a:t>How </a:t>
            </a:r>
            <a:r>
              <a:rPr lang="en-US" dirty="0"/>
              <a:t>is the bean shared?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9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creates only one instance of the bean, by default</a:t>
            </a:r>
          </a:p>
          <a:p>
            <a:r>
              <a:rPr lang="en-US" dirty="0" smtClean="0"/>
              <a:t>It </a:t>
            </a:r>
            <a:r>
              <a:rPr lang="en-US" dirty="0"/>
              <a:t>is cached in memory</a:t>
            </a:r>
          </a:p>
          <a:p>
            <a:r>
              <a:rPr lang="en-US" dirty="0" smtClean="0"/>
              <a:t>All </a:t>
            </a:r>
            <a:r>
              <a:rPr lang="en-US" dirty="0"/>
              <a:t>requests for the bean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return a SHARED reference to the SAME </a:t>
            </a:r>
            <a:r>
              <a:rPr lang="en-US" dirty="0" smtClean="0"/>
              <a:t>bean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30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&lt;beans … &gt;</a:t>
            </a:r>
          </a:p>
          <a:p>
            <a:pPr marL="0" indent="0">
              <a:buNone/>
            </a:pPr>
            <a:r>
              <a:rPr lang="en-US" sz="3200" dirty="0"/>
              <a:t>&lt;bean id=</a:t>
            </a:r>
            <a:r>
              <a:rPr lang="en-US" sz="3200" i="1" dirty="0"/>
              <a:t>"</a:t>
            </a:r>
            <a:r>
              <a:rPr lang="en-US" sz="3200" i="1" dirty="0" err="1"/>
              <a:t>myCoach</a:t>
            </a:r>
            <a:r>
              <a:rPr lang="en-US" sz="3200" i="1" dirty="0"/>
              <a:t>"</a:t>
            </a:r>
          </a:p>
          <a:p>
            <a:pPr marL="0" indent="0">
              <a:buNone/>
            </a:pPr>
            <a:r>
              <a:rPr lang="en-US" sz="2800" dirty="0"/>
              <a:t>class=</a:t>
            </a:r>
            <a:r>
              <a:rPr lang="en-US" sz="2800" i="1" dirty="0"/>
              <a:t>"</a:t>
            </a:r>
            <a:r>
              <a:rPr lang="en-US" sz="2800" i="1" dirty="0" err="1" smtClean="0"/>
              <a:t>com.jasdhir.springdemo.TrackCoach</a:t>
            </a:r>
            <a:r>
              <a:rPr lang="en-US" sz="2800" i="1" dirty="0"/>
              <a:t>"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3200" dirty="0"/>
              <a:t>…</a:t>
            </a:r>
          </a:p>
          <a:p>
            <a:pPr marL="0" indent="0">
              <a:buNone/>
            </a:pPr>
            <a:r>
              <a:rPr lang="en-US" sz="3200" dirty="0"/>
              <a:t>&lt;/bean&gt;</a:t>
            </a:r>
          </a:p>
          <a:p>
            <a:pPr marL="0" indent="0">
              <a:buNone/>
            </a:pPr>
            <a:r>
              <a:rPr lang="en-US" sz="3200" dirty="0"/>
              <a:t>&lt;/beans&gt;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4419600" cy="27003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theCoach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 smtClean="0"/>
              <a:t>alphaCoach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 smtClean="0"/>
              <a:t>myCoach</a:t>
            </a:r>
            <a:r>
              <a:rPr lang="en-US" sz="2000" b="1" dirty="0" smtClean="0"/>
              <a:t>", </a:t>
            </a:r>
            <a:r>
              <a:rPr lang="en-US" sz="2000" b="1" dirty="0" err="1"/>
              <a:t>Coach.class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32323" y="2743200"/>
            <a:ext cx="3200400" cy="2895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057400"/>
            <a:ext cx="2590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56787" y="3048000"/>
            <a:ext cx="2438400" cy="2057400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14800" y="3276600"/>
            <a:ext cx="1905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14800" y="4191000"/>
            <a:ext cx="16764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388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Specify Bean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&lt;beans … &gt;</a:t>
            </a:r>
          </a:p>
          <a:p>
            <a:pPr marL="0" indent="0">
              <a:buNone/>
            </a:pPr>
            <a:r>
              <a:rPr lang="en-US" sz="2400" b="1" dirty="0"/>
              <a:t>&lt;bean id=</a:t>
            </a:r>
            <a:r>
              <a:rPr lang="en-US" sz="2400" b="1" i="1" dirty="0"/>
              <a:t>"</a:t>
            </a:r>
            <a:r>
              <a:rPr lang="en-US" sz="2400" b="1" i="1" dirty="0" err="1"/>
              <a:t>myCoach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/>
              <a:t>class=</a:t>
            </a:r>
            <a:r>
              <a:rPr lang="en-US" sz="2400" b="1" i="1" dirty="0"/>
              <a:t>"</a:t>
            </a:r>
            <a:r>
              <a:rPr lang="en-US" sz="2400" b="1" i="1" dirty="0" err="1" smtClean="0"/>
              <a:t>com.jasdhir.springdemo.TrackCoach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scope=</a:t>
            </a:r>
            <a:r>
              <a:rPr lang="en-US" sz="2400" b="1" i="1" dirty="0">
                <a:solidFill>
                  <a:srgbClr val="FF0000"/>
                </a:solidFill>
              </a:rPr>
              <a:t>"singleton"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r>
              <a:rPr lang="en-US" sz="2400" b="1" dirty="0"/>
              <a:t>…</a:t>
            </a:r>
          </a:p>
          <a:p>
            <a:pPr marL="0" indent="0">
              <a:buNone/>
            </a:pPr>
            <a:r>
              <a:rPr lang="en-US" sz="2400" b="1" dirty="0"/>
              <a:t>&lt;/bean&gt;</a:t>
            </a:r>
          </a:p>
          <a:p>
            <a:pPr marL="0" indent="0">
              <a:buNone/>
            </a:pPr>
            <a:r>
              <a:rPr lang="en-US" sz="2400" b="1" dirty="0"/>
              <a:t>&lt;/beans&gt;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About Java EE???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398638"/>
              </p:ext>
            </p:extLst>
          </p:nvPr>
        </p:nvGraphicFramePr>
        <p:xfrm>
          <a:off x="457200" y="1719263"/>
          <a:ext cx="8229600" cy="441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1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Scopes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25243"/>
              </p:ext>
            </p:extLst>
          </p:nvPr>
        </p:nvGraphicFramePr>
        <p:xfrm>
          <a:off x="457200" y="1719263"/>
          <a:ext cx="8229600" cy="4211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singleton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(Default) Scopes a single bean definition to a single object instance for each Spring IoC container.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prototype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any number of object instances.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request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 single HTTP request. That is, each HTTP request has its own instance of a bean created off the back of a single bean definition. Only valid in the context of a web-aware Spring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ApplicationContext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session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an HTTP Session. Only valid in the context of a web-aware Spring ApplicationContext.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application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 ServletContext. Only valid in the context of a web-aware Spring ApplicationContext.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websocket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WebSocket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 Only valid in the context of a web-aware Spring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ApplicationContext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&lt;beans … &gt;</a:t>
            </a:r>
          </a:p>
          <a:p>
            <a:pPr marL="0" indent="0">
              <a:buNone/>
            </a:pPr>
            <a:r>
              <a:rPr lang="en-US" sz="2400" b="1" dirty="0"/>
              <a:t>&lt;bean id=</a:t>
            </a:r>
            <a:r>
              <a:rPr lang="en-US" sz="2400" b="1" i="1" dirty="0"/>
              <a:t>"</a:t>
            </a:r>
            <a:r>
              <a:rPr lang="en-US" sz="2400" b="1" i="1" dirty="0" err="1"/>
              <a:t>myCoach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/>
              <a:t>class=</a:t>
            </a:r>
            <a:r>
              <a:rPr lang="en-US" sz="2400" b="1" i="1" dirty="0"/>
              <a:t>"</a:t>
            </a:r>
            <a:r>
              <a:rPr lang="en-US" sz="2400" b="1" i="1" dirty="0" err="1" smtClean="0"/>
              <a:t>com.jasdhir.springdemo.TrackCoach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scope=</a:t>
            </a:r>
            <a:r>
              <a:rPr lang="en-US" sz="2400" b="1" i="1" dirty="0">
                <a:solidFill>
                  <a:srgbClr val="FF0000"/>
                </a:solidFill>
              </a:rPr>
              <a:t>"prototype"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r>
              <a:rPr lang="en-US" sz="2400" b="1" dirty="0"/>
              <a:t>…</a:t>
            </a:r>
          </a:p>
          <a:p>
            <a:pPr marL="0" indent="0">
              <a:buNone/>
            </a:pPr>
            <a:r>
              <a:rPr lang="en-US" sz="2400" b="1" dirty="0"/>
              <a:t>&lt;/bean&gt;</a:t>
            </a:r>
          </a:p>
          <a:p>
            <a:pPr marL="0" indent="0">
              <a:buNone/>
            </a:pPr>
            <a:r>
              <a:rPr lang="en-US" sz="2400" b="1" dirty="0"/>
              <a:t>&lt;/beans&gt;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4419600" cy="27003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theCoach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 smtClean="0"/>
              <a:t>alphaCoach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 smtClean="0"/>
              <a:t>myCoach</a:t>
            </a:r>
            <a:r>
              <a:rPr lang="en-US" sz="2000" b="1" dirty="0" smtClean="0"/>
              <a:t>", </a:t>
            </a:r>
            <a:r>
              <a:rPr lang="en-US" sz="2000" b="1" dirty="0" err="1"/>
              <a:t>Coach.class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32323" y="2743200"/>
            <a:ext cx="3200400" cy="2895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057400"/>
            <a:ext cx="2590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56787" y="3048000"/>
            <a:ext cx="2438400" cy="533400"/>
          </a:xfrm>
          <a:prstGeom prst="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 flipV="1">
            <a:off x="4114800" y="3276600"/>
            <a:ext cx="1641987" cy="38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49213" y="4574458"/>
            <a:ext cx="1676400" cy="50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909187" y="4358148"/>
            <a:ext cx="2438400" cy="5334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57200"/>
          </a:xfrm>
        </p:spPr>
        <p:txBody>
          <a:bodyPr/>
          <a:lstStyle/>
          <a:p>
            <a:fld id="{A55118AD-07D8-4B21-9E21-FBBD3835EF74}" type="slidenum">
              <a:rPr lang="en-US" smtClean="0"/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676400"/>
            <a:ext cx="1600200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 Started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828800" y="2019300"/>
            <a:ext cx="685800" cy="14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2514600" y="1676400"/>
            <a:ext cx="1600200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Bean</a:t>
            </a:r>
          </a:p>
          <a:p>
            <a:pPr algn="ctr"/>
            <a:r>
              <a:rPr lang="en-US" b="1" dirty="0"/>
              <a:t>Instantiated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14800" y="2019300"/>
            <a:ext cx="6022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9"/>
          <p:cNvSpPr/>
          <p:nvPr/>
        </p:nvSpPr>
        <p:spPr bwMode="auto">
          <a:xfrm>
            <a:off x="4731774" y="1676400"/>
            <a:ext cx="1821426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Dependencies</a:t>
            </a:r>
          </a:p>
          <a:p>
            <a:pPr algn="ctr"/>
            <a:r>
              <a:rPr lang="en-US" b="1" dirty="0"/>
              <a:t>Injected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553200" y="2003322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/>
          <p:cNvSpPr/>
          <p:nvPr/>
        </p:nvSpPr>
        <p:spPr bwMode="auto">
          <a:xfrm>
            <a:off x="7010400" y="1691148"/>
            <a:ext cx="1828800" cy="823452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i="1" dirty="0"/>
              <a:t>Internal Spring</a:t>
            </a:r>
          </a:p>
          <a:p>
            <a:pPr algn="ctr"/>
            <a:r>
              <a:rPr lang="en-US" b="1" i="1" dirty="0"/>
              <a:t>Processing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007145" y="2514600"/>
            <a:ext cx="0" cy="663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ounded Rectangle 18"/>
          <p:cNvSpPr/>
          <p:nvPr/>
        </p:nvSpPr>
        <p:spPr bwMode="auto">
          <a:xfrm>
            <a:off x="6781800" y="3188725"/>
            <a:ext cx="2133600" cy="6858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Your Custom</a:t>
            </a:r>
          </a:p>
          <a:p>
            <a:pPr algn="ctr"/>
            <a:r>
              <a:rPr lang="en-US" b="1" dirty="0" err="1"/>
              <a:t>Init</a:t>
            </a:r>
            <a:r>
              <a:rPr lang="en-US" b="1" dirty="0"/>
              <a:t> Method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709037" y="3531625"/>
            <a:ext cx="2072763" cy="34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838200" y="3025878"/>
            <a:ext cx="3893574" cy="1546122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Bean Is Ready For </a:t>
            </a:r>
            <a:r>
              <a:rPr lang="en-US" b="1" dirty="0" smtClean="0"/>
              <a:t>Use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Container Is Shutdown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Connector 23"/>
          <p:cNvCxnSpPr>
            <a:stCxn id="22" idx="1"/>
          </p:cNvCxnSpPr>
          <p:nvPr/>
        </p:nvCxnSpPr>
        <p:spPr bwMode="auto">
          <a:xfrm>
            <a:off x="838200" y="3798939"/>
            <a:ext cx="389357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781300" y="4594122"/>
            <a:ext cx="0" cy="663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1752600" y="5257800"/>
            <a:ext cx="2133600" cy="6858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Your Custom</a:t>
            </a:r>
          </a:p>
          <a:p>
            <a:pPr algn="ctr"/>
            <a:r>
              <a:rPr lang="en-US" b="1" dirty="0"/>
              <a:t>Destroy Method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886200" y="5600700"/>
            <a:ext cx="164567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Dodecagon 28"/>
          <p:cNvSpPr/>
          <p:nvPr/>
        </p:nvSpPr>
        <p:spPr bwMode="auto">
          <a:xfrm>
            <a:off x="5531874" y="4925961"/>
            <a:ext cx="1295400" cy="1295400"/>
          </a:xfrm>
          <a:prstGeom prst="dodecagon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360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Instantiate</a:t>
            </a:r>
          </a:p>
          <a:p>
            <a:r>
              <a:rPr lang="en-US" sz="2000" dirty="0" smtClean="0"/>
              <a:t>Populate properties</a:t>
            </a:r>
          </a:p>
          <a:p>
            <a:r>
              <a:rPr lang="en-US" sz="2000" dirty="0" err="1" smtClean="0"/>
              <a:t>setBeanName</a:t>
            </a:r>
            <a:endParaRPr lang="en-US" sz="2000" dirty="0" smtClean="0"/>
          </a:p>
          <a:p>
            <a:r>
              <a:rPr lang="en-US" sz="2000" dirty="0" err="1" smtClean="0"/>
              <a:t>setBeanFactory</a:t>
            </a:r>
            <a:endParaRPr lang="en-US" sz="2000" dirty="0" smtClean="0"/>
          </a:p>
          <a:p>
            <a:r>
              <a:rPr lang="en-US" sz="2000" dirty="0" smtClean="0"/>
              <a:t>pre-</a:t>
            </a:r>
            <a:r>
              <a:rPr lang="en-US" sz="2000" dirty="0" err="1" smtClean="0"/>
              <a:t>init</a:t>
            </a:r>
            <a:r>
              <a:rPr lang="en-US" sz="2000" dirty="0" smtClean="0"/>
              <a:t> </a:t>
            </a:r>
            <a:r>
              <a:rPr lang="en-US" sz="2000" dirty="0" err="1" smtClean="0"/>
              <a:t>PostProcessor</a:t>
            </a:r>
            <a:endParaRPr lang="en-US" sz="2000" dirty="0" smtClean="0"/>
          </a:p>
          <a:p>
            <a:r>
              <a:rPr lang="en-US" sz="2000" dirty="0" err="1" smtClean="0"/>
              <a:t>afterPropertiesSet</a:t>
            </a:r>
            <a:endParaRPr lang="en-US" sz="2000" dirty="0" smtClean="0"/>
          </a:p>
          <a:p>
            <a:r>
              <a:rPr lang="en-US" sz="2000" dirty="0" smtClean="0"/>
              <a:t>custom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r>
              <a:rPr lang="en-US" sz="2000" dirty="0" smtClean="0"/>
              <a:t>post-</a:t>
            </a:r>
            <a:r>
              <a:rPr lang="en-US" sz="2000" dirty="0" err="1" smtClean="0"/>
              <a:t>init</a:t>
            </a:r>
            <a:r>
              <a:rPr lang="en-US" sz="2000" dirty="0" smtClean="0"/>
              <a:t> </a:t>
            </a:r>
            <a:r>
              <a:rPr lang="en-US" sz="2000" dirty="0" err="1" smtClean="0"/>
              <a:t>PostProcessor</a:t>
            </a:r>
            <a:endParaRPr lang="en-US" sz="2000" dirty="0" smtClean="0"/>
          </a:p>
          <a:p>
            <a:r>
              <a:rPr lang="en-US" sz="2000" dirty="0" smtClean="0"/>
              <a:t>in use</a:t>
            </a:r>
          </a:p>
          <a:p>
            <a:r>
              <a:rPr lang="en-US" sz="2000" dirty="0" smtClean="0"/>
              <a:t>Destroy</a:t>
            </a:r>
          </a:p>
          <a:p>
            <a:r>
              <a:rPr lang="en-US" sz="2000" dirty="0" smtClean="0"/>
              <a:t>custom </a:t>
            </a:r>
            <a:r>
              <a:rPr lang="en-US" sz="2000" dirty="0"/>
              <a:t>destroy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2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custom code during </a:t>
            </a:r>
            <a:r>
              <a:rPr lang="en-US" b="1" dirty="0"/>
              <a:t>bean initialization</a:t>
            </a:r>
          </a:p>
          <a:p>
            <a:pPr lvl="1"/>
            <a:r>
              <a:rPr lang="en-US" dirty="0" smtClean="0"/>
              <a:t>Calling </a:t>
            </a:r>
            <a:r>
              <a:rPr lang="en-US" dirty="0"/>
              <a:t>custom business logic methods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handles to resources (</a:t>
            </a:r>
            <a:r>
              <a:rPr lang="en-US" dirty="0" err="1"/>
              <a:t>db</a:t>
            </a:r>
            <a:r>
              <a:rPr lang="en-US" dirty="0"/>
              <a:t>, sockets, file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smtClean="0"/>
              <a:t>You </a:t>
            </a:r>
            <a:r>
              <a:rPr lang="en-US" dirty="0"/>
              <a:t>can add custom code during </a:t>
            </a:r>
            <a:r>
              <a:rPr lang="en-US" b="1" dirty="0"/>
              <a:t>bean destruction</a:t>
            </a:r>
          </a:p>
          <a:p>
            <a:pPr lvl="1"/>
            <a:r>
              <a:rPr lang="en-US" dirty="0" smtClean="0"/>
              <a:t>Calling </a:t>
            </a:r>
            <a:r>
              <a:rPr lang="en-US" dirty="0"/>
              <a:t>custom business logic method</a:t>
            </a:r>
          </a:p>
          <a:p>
            <a:pPr lvl="1"/>
            <a:r>
              <a:rPr lang="en-US" dirty="0" smtClean="0"/>
              <a:t>Clean </a:t>
            </a:r>
            <a:r>
              <a:rPr lang="en-US" dirty="0"/>
              <a:t>up handles to resources (</a:t>
            </a:r>
            <a:r>
              <a:rPr lang="en-US" dirty="0" err="1"/>
              <a:t>db</a:t>
            </a:r>
            <a:r>
              <a:rPr lang="en-US" dirty="0"/>
              <a:t>, sockets, files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&lt;bean </a:t>
            </a:r>
            <a:r>
              <a:rPr lang="en-US" dirty="0"/>
              <a:t>id=</a:t>
            </a:r>
            <a:r>
              <a:rPr lang="en-US" i="1" dirty="0"/>
              <a:t>"</a:t>
            </a:r>
            <a:r>
              <a:rPr lang="en-US" i="1" dirty="0" err="1"/>
              <a:t>myCoach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/>
              <a:t>class=</a:t>
            </a:r>
            <a:r>
              <a:rPr lang="en-US" i="1" dirty="0"/>
              <a:t>"</a:t>
            </a:r>
            <a:r>
              <a:rPr lang="en-US" i="1" dirty="0" err="1" smtClean="0"/>
              <a:t>com.jasdhir.springdemo.TrackCoach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-method=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>
                <a:solidFill>
                  <a:srgbClr val="FF0000"/>
                </a:solidFill>
              </a:rPr>
              <a:t>doMyStartupStuff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…</a:t>
            </a:r>
          </a:p>
          <a:p>
            <a:pPr marL="0" indent="0">
              <a:buNone/>
            </a:pPr>
            <a:r>
              <a:rPr lang="en-US" b="1" dirty="0"/>
              <a:t>&lt;/bean&gt;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9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&lt;bean </a:t>
            </a:r>
            <a:r>
              <a:rPr lang="en-US" dirty="0"/>
              <a:t>id=</a:t>
            </a:r>
            <a:r>
              <a:rPr lang="en-US" i="1" dirty="0"/>
              <a:t>"</a:t>
            </a:r>
            <a:r>
              <a:rPr lang="en-US" i="1" dirty="0" err="1"/>
              <a:t>myCoach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/>
              <a:t>class=</a:t>
            </a:r>
            <a:r>
              <a:rPr lang="en-US" i="1" dirty="0"/>
              <a:t>"</a:t>
            </a:r>
            <a:r>
              <a:rPr lang="en-US" i="1" dirty="0" err="1" smtClean="0"/>
              <a:t>com.jasdhir.springdemo.TrackCoach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/>
              <a:t>-method=</a:t>
            </a:r>
            <a:r>
              <a:rPr lang="en-US" i="1" dirty="0"/>
              <a:t>"</a:t>
            </a:r>
            <a:r>
              <a:rPr lang="en-US" i="1" dirty="0" err="1"/>
              <a:t>doMyStartupStuff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destroy-method=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>
                <a:solidFill>
                  <a:srgbClr val="FF0000"/>
                </a:solidFill>
              </a:rPr>
              <a:t>doMyCleanupStuff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…</a:t>
            </a:r>
          </a:p>
          <a:p>
            <a:pPr marL="0" indent="0">
              <a:buNone/>
            </a:pPr>
            <a:r>
              <a:rPr lang="en-US" b="1" dirty="0"/>
              <a:t>&lt;/bean&gt;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9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with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Java Annotations?</a:t>
            </a:r>
          </a:p>
          <a:p>
            <a:pPr lvl="1"/>
            <a:r>
              <a:rPr lang="en-US" dirty="0" smtClean="0"/>
              <a:t>Special </a:t>
            </a:r>
            <a:r>
              <a:rPr lang="en-US" dirty="0"/>
              <a:t>labels/markers added to Java classes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meta-data about the class</a:t>
            </a:r>
          </a:p>
          <a:p>
            <a:pPr lvl="1"/>
            <a:r>
              <a:rPr lang="en-US" dirty="0" smtClean="0"/>
              <a:t>Processed </a:t>
            </a:r>
            <a:r>
              <a:rPr lang="en-US" dirty="0"/>
              <a:t>at compile time </a:t>
            </a:r>
            <a:r>
              <a:rPr lang="en-US" dirty="0" smtClean="0"/>
              <a:t>or run-time </a:t>
            </a:r>
            <a:r>
              <a:rPr lang="en-US" dirty="0"/>
              <a:t>for special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9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 Configuration with Annotations?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configuration can be verbose</a:t>
            </a:r>
          </a:p>
          <a:p>
            <a:r>
              <a:rPr lang="en-US" dirty="0" smtClean="0"/>
              <a:t>Configure </a:t>
            </a:r>
            <a:r>
              <a:rPr lang="en-US" dirty="0"/>
              <a:t>your Spring beans with Annotations</a:t>
            </a:r>
          </a:p>
          <a:p>
            <a:r>
              <a:rPr lang="en-US" dirty="0" smtClean="0"/>
              <a:t>Annotations </a:t>
            </a:r>
            <a:r>
              <a:rPr lang="en-US" dirty="0"/>
              <a:t>minimizes the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EJB v1 and v2 -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version of EJB (v1 and v2) were extremely complex!!!</a:t>
            </a:r>
          </a:p>
          <a:p>
            <a:r>
              <a:rPr lang="en-US" dirty="0" smtClean="0"/>
              <a:t>Multiple </a:t>
            </a:r>
            <a:r>
              <a:rPr lang="en-US" dirty="0"/>
              <a:t>deployment descriptors</a:t>
            </a:r>
          </a:p>
          <a:p>
            <a:r>
              <a:rPr lang="en-US" dirty="0" smtClean="0"/>
              <a:t>Multiple </a:t>
            </a:r>
            <a:r>
              <a:rPr lang="en-US" dirty="0"/>
              <a:t>interfaces</a:t>
            </a:r>
          </a:p>
          <a:p>
            <a:r>
              <a:rPr lang="en-US" dirty="0" smtClean="0"/>
              <a:t>Poor </a:t>
            </a:r>
            <a:r>
              <a:rPr lang="en-US" dirty="0"/>
              <a:t>Performance of Entity Beans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5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– Stereotype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 @Component, @Repository, @Service and @Controller annotations in place and </a:t>
            </a:r>
            <a:r>
              <a:rPr lang="en-US" b="1" dirty="0"/>
              <a:t>automatic component scanning</a:t>
            </a:r>
            <a:r>
              <a:rPr lang="en-US" dirty="0"/>
              <a:t> enabled, Spring will automatically import the beans into the container and inject to dependencies.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annotations are called </a:t>
            </a:r>
            <a:r>
              <a:rPr lang="en-US" b="1" dirty="0"/>
              <a:t>Stereotype annotations</a:t>
            </a:r>
            <a:r>
              <a:rPr lang="en-US" dirty="0"/>
              <a:t> 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9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@Component annotation marks a java class as a bean so the component-scanning mechanism of spring can pick it up and pull it into the application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5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@Repository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@Repository annotation is a specialization of the @Component annotation with similar use and functionality.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importing the DAOs into the DI container, </a:t>
            </a:r>
            <a:r>
              <a:rPr lang="en-US" b="1" dirty="0"/>
              <a:t>it also makes the unchecked exceptions (thrown from DAO methods) eligible for translation</a:t>
            </a:r>
            <a:r>
              <a:rPr lang="en-US" dirty="0"/>
              <a:t> into Spring </a:t>
            </a:r>
            <a:r>
              <a:rPr lang="en-US" dirty="0" err="1"/>
              <a:t>DataAccessException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1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@Service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@Service annotation is also a specialization of the component annotation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Its good to use</a:t>
            </a:r>
            <a:r>
              <a:rPr lang="en-US" sz="2800" dirty="0"/>
              <a:t> </a:t>
            </a:r>
            <a:r>
              <a:rPr lang="en-US" sz="2800" dirty="0" smtClean="0"/>
              <a:t> @</a:t>
            </a:r>
            <a:r>
              <a:rPr lang="en-US" sz="2800" dirty="0"/>
              <a:t>Service over @Component in service-layer classes because it specifies intent better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5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@Controller annotation marks a class as a Spring Web MVC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1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for Component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will scan your Java classes for special annotations</a:t>
            </a:r>
          </a:p>
          <a:p>
            <a:r>
              <a:rPr lang="en-US" dirty="0" smtClean="0"/>
              <a:t>Automatically </a:t>
            </a:r>
            <a:r>
              <a:rPr lang="en-US" dirty="0"/>
              <a:t>register the beans in the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1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component scanning in Spring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@Component Annotation to your Java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bean from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2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Enable component scanning in Spring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context:component-scan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base-package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 smtClean="0">
                <a:solidFill>
                  <a:srgbClr val="FF0000"/>
                </a:solidFill>
              </a:rPr>
              <a:t>com.jasdhir.springdemo</a:t>
            </a:r>
            <a:r>
              <a:rPr lang="en-US" b="1" i="1" dirty="0">
                <a:solidFill>
                  <a:srgbClr val="FF0000"/>
                </a:solidFill>
              </a:rPr>
              <a:t>" </a:t>
            </a:r>
            <a:r>
              <a:rPr lang="en-US" b="1" dirty="0"/>
              <a:t>/&gt;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6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2: Add the @Component Annotation to your Java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@Component("</a:t>
            </a:r>
            <a:r>
              <a:rPr lang="en-US" dirty="0" err="1" smtClean="0">
                <a:solidFill>
                  <a:srgbClr val="FF0000"/>
                </a:solidFill>
              </a:rPr>
              <a:t>thatAnnotatedCoach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implements Coach {</a:t>
            </a:r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err="1"/>
              <a:t>getDailyWorkout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return "Practice your backhand volley";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2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Retrieve bean from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Coach </a:t>
            </a:r>
            <a:r>
              <a:rPr lang="en-US" b="1" dirty="0" err="1"/>
              <a:t>theCoach</a:t>
            </a:r>
            <a:r>
              <a:rPr lang="en-US" b="1" dirty="0"/>
              <a:t> =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context.getBean</a:t>
            </a:r>
            <a:r>
              <a:rPr lang="en-US" b="1" dirty="0" smtClean="0"/>
              <a:t>("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thatAnnotatedCoach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", </a:t>
            </a:r>
            <a:r>
              <a:rPr lang="en-US" b="1" dirty="0" err="1"/>
              <a:t>Coach.class</a:t>
            </a:r>
            <a:r>
              <a:rPr lang="en-US" b="1" dirty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J2EE Development without EJB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Rod Johnson</a:t>
            </a:r>
          </a:p>
          <a:p>
            <a:pPr lvl="1"/>
            <a:r>
              <a:rPr lang="en-US" dirty="0" smtClean="0"/>
              <a:t>Founder of Spring</a:t>
            </a:r>
          </a:p>
          <a:p>
            <a:pPr marL="0" indent="-4763">
              <a:buNone/>
            </a:pPr>
            <a:endParaRPr lang="en-US" dirty="0" smtClean="0"/>
          </a:p>
          <a:p>
            <a:r>
              <a:rPr lang="en-US" i="1" dirty="0"/>
              <a:t>J2EE Development without EJB</a:t>
            </a:r>
            <a:r>
              <a:rPr lang="en-US" dirty="0"/>
              <a:t>, </a:t>
            </a:r>
            <a:r>
              <a:rPr lang="en-US" dirty="0" err="1"/>
              <a:t>Wrox</a:t>
            </a:r>
            <a:r>
              <a:rPr lang="en-US" dirty="0"/>
              <a:t> Press</a:t>
            </a:r>
          </a:p>
          <a:p>
            <a:r>
              <a:rPr lang="en-US" i="1" dirty="0" smtClean="0"/>
              <a:t>Java </a:t>
            </a:r>
            <a:r>
              <a:rPr lang="en-US" i="1" dirty="0"/>
              <a:t>Development with the Spring Framework</a:t>
            </a:r>
            <a:r>
              <a:rPr lang="en-US" dirty="0"/>
              <a:t>, </a:t>
            </a:r>
            <a:r>
              <a:rPr lang="en-US" dirty="0" err="1"/>
              <a:t>Wrox</a:t>
            </a:r>
            <a:r>
              <a:rPr lang="en-US" dirty="0"/>
              <a:t> Press</a:t>
            </a:r>
            <a:endParaRPr lang="en-US" dirty="0" smtClean="0"/>
          </a:p>
          <a:p>
            <a:pPr marL="0" indent="-4763">
              <a:buNone/>
            </a:pPr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also supports Default Bean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bean id: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class name, </a:t>
            </a:r>
            <a:r>
              <a:rPr lang="en-US" b="1" i="1" dirty="0"/>
              <a:t>make </a:t>
            </a:r>
            <a:r>
              <a:rPr lang="en-US" b="1" i="1" dirty="0" smtClean="0"/>
              <a:t>first </a:t>
            </a:r>
            <a:r>
              <a:rPr lang="en-US" b="1" i="1" dirty="0"/>
              <a:t>letter </a:t>
            </a:r>
            <a:r>
              <a:rPr lang="en-US" b="1" i="1" dirty="0" smtClean="0"/>
              <a:t>lower-case</a:t>
            </a:r>
          </a:p>
          <a:p>
            <a:pPr lvl="1"/>
            <a:endParaRPr lang="en-US" b="1" i="1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3048000"/>
            <a:ext cx="2667000" cy="685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Name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29200" y="3048000"/>
            <a:ext cx="2667000" cy="685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Default Bean Id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3733800"/>
            <a:ext cx="2667000" cy="9144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029200" y="3733800"/>
            <a:ext cx="2667000" cy="9144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Arial" panose="020B0604020202020204" pitchFamily="34" charset="0"/>
              </a:rPr>
              <a:t>tennisCoach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>
            <a:off x="3505200" y="4191000"/>
            <a:ext cx="15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113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Spring Dependency Injection</a:t>
            </a:r>
            <a:br>
              <a:rPr lang="en-US" sz="3600" dirty="0"/>
            </a:br>
            <a:r>
              <a:rPr lang="en-US" sz="3600" dirty="0"/>
              <a:t>with Annotations and </a:t>
            </a:r>
            <a:r>
              <a:rPr lang="en-US" sz="3600" dirty="0" err="1"/>
              <a:t>Autowiring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Spring </a:t>
            </a:r>
            <a:r>
              <a:rPr lang="en-US" b="1" dirty="0" err="1"/>
              <a:t>AutoWiring</a:t>
            </a:r>
            <a:r>
              <a:rPr lang="en-US" b="1" dirty="0"/>
              <a:t>?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dependency injection, Spring can use auto wiring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will look for a class that </a:t>
            </a:r>
            <a:r>
              <a:rPr lang="en-US" i="1" dirty="0"/>
              <a:t>matches </a:t>
            </a:r>
            <a:r>
              <a:rPr lang="en-US" dirty="0"/>
              <a:t>the property</a:t>
            </a:r>
          </a:p>
          <a:p>
            <a:pPr lvl="2"/>
            <a:r>
              <a:rPr lang="en-US" i="1" dirty="0" smtClean="0"/>
              <a:t>matches </a:t>
            </a:r>
            <a:r>
              <a:rPr lang="en-US" i="1" dirty="0"/>
              <a:t>by type</a:t>
            </a:r>
            <a:r>
              <a:rPr lang="en-US" dirty="0"/>
              <a:t>: class or interface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will inject it automatically … hence it is </a:t>
            </a:r>
            <a:r>
              <a:rPr lang="en-US" dirty="0" err="1" smtClean="0"/>
              <a:t>autowired</a:t>
            </a:r>
            <a:endParaRPr lang="en-US" dirty="0" smtClean="0"/>
          </a:p>
          <a:p>
            <a:r>
              <a:rPr lang="en-US" dirty="0"/>
              <a:t>Configure the dependency injection with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6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r>
              <a:rPr lang="en-US" dirty="0" smtClean="0"/>
              <a:t>Setter </a:t>
            </a:r>
            <a:r>
              <a:rPr lang="en-US" dirty="0"/>
              <a:t>Injection</a:t>
            </a:r>
          </a:p>
          <a:p>
            <a:r>
              <a:rPr lang="en-US" dirty="0" smtClean="0"/>
              <a:t>Field </a:t>
            </a:r>
            <a:r>
              <a:rPr lang="en-US" dirty="0"/>
              <a:t>Injections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24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</a:t>
            </a:r>
            <a:r>
              <a:rPr lang="en-US" b="1" dirty="0" smtClean="0"/>
              <a:t>calling constructor on </a:t>
            </a:r>
            <a:r>
              <a:rPr lang="en-US" b="1" dirty="0"/>
              <a:t>your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98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</a:t>
            </a:r>
            <a:r>
              <a:rPr lang="en-US" b="1" dirty="0" smtClean="0"/>
              <a:t>calling setter </a:t>
            </a:r>
            <a:r>
              <a:rPr lang="en-US" b="1" dirty="0"/>
              <a:t>method(s) on your </a:t>
            </a:r>
            <a:r>
              <a:rPr lang="en-US" b="1" dirty="0" smtClean="0"/>
              <a:t>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7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</a:t>
            </a:r>
            <a:r>
              <a:rPr lang="en-US" b="1" dirty="0" smtClean="0"/>
              <a:t>calling ANY </a:t>
            </a:r>
            <a:r>
              <a:rPr lang="en-US" b="1" dirty="0"/>
              <a:t>method on your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</a:t>
            </a:r>
            <a:r>
              <a:rPr lang="en-US" dirty="0" smtClean="0"/>
              <a:t>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Inject dependencies by setting field </a:t>
            </a:r>
            <a:r>
              <a:rPr lang="en-US" b="1" dirty="0" smtClean="0"/>
              <a:t>values on </a:t>
            </a:r>
            <a:r>
              <a:rPr lang="en-US" b="1" dirty="0"/>
              <a:t>your class </a:t>
            </a:r>
            <a:r>
              <a:rPr lang="en-US" b="1" dirty="0" smtClean="0"/>
              <a:t>directly</a:t>
            </a:r>
          </a:p>
          <a:p>
            <a:r>
              <a:rPr lang="en-US" b="1" dirty="0"/>
              <a:t>Accomplished by using Java Reflection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FortuneService</a:t>
            </a:r>
            <a:r>
              <a:rPr lang="en-US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238500" y="1828800"/>
            <a:ext cx="2667000" cy="762000"/>
          </a:xfrm>
          <a:prstGeom prst="roundRect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FortuneService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4648200"/>
            <a:ext cx="2667000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HappyFortuneService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905000" y="2590800"/>
            <a:ext cx="2133600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ounded Rectangle 8"/>
          <p:cNvSpPr/>
          <p:nvPr/>
        </p:nvSpPr>
        <p:spPr bwMode="auto">
          <a:xfrm>
            <a:off x="5486400" y="5499919"/>
            <a:ext cx="3124200" cy="7620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DatabaseFortuneService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4724400" y="2560077"/>
            <a:ext cx="1905000" cy="290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6172200" y="3886200"/>
            <a:ext cx="2848897" cy="762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RESTFortuneService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029200" y="2590801"/>
            <a:ext cx="2810798" cy="12953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1905000" y="5499919"/>
            <a:ext cx="3200400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RandomFortuneService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3505200" y="2590801"/>
            <a:ext cx="1104900" cy="2909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23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specific! - @Qualifier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</a:t>
            </a:r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</a:t>
            </a:r>
            <a:r>
              <a:rPr lang="en-US" b="1" dirty="0"/>
              <a:t>implements </a:t>
            </a:r>
            <a:r>
              <a:rPr lang="en-US" dirty="0"/>
              <a:t>Coach {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@Qualifier("</a:t>
            </a:r>
            <a:r>
              <a:rPr lang="en-US" b="1" dirty="0" err="1">
                <a:solidFill>
                  <a:srgbClr val="FF0000"/>
                </a:solidFill>
              </a:rPr>
              <a:t>happyFortuneService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dirty="0" err="1"/>
              <a:t>FortuneService</a:t>
            </a:r>
            <a:r>
              <a:rPr lang="en-US" dirty="0"/>
              <a:t> </a:t>
            </a:r>
            <a:r>
              <a:rPr lang="en-US" dirty="0" err="1"/>
              <a:t>fortuneService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6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apply </a:t>
            </a:r>
            <a:r>
              <a:rPr lang="en-US" b="1" dirty="0"/>
              <a:t>@Qualifier </a:t>
            </a:r>
            <a:r>
              <a:rPr lang="en-US" dirty="0"/>
              <a:t>annotation to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pPr lvl="1"/>
            <a:r>
              <a:rPr lang="en-US" dirty="0" smtClean="0"/>
              <a:t>Setter </a:t>
            </a:r>
            <a:r>
              <a:rPr lang="en-US" dirty="0"/>
              <a:t>injection methods</a:t>
            </a:r>
          </a:p>
          <a:p>
            <a:pPr lvl="1"/>
            <a:r>
              <a:rPr lang="en-US" dirty="0" smtClean="0"/>
              <a:t>Field </a:t>
            </a:r>
            <a:r>
              <a:rPr lang="en-US" dirty="0"/>
              <a:t>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1295"/>
            <a:ext cx="8229600" cy="159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8077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98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 with</a:t>
            </a:r>
            <a:br>
              <a:rPr lang="en-US" dirty="0"/>
            </a:br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@Component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@Scope("singleton")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TennisCoach</a:t>
            </a:r>
            <a:r>
              <a:rPr lang="en-US" sz="2000" dirty="0"/>
              <a:t> implements Coach {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@Component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@Scope("prototype")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TennisCoach</a:t>
            </a:r>
            <a:r>
              <a:rPr lang="en-US" sz="2000" dirty="0"/>
              <a:t> implements Coach {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53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Methods -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your methods for </a:t>
            </a:r>
            <a:r>
              <a:rPr lang="en-US" dirty="0" err="1"/>
              <a:t>init</a:t>
            </a:r>
            <a:r>
              <a:rPr lang="en-US" dirty="0"/>
              <a:t> and destroy</a:t>
            </a:r>
          </a:p>
          <a:p>
            <a:r>
              <a:rPr lang="en-US" dirty="0" smtClean="0"/>
              <a:t>Add </a:t>
            </a:r>
            <a:r>
              <a:rPr lang="en-US" dirty="0"/>
              <a:t>annotations: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/>
              <a:t>PostConstruct</a:t>
            </a:r>
            <a:r>
              <a:rPr lang="en-US" dirty="0"/>
              <a:t> and @</a:t>
            </a:r>
            <a:r>
              <a:rPr lang="en-US" dirty="0" err="1"/>
              <a:t>PreDestroy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31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implements Coach {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PostConstruct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doMyStartupStuff</a:t>
            </a:r>
            <a:r>
              <a:rPr lang="en-US" b="1" dirty="0"/>
              <a:t>() { … }</a:t>
            </a:r>
          </a:p>
          <a:p>
            <a:pPr marL="0" indent="0">
              <a:buNone/>
            </a:pPr>
            <a:r>
              <a:rPr lang="en-US" b="1" dirty="0"/>
              <a:t>...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9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@Component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TennisCoach</a:t>
            </a:r>
            <a:r>
              <a:rPr lang="en-US" dirty="0"/>
              <a:t> implements Coach {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PreDestroy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doMyCleanupStuff</a:t>
            </a:r>
            <a:r>
              <a:rPr lang="en-US" b="1" dirty="0"/>
              <a:t>() { … 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9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with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configuring Spring container using </a:t>
            </a:r>
            <a:r>
              <a:rPr lang="en-US" dirty="0" smtClean="0"/>
              <a:t>XML</a:t>
            </a:r>
          </a:p>
          <a:p>
            <a:r>
              <a:rPr lang="en-US" dirty="0"/>
              <a:t>Configure the Spring container with Java </a:t>
            </a:r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40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Java class and annotate as </a:t>
            </a:r>
            <a:r>
              <a:rPr lang="en-US" b="1" dirty="0"/>
              <a:t>@Configuration</a:t>
            </a:r>
          </a:p>
          <a:p>
            <a:r>
              <a:rPr lang="en-US" dirty="0" smtClean="0"/>
              <a:t>Add </a:t>
            </a:r>
            <a:r>
              <a:rPr lang="en-US" dirty="0"/>
              <a:t>component scanning support: </a:t>
            </a:r>
            <a:r>
              <a:rPr lang="en-US" b="1" dirty="0"/>
              <a:t>@</a:t>
            </a:r>
            <a:r>
              <a:rPr lang="en-US" b="1" dirty="0" err="1"/>
              <a:t>ComponentScan</a:t>
            </a:r>
            <a:r>
              <a:rPr lang="en-US" b="1" dirty="0"/>
              <a:t> </a:t>
            </a:r>
            <a:r>
              <a:rPr lang="en-US" dirty="0"/>
              <a:t>(optional)</a:t>
            </a:r>
          </a:p>
          <a:p>
            <a:r>
              <a:rPr lang="en-US" dirty="0" smtClean="0"/>
              <a:t>Read </a:t>
            </a:r>
            <a:r>
              <a:rPr lang="en-US" dirty="0"/>
              <a:t>Spring Java configuration </a:t>
            </a:r>
            <a:r>
              <a:rPr lang="en-US" dirty="0" smtClean="0"/>
              <a:t>class </a:t>
            </a:r>
          </a:p>
          <a:p>
            <a:pPr marL="806450" lvl="1" indent="-457200"/>
            <a:r>
              <a:rPr lang="en-US" sz="2000" dirty="0" err="1"/>
              <a:t>AnnotationConfigApplicationContext</a:t>
            </a:r>
            <a:r>
              <a:rPr lang="en-US" sz="2000" dirty="0"/>
              <a:t> context =</a:t>
            </a:r>
          </a:p>
          <a:p>
            <a:pPr marL="806450" lvl="1" indent="-457200"/>
            <a:r>
              <a:rPr lang="en-US" sz="2000" dirty="0"/>
              <a:t>new </a:t>
            </a:r>
            <a:r>
              <a:rPr lang="en-US" sz="2000" dirty="0" err="1" smtClean="0"/>
              <a:t>AnnotationConfigApplicationContext</a:t>
            </a:r>
            <a:r>
              <a:rPr lang="en-US" sz="2000" dirty="0" smtClean="0"/>
              <a:t>(</a:t>
            </a:r>
            <a:r>
              <a:rPr lang="en-US" sz="2000" dirty="0" err="1" smtClean="0"/>
              <a:t>SomeConfig.class</a:t>
            </a:r>
            <a:r>
              <a:rPr lang="en-US" sz="2000" dirty="0"/>
              <a:t>);</a:t>
            </a:r>
          </a:p>
          <a:p>
            <a:r>
              <a:rPr lang="en-US" dirty="0" smtClean="0"/>
              <a:t>Retrieve </a:t>
            </a:r>
            <a:r>
              <a:rPr lang="en-US" dirty="0"/>
              <a:t>bean from Spring </a:t>
            </a:r>
            <a:r>
              <a:rPr lang="en-US" dirty="0" smtClean="0"/>
              <a:t>container</a:t>
            </a:r>
          </a:p>
          <a:p>
            <a:pPr lvl="1"/>
            <a:r>
              <a:rPr lang="en-US" sz="1800" dirty="0"/>
              <a:t>Coach </a:t>
            </a:r>
            <a:r>
              <a:rPr lang="en-US" sz="1800" dirty="0" err="1"/>
              <a:t>theCoach</a:t>
            </a:r>
            <a:r>
              <a:rPr lang="en-US" sz="1800" dirty="0"/>
              <a:t> = </a:t>
            </a:r>
            <a:r>
              <a:rPr lang="en-US" sz="1800" dirty="0" err="1"/>
              <a:t>context.getBean</a:t>
            </a:r>
            <a:r>
              <a:rPr lang="en-US" sz="1800" dirty="0"/>
              <a:t>("</a:t>
            </a:r>
            <a:r>
              <a:rPr lang="en-US" sz="1800" dirty="0" err="1"/>
              <a:t>tennisCoach</a:t>
            </a:r>
            <a:r>
              <a:rPr lang="en-US" sz="1800" dirty="0"/>
              <a:t>", </a:t>
            </a:r>
            <a:r>
              <a:rPr lang="en-US" sz="1800" dirty="0" err="1"/>
              <a:t>Coach.class</a:t>
            </a:r>
            <a:r>
              <a:rPr lang="en-US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5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Spring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minimum requirements for Java 8 or higher</a:t>
            </a:r>
          </a:p>
          <a:p>
            <a:r>
              <a:rPr lang="en-US" dirty="0" smtClean="0"/>
              <a:t>Deprecated </a:t>
            </a:r>
            <a:r>
              <a:rPr lang="en-US" dirty="0"/>
              <a:t>legacy integration for: Tiles, Velocity, </a:t>
            </a:r>
            <a:r>
              <a:rPr lang="en-US" dirty="0" err="1"/>
              <a:t>Portlet</a:t>
            </a:r>
            <a:r>
              <a:rPr lang="en-US" dirty="0"/>
              <a:t>, Guava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Upgraded </a:t>
            </a:r>
            <a:r>
              <a:rPr lang="en-US" dirty="0"/>
              <a:t>Spring MVC to use new versions of Servlet API 4.0</a:t>
            </a:r>
          </a:p>
          <a:p>
            <a:r>
              <a:rPr lang="en-US" dirty="0" smtClean="0"/>
              <a:t>Added </a:t>
            </a:r>
            <a:r>
              <a:rPr lang="en-US" dirty="0"/>
              <a:t>new reactive programming framework: 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Spring 4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you may have projects at your job that are still using </a:t>
            </a:r>
            <a:r>
              <a:rPr lang="en-US" b="1" dirty="0"/>
              <a:t>Spring 4</a:t>
            </a:r>
          </a:p>
          <a:p>
            <a:r>
              <a:rPr lang="en-US" dirty="0" smtClean="0"/>
              <a:t>No </a:t>
            </a:r>
            <a:r>
              <a:rPr lang="en-US" dirty="0"/>
              <a:t>worries,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5 just added new features …</a:t>
            </a:r>
          </a:p>
          <a:p>
            <a:r>
              <a:rPr lang="en-US" dirty="0" smtClean="0"/>
              <a:t>But </a:t>
            </a:r>
            <a:r>
              <a:rPr lang="en-US" b="1" dirty="0"/>
              <a:t>core Spring 4 features are still the same :-)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217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771</TotalTime>
  <Words>1723</Words>
  <Application>Microsoft Office PowerPoint</Application>
  <PresentationFormat>On-screen Show (4:3)</PresentationFormat>
  <Paragraphs>519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Learner Template</vt:lpstr>
      <vt:lpstr>Spring Overview</vt:lpstr>
      <vt:lpstr>Spring in a Nutshell</vt:lpstr>
      <vt:lpstr>What About J2EE???</vt:lpstr>
      <vt:lpstr>What About Java EE???</vt:lpstr>
      <vt:lpstr>EJB v1 and v2 - Complexity</vt:lpstr>
      <vt:lpstr>J2EE Development without EJB</vt:lpstr>
      <vt:lpstr>Release Timeline</vt:lpstr>
      <vt:lpstr>What’s New in Spring 5</vt:lpstr>
      <vt:lpstr>What about Spring 4 ???</vt:lpstr>
      <vt:lpstr>Why Spring?</vt:lpstr>
      <vt:lpstr>Goals of Spring</vt:lpstr>
      <vt:lpstr>Spring Architecture</vt:lpstr>
      <vt:lpstr>Spring Architecture</vt:lpstr>
      <vt:lpstr>Coding Scenario</vt:lpstr>
      <vt:lpstr>Coding Scenario</vt:lpstr>
      <vt:lpstr>Inversion of Control (IoC)</vt:lpstr>
      <vt:lpstr>Inversion of Control (IoC)</vt:lpstr>
      <vt:lpstr>Inversion of Control (IoC)</vt:lpstr>
      <vt:lpstr>Spring Container</vt:lpstr>
      <vt:lpstr>Configuring Spring Container</vt:lpstr>
      <vt:lpstr>Spring Development Process</vt:lpstr>
      <vt:lpstr>Configure your Spring Beans</vt:lpstr>
      <vt:lpstr>Create a Spring Container</vt:lpstr>
      <vt:lpstr>Create a Spring Container</vt:lpstr>
      <vt:lpstr>Retrieve Beans from Container</vt:lpstr>
      <vt:lpstr>Spring Dependency Injection</vt:lpstr>
      <vt:lpstr>Spring Dependency Injection (Car Factory)</vt:lpstr>
      <vt:lpstr>Spring Container</vt:lpstr>
      <vt:lpstr>Example</vt:lpstr>
      <vt:lpstr>Injection Types</vt:lpstr>
      <vt:lpstr>Constructor Injection</vt:lpstr>
      <vt:lpstr>Setter Injection</vt:lpstr>
      <vt:lpstr>Injecting Literal Values</vt:lpstr>
      <vt:lpstr>Injecting Values from Properties File</vt:lpstr>
      <vt:lpstr>Bean Scopes</vt:lpstr>
      <vt:lpstr>Default Scope: Singleton</vt:lpstr>
      <vt:lpstr>Default Scope: Singleton</vt:lpstr>
      <vt:lpstr>Default Scope: Singleton</vt:lpstr>
      <vt:lpstr>Explicitly Specify Bean Scope</vt:lpstr>
      <vt:lpstr>Spring Bean Scopes</vt:lpstr>
      <vt:lpstr>Prototype Scope</vt:lpstr>
      <vt:lpstr>Prototype Scope</vt:lpstr>
      <vt:lpstr>Bean Lifecycle</vt:lpstr>
      <vt:lpstr>Bean Lifecycle</vt:lpstr>
      <vt:lpstr>Bean Lifecycle Methods</vt:lpstr>
      <vt:lpstr>Init: method configuration</vt:lpstr>
      <vt:lpstr>Destroy: method configuration</vt:lpstr>
      <vt:lpstr>Spring Configuration with Annotations</vt:lpstr>
      <vt:lpstr>Why Spring Configuration with Annotations?</vt:lpstr>
      <vt:lpstr>Spring – Stereotype annotations</vt:lpstr>
      <vt:lpstr>@Component annotation</vt:lpstr>
      <vt:lpstr>@Repository annotation</vt:lpstr>
      <vt:lpstr>@Service annotation</vt:lpstr>
      <vt:lpstr>@Controller annotation</vt:lpstr>
      <vt:lpstr>Scanning for Component Classes</vt:lpstr>
      <vt:lpstr>Development Process</vt:lpstr>
      <vt:lpstr>Step 1: Enable component scanning in Spring config file</vt:lpstr>
      <vt:lpstr>Step 2: Add the @Component Annotation to your Java classes</vt:lpstr>
      <vt:lpstr>Step 3: Retrieve bean from Spring container</vt:lpstr>
      <vt:lpstr>Spring also supports Default Bean IDs</vt:lpstr>
      <vt:lpstr>Spring Dependency Injection with Annotations and Autowiring</vt:lpstr>
      <vt:lpstr>Autowiring Injection Types</vt:lpstr>
      <vt:lpstr>Constructor Injection</vt:lpstr>
      <vt:lpstr>Setter Injection</vt:lpstr>
      <vt:lpstr>Method Injection</vt:lpstr>
      <vt:lpstr>Field Injections</vt:lpstr>
      <vt:lpstr>Multiple FortuneService Implementations</vt:lpstr>
      <vt:lpstr>Be specific! - @Qualifier</vt:lpstr>
      <vt:lpstr>Injection Types</vt:lpstr>
      <vt:lpstr>Bean Scopes with Annotations</vt:lpstr>
      <vt:lpstr>Bean Lifecycle Methods - Annotations</vt:lpstr>
      <vt:lpstr>Init: method configuration</vt:lpstr>
      <vt:lpstr>Destroy: method configuration</vt:lpstr>
      <vt:lpstr>Spring Configuration with Java Code</vt:lpstr>
      <vt:lpstr>Development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Overview</dc:title>
  <dc:creator>Windows User</dc:creator>
  <cp:lastModifiedBy>Windows User</cp:lastModifiedBy>
  <cp:revision>223</cp:revision>
  <dcterms:created xsi:type="dcterms:W3CDTF">2019-11-10T07:31:47Z</dcterms:created>
  <dcterms:modified xsi:type="dcterms:W3CDTF">2020-09-20T15:19:27Z</dcterms:modified>
</cp:coreProperties>
</file>