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Vélez" userId="e3f8c2dc6b6f8e9c" providerId="LiveId" clId="{9EB5D547-BAB3-4BBB-A8C1-E0ACA4FDA254}"/>
    <pc:docChg chg="custSel addSld modSld sldOrd">
      <pc:chgData name="Kevin Vélez" userId="e3f8c2dc6b6f8e9c" providerId="LiveId" clId="{9EB5D547-BAB3-4BBB-A8C1-E0ACA4FDA254}" dt="2021-05-28T20:02:10.734" v="60"/>
      <pc:docMkLst>
        <pc:docMk/>
      </pc:docMkLst>
      <pc:sldChg chg="addSp delSp modSp mod">
        <pc:chgData name="Kevin Vélez" userId="e3f8c2dc6b6f8e9c" providerId="LiveId" clId="{9EB5D547-BAB3-4BBB-A8C1-E0ACA4FDA254}" dt="2021-05-28T20:00:36.559" v="30" actId="1076"/>
        <pc:sldMkLst>
          <pc:docMk/>
          <pc:sldMk cId="3430417477" sldId="257"/>
        </pc:sldMkLst>
        <pc:spChg chg="del">
          <ac:chgData name="Kevin Vélez" userId="e3f8c2dc6b6f8e9c" providerId="LiveId" clId="{9EB5D547-BAB3-4BBB-A8C1-E0ACA4FDA254}" dt="2021-05-28T20:00:30.414" v="27" actId="478"/>
          <ac:spMkLst>
            <pc:docMk/>
            <pc:sldMk cId="3430417477" sldId="257"/>
            <ac:spMk id="4" creationId="{A84A8110-28D2-4070-B081-40834C5D481C}"/>
          </ac:spMkLst>
        </pc:spChg>
        <pc:picChg chg="add mod">
          <ac:chgData name="Kevin Vélez" userId="e3f8c2dc6b6f8e9c" providerId="LiveId" clId="{9EB5D547-BAB3-4BBB-A8C1-E0ACA4FDA254}" dt="2021-05-28T20:00:36.559" v="30" actId="1076"/>
          <ac:picMkLst>
            <pc:docMk/>
            <pc:sldMk cId="3430417477" sldId="257"/>
            <ac:picMk id="5" creationId="{8B82EE1C-1F68-4D93-B4BE-786A3D0739C9}"/>
          </ac:picMkLst>
        </pc:picChg>
      </pc:sldChg>
      <pc:sldChg chg="ord">
        <pc:chgData name="Kevin Vélez" userId="e3f8c2dc6b6f8e9c" providerId="LiveId" clId="{9EB5D547-BAB3-4BBB-A8C1-E0ACA4FDA254}" dt="2021-05-28T20:02:10.734" v="60"/>
        <pc:sldMkLst>
          <pc:docMk/>
          <pc:sldMk cId="3072119185" sldId="258"/>
        </pc:sldMkLst>
      </pc:sldChg>
      <pc:sldChg chg="addSp delSp modSp new mod">
        <pc:chgData name="Kevin Vélez" userId="e3f8c2dc6b6f8e9c" providerId="LiveId" clId="{9EB5D547-BAB3-4BBB-A8C1-E0ACA4FDA254}" dt="2021-05-28T20:02:01.710" v="58" actId="1076"/>
        <pc:sldMkLst>
          <pc:docMk/>
          <pc:sldMk cId="1517293442" sldId="260"/>
        </pc:sldMkLst>
        <pc:spChg chg="del mod">
          <ac:chgData name="Kevin Vélez" userId="e3f8c2dc6b6f8e9c" providerId="LiveId" clId="{9EB5D547-BAB3-4BBB-A8C1-E0ACA4FDA254}" dt="2021-05-28T20:01:54.948" v="55" actId="478"/>
          <ac:spMkLst>
            <pc:docMk/>
            <pc:sldMk cId="1517293442" sldId="260"/>
            <ac:spMk id="2" creationId="{3A93E66F-95B3-44A9-B333-A2DD91B5EFB2}"/>
          </ac:spMkLst>
        </pc:spChg>
        <pc:spChg chg="del">
          <ac:chgData name="Kevin Vélez" userId="e3f8c2dc6b6f8e9c" providerId="LiveId" clId="{9EB5D547-BAB3-4BBB-A8C1-E0ACA4FDA254}" dt="2021-05-28T19:59:08.144" v="13" actId="478"/>
          <ac:spMkLst>
            <pc:docMk/>
            <pc:sldMk cId="1517293442" sldId="260"/>
            <ac:spMk id="3" creationId="{76EDD899-55A2-4FB1-8508-CB27BDE0B532}"/>
          </ac:spMkLst>
        </pc:spChg>
        <pc:spChg chg="add del mod">
          <ac:chgData name="Kevin Vélez" userId="e3f8c2dc6b6f8e9c" providerId="LiveId" clId="{9EB5D547-BAB3-4BBB-A8C1-E0ACA4FDA254}" dt="2021-05-28T20:01:56.609" v="56" actId="478"/>
          <ac:spMkLst>
            <pc:docMk/>
            <pc:sldMk cId="1517293442" sldId="260"/>
            <ac:spMk id="13" creationId="{27073A5B-38B5-4B83-A8F3-3A50D9D2B315}"/>
          </ac:spMkLst>
        </pc:spChg>
        <pc:picChg chg="add del mod">
          <ac:chgData name="Kevin Vélez" userId="e3f8c2dc6b6f8e9c" providerId="LiveId" clId="{9EB5D547-BAB3-4BBB-A8C1-E0ACA4FDA254}" dt="2021-05-28T19:59:27.788" v="19" actId="478"/>
          <ac:picMkLst>
            <pc:docMk/>
            <pc:sldMk cId="1517293442" sldId="260"/>
            <ac:picMk id="5" creationId="{9C90EF0C-4787-4B98-929A-10FE56AD75F6}"/>
          </ac:picMkLst>
        </pc:picChg>
        <pc:picChg chg="add del mod">
          <ac:chgData name="Kevin Vélez" userId="e3f8c2dc6b6f8e9c" providerId="LiveId" clId="{9EB5D547-BAB3-4BBB-A8C1-E0ACA4FDA254}" dt="2021-05-28T20:00:12.703" v="23" actId="21"/>
          <ac:picMkLst>
            <pc:docMk/>
            <pc:sldMk cId="1517293442" sldId="260"/>
            <ac:picMk id="7" creationId="{975716C6-D74D-4BBA-A7D1-1C395B018BC2}"/>
          </ac:picMkLst>
        </pc:picChg>
        <pc:picChg chg="add mod">
          <ac:chgData name="Kevin Vélez" userId="e3f8c2dc6b6f8e9c" providerId="LiveId" clId="{9EB5D547-BAB3-4BBB-A8C1-E0ACA4FDA254}" dt="2021-05-28T20:02:01.710" v="58" actId="1076"/>
          <ac:picMkLst>
            <pc:docMk/>
            <pc:sldMk cId="1517293442" sldId="260"/>
            <ac:picMk id="9" creationId="{3E92C691-2392-4409-930D-1F1520AB4664}"/>
          </ac:picMkLst>
        </pc:picChg>
        <pc:picChg chg="add mod">
          <ac:chgData name="Kevin Vélez" userId="e3f8c2dc6b6f8e9c" providerId="LiveId" clId="{9EB5D547-BAB3-4BBB-A8C1-E0ACA4FDA254}" dt="2021-05-28T20:01:59.359" v="57" actId="1076"/>
          <ac:picMkLst>
            <pc:docMk/>
            <pc:sldMk cId="1517293442" sldId="260"/>
            <ac:picMk id="11" creationId="{5BBF23BB-6C26-4D11-8D17-372FAFCA9D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91D-20A7-47DC-85A2-9A9AC6C2A11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779C-B7C7-4A20-B25B-8960414B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91D-20A7-47DC-85A2-9A9AC6C2A11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779C-B7C7-4A20-B25B-8960414B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0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91D-20A7-47DC-85A2-9A9AC6C2A11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779C-B7C7-4A20-B25B-8960414B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88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91D-20A7-47DC-85A2-9A9AC6C2A11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779C-B7C7-4A20-B25B-8960414B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12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91D-20A7-47DC-85A2-9A9AC6C2A11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779C-B7C7-4A20-B25B-8960414B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17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91D-20A7-47DC-85A2-9A9AC6C2A11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779C-B7C7-4A20-B25B-8960414B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38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91D-20A7-47DC-85A2-9A9AC6C2A11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779C-B7C7-4A20-B25B-8960414B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91D-20A7-47DC-85A2-9A9AC6C2A11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779C-B7C7-4A20-B25B-8960414B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4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91D-20A7-47DC-85A2-9A9AC6C2A11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779C-B7C7-4A20-B25B-8960414B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7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91D-20A7-47DC-85A2-9A9AC6C2A11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779C-B7C7-4A20-B25B-8960414B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2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91D-20A7-47DC-85A2-9A9AC6C2A11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779C-B7C7-4A20-B25B-8960414B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91D-20A7-47DC-85A2-9A9AC6C2A11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779C-B7C7-4A20-B25B-8960414B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8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91D-20A7-47DC-85A2-9A9AC6C2A11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779C-B7C7-4A20-B25B-8960414B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5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91D-20A7-47DC-85A2-9A9AC6C2A11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779C-B7C7-4A20-B25B-8960414B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91D-20A7-47DC-85A2-9A9AC6C2A11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779C-B7C7-4A20-B25B-8960414B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2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91D-20A7-47DC-85A2-9A9AC6C2A11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779C-B7C7-4A20-B25B-8960414B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842D91D-20A7-47DC-85A2-9A9AC6C2A11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F87779C-B7C7-4A20-B25B-8960414B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8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42D91D-20A7-47DC-85A2-9A9AC6C2A11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F87779C-B7C7-4A20-B25B-8960414B5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97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17C26F-25CE-4B95-A0A5-DBCA5532C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013" y="5816640"/>
            <a:ext cx="8333892" cy="92615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By: Kevin Vélez Salazar</a:t>
            </a:r>
          </a:p>
          <a:p>
            <a:pPr algn="just"/>
            <a:r>
              <a:rPr lang="en-US" dirty="0"/>
              <a:t>magIA Juvenil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786981-8ABF-4EFE-8037-FAB494F70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731" y="591536"/>
            <a:ext cx="7362537" cy="459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3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61BD-4B75-40EF-BEEC-E7911CD9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797" y="954157"/>
            <a:ext cx="9905998" cy="1905000"/>
          </a:xfrm>
        </p:spPr>
        <p:txBody>
          <a:bodyPr/>
          <a:lstStyle/>
          <a:p>
            <a:r>
              <a:rPr lang="en-US" dirty="0"/>
              <a:t>Azure Translator </a:t>
            </a:r>
            <a:br>
              <a:rPr lang="en-US" dirty="0"/>
            </a:br>
            <a:br>
              <a:rPr lang="en-US" dirty="0"/>
            </a:br>
            <a:r>
              <a:rPr lang="en-US" b="1" i="1" dirty="0"/>
              <a:t>“Going back to my roots”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2EE1C-1F68-4D93-B4BE-786A3D073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98" y="2842537"/>
            <a:ext cx="9905997" cy="377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1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92C691-2392-4409-930D-1F1520AB4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39" y="2860306"/>
            <a:ext cx="5668122" cy="36112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BF23BB-6C26-4D11-8D17-372FAFCA9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83" y="829275"/>
            <a:ext cx="1153623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9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69A35-85A2-4D23-A0A2-F1518D27E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361" y="3429000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GOALS:</a:t>
            </a:r>
          </a:p>
          <a:p>
            <a:r>
              <a:rPr lang="en-US" dirty="0"/>
              <a:t>I used the bible book as an inspiration to code this program because I’m passionate about languages and how they change as time passes by.</a:t>
            </a:r>
          </a:p>
          <a:p>
            <a:r>
              <a:rPr lang="en-US" dirty="0"/>
              <a:t>I want other people to engage with my passion and allow them to know the story behind their bibles and how they are usually underrated.</a:t>
            </a:r>
          </a:p>
          <a:p>
            <a:r>
              <a:rPr lang="en-US" dirty="0"/>
              <a:t>I will also provide my code so that others can use it an improve it, this project is totally (OPEN SOURCE).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3171134-AB72-4EA0-962B-CBEBEE484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93" y="225287"/>
            <a:ext cx="6470613" cy="323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11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7F12-67BF-459D-B0FD-69C16AFE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D2771-F3BC-4A54-B229-BA35ED87C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wanted to take some time to thank Microsoft because they made this project possible by the deploying of services from Azure.</a:t>
            </a:r>
          </a:p>
          <a:p>
            <a:r>
              <a:rPr lang="en-US" dirty="0"/>
              <a:t>Finally I wanted to thank intevolution for their time and all of the knowledge that they instilled on us.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570443E1-7D29-419B-A2C9-17E4F5B70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456" y="76199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022FE59D-C083-4C5E-8F97-66DA98DE6D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4" t="35000" r="46630" b="37500"/>
          <a:stretch/>
        </p:blipFill>
        <p:spPr bwMode="auto">
          <a:xfrm>
            <a:off x="8878958" y="1095082"/>
            <a:ext cx="2888974" cy="123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263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147</TotalTime>
  <Words>140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PowerPoint Presentation</vt:lpstr>
      <vt:lpstr>Azure Translator   “Going back to my roots”</vt:lpstr>
      <vt:lpstr>PowerPoint Presentation</vt:lpstr>
      <vt:lpstr>PowerPoint Presentation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Translator</dc:title>
  <dc:creator>Kevin Vélez</dc:creator>
  <cp:lastModifiedBy>Kevin Vélez</cp:lastModifiedBy>
  <cp:revision>4</cp:revision>
  <dcterms:created xsi:type="dcterms:W3CDTF">2021-05-28T17:29:28Z</dcterms:created>
  <dcterms:modified xsi:type="dcterms:W3CDTF">2021-05-28T20:02:30Z</dcterms:modified>
</cp:coreProperties>
</file>