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299" r:id="rId3"/>
    <p:sldId id="300" r:id="rId4"/>
    <p:sldId id="301" r:id="rId5"/>
    <p:sldId id="302" r:id="rId6"/>
    <p:sldId id="303" r:id="rId7"/>
    <p:sldId id="304" r:id="rId8"/>
    <p:sldId id="305" r:id="rId9"/>
    <p:sldId id="306" r:id="rId10"/>
    <p:sldId id="307" r:id="rId11"/>
    <p:sldId id="308" r:id="rId12"/>
    <p:sldId id="310" r:id="rId13"/>
    <p:sldId id="311" r:id="rId14"/>
    <p:sldId id="312" r:id="rId15"/>
    <p:sldId id="313"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raj0\Downloads\banu%20excel.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praj0\Downloads\banu%20excel.xlsx"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[banu excel.xlsx]Sheet1!PivotTable1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s>
    <c:plotArea>
      <c:layout>
        <c:manualLayout>
          <c:layoutTarget val="inner"/>
          <c:xMode val="edge"/>
          <c:yMode val="edge"/>
          <c:x val="0.13719045988816617"/>
          <c:y val="0.303517773926065"/>
          <c:w val="0.6567189627612338"/>
          <c:h val="0.5383431462875674"/>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835289040"/>
        <c:axId val="-835301008"/>
      </c:barChart>
      <c:catAx>
        <c:axId val="-835289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5301008"/>
        <c:crosses val="autoZero"/>
        <c:auto val="1"/>
        <c:lblAlgn val="ctr"/>
        <c:lblOffset val="100"/>
        <c:noMultiLvlLbl val="0"/>
      </c:catAx>
      <c:valAx>
        <c:axId val="-835301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528904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[banu excel.xlsx]Sheet1!PivotTable1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a:sp3d/>
        </c:spPr>
        <c:marker>
          <c:symbol val="none"/>
        </c:marker>
      </c:pivotFmt>
      <c:pivotFmt>
        <c:idx val="6"/>
        <c:spPr>
          <a:solidFill>
            <a:schemeClr val="accent1"/>
          </a:solidFill>
          <a:ln>
            <a:noFill/>
          </a:ln>
          <a:effectLst/>
          <a:sp3d/>
        </c:spPr>
      </c:pivotFmt>
      <c:pivotFmt>
        <c:idx val="7"/>
        <c:spPr>
          <a:solidFill>
            <a:schemeClr val="accent1"/>
          </a:solidFill>
          <a:ln>
            <a:noFill/>
          </a:ln>
          <a:effectLst/>
          <a:sp3d/>
        </c:spPr>
      </c:pivotFmt>
      <c:pivotFmt>
        <c:idx val="8"/>
        <c:spPr>
          <a:solidFill>
            <a:schemeClr val="accent1"/>
          </a:solidFill>
          <a:ln>
            <a:noFill/>
          </a:ln>
          <a:effectLst/>
          <a:sp3d/>
        </c:spPr>
      </c:pivotFmt>
      <c:pivotFmt>
        <c:idx val="9"/>
        <c:spPr>
          <a:solidFill>
            <a:schemeClr val="accent1"/>
          </a:solidFill>
          <a:ln>
            <a:noFill/>
          </a:ln>
          <a:effectLst/>
          <a:sp3d/>
        </c:spPr>
      </c:pivotFmt>
      <c:pivotFmt>
        <c:idx val="10"/>
        <c:spPr>
          <a:solidFill>
            <a:schemeClr val="accent1"/>
          </a:solidFill>
          <a:ln>
            <a:noFill/>
          </a:ln>
          <a:effectLst/>
          <a:sp3d/>
        </c:spPr>
      </c:pivotFmt>
      <c:pivotFmt>
        <c:idx val="11"/>
        <c:spPr>
          <a:solidFill>
            <a:schemeClr val="accent1"/>
          </a:solidFill>
          <a:ln>
            <a:noFill/>
          </a:ln>
          <a:effectLst/>
          <a:sp3d/>
        </c:spPr>
      </c:pivotFmt>
      <c:pivotFmt>
        <c:idx val="12"/>
        <c:spPr>
          <a:solidFill>
            <a:schemeClr val="accent1"/>
          </a:solidFill>
          <a:ln>
            <a:noFill/>
          </a:ln>
          <a:effectLst/>
          <a:sp3d/>
        </c:spPr>
      </c:pivotFmt>
      <c:pivotFmt>
        <c:idx val="13"/>
        <c:spPr>
          <a:solidFill>
            <a:schemeClr val="accent1"/>
          </a:solidFill>
          <a:ln>
            <a:noFill/>
          </a:ln>
          <a:effectLst/>
          <a:sp3d/>
        </c:spPr>
      </c:pivotFmt>
      <c:pivotFmt>
        <c:idx val="14"/>
        <c:spPr>
          <a:solidFill>
            <a:schemeClr val="accent1"/>
          </a:solidFill>
          <a:ln>
            <a:noFill/>
          </a:ln>
          <a:effectLst/>
          <a:sp3d/>
        </c:spPr>
      </c:pivotFmt>
      <c:pivotFmt>
        <c:idx val="15"/>
        <c:spPr>
          <a:solidFill>
            <a:schemeClr val="accent1"/>
          </a:solidFill>
          <a:ln>
            <a:noFill/>
          </a:ln>
          <a:effectLst/>
          <a:sp3d/>
        </c:spPr>
      </c:pivotFmt>
      <c:pivotFmt>
        <c:idx val="16"/>
        <c:spPr>
          <a:solidFill>
            <a:schemeClr val="accent1"/>
          </a:solidFill>
          <a:ln>
            <a:noFill/>
          </a:ln>
          <a:effectLst/>
          <a:sp3d/>
        </c:spPr>
        <c:marker>
          <c:symbol val="none"/>
        </c:marker>
      </c:pivotFmt>
      <c:pivotFmt>
        <c:idx val="17"/>
        <c:spPr>
          <a:solidFill>
            <a:schemeClr val="accent1"/>
          </a:solidFill>
          <a:ln>
            <a:noFill/>
          </a:ln>
          <a:effectLst/>
          <a:sp3d/>
        </c:spPr>
      </c:pivotFmt>
      <c:pivotFmt>
        <c:idx val="18"/>
        <c:spPr>
          <a:solidFill>
            <a:schemeClr val="accent1"/>
          </a:solidFill>
          <a:ln>
            <a:noFill/>
          </a:ln>
          <a:effectLst/>
          <a:sp3d/>
        </c:spPr>
      </c:pivotFmt>
      <c:pivotFmt>
        <c:idx val="19"/>
        <c:spPr>
          <a:solidFill>
            <a:schemeClr val="accent1"/>
          </a:solidFill>
          <a:ln>
            <a:noFill/>
          </a:ln>
          <a:effectLst/>
          <a:sp3d/>
        </c:spPr>
      </c:pivotFmt>
      <c:pivotFmt>
        <c:idx val="20"/>
        <c:spPr>
          <a:solidFill>
            <a:schemeClr val="accent1"/>
          </a:solidFill>
          <a:ln>
            <a:noFill/>
          </a:ln>
          <a:effectLst/>
          <a:sp3d/>
        </c:spPr>
      </c:pivotFmt>
      <c:pivotFmt>
        <c:idx val="21"/>
        <c:spPr>
          <a:solidFill>
            <a:schemeClr val="accent1"/>
          </a:solidFill>
          <a:ln>
            <a:noFill/>
          </a:ln>
          <a:effectLst/>
          <a:sp3d/>
        </c:spPr>
      </c:pivotFmt>
      <c:pivotFmt>
        <c:idx val="22"/>
        <c:spPr>
          <a:solidFill>
            <a:schemeClr val="accent1"/>
          </a:solidFill>
          <a:ln>
            <a:noFill/>
          </a:ln>
          <a:effectLst/>
          <a:sp3d/>
        </c:spPr>
      </c:pivotFmt>
      <c:pivotFmt>
        <c:idx val="23"/>
        <c:spPr>
          <a:solidFill>
            <a:schemeClr val="accent1"/>
          </a:solidFill>
          <a:ln>
            <a:noFill/>
          </a:ln>
          <a:effectLst/>
          <a:sp3d/>
        </c:spPr>
      </c:pivotFmt>
      <c:pivotFmt>
        <c:idx val="24"/>
        <c:spPr>
          <a:solidFill>
            <a:schemeClr val="accent1"/>
          </a:solidFill>
          <a:ln>
            <a:noFill/>
          </a:ln>
          <a:effectLst/>
          <a:sp3d/>
        </c:spPr>
      </c:pivotFmt>
      <c:pivotFmt>
        <c:idx val="25"/>
        <c:spPr>
          <a:solidFill>
            <a:schemeClr val="accent1"/>
          </a:solidFill>
          <a:ln>
            <a:noFill/>
          </a:ln>
          <a:effectLst/>
          <a:sp3d/>
        </c:spPr>
      </c:pivotFmt>
      <c:pivotFmt>
        <c:idx val="26"/>
        <c:spPr>
          <a:solidFill>
            <a:schemeClr val="accent1"/>
          </a:solidFill>
          <a:ln>
            <a:noFill/>
          </a:ln>
          <a:effectLst/>
          <a:sp3d/>
        </c:spPr>
      </c:pivotFmt>
      <c:pivotFmt>
        <c:idx val="27"/>
        <c:spPr>
          <a:solidFill>
            <a:schemeClr val="accent1"/>
          </a:solidFill>
          <a:ln>
            <a:noFill/>
          </a:ln>
          <a:effectLst/>
          <a:sp3d/>
        </c:spPr>
        <c:marker>
          <c:symbol val="none"/>
        </c:marker>
      </c:pivotFmt>
      <c:pivotFmt>
        <c:idx val="28"/>
        <c:spPr>
          <a:solidFill>
            <a:schemeClr val="accent1"/>
          </a:solidFill>
          <a:ln>
            <a:noFill/>
          </a:ln>
          <a:effectLst/>
          <a:sp3d/>
        </c:spPr>
      </c:pivotFmt>
      <c:pivotFmt>
        <c:idx val="29"/>
        <c:spPr>
          <a:solidFill>
            <a:schemeClr val="accent1"/>
          </a:solidFill>
          <a:ln>
            <a:noFill/>
          </a:ln>
          <a:effectLst/>
          <a:sp3d/>
        </c:spPr>
      </c:pivotFmt>
      <c:pivotFmt>
        <c:idx val="30"/>
        <c:spPr>
          <a:solidFill>
            <a:schemeClr val="accent1"/>
          </a:solidFill>
          <a:ln>
            <a:noFill/>
          </a:ln>
          <a:effectLst/>
          <a:sp3d/>
        </c:spPr>
      </c:pivotFmt>
      <c:pivotFmt>
        <c:idx val="31"/>
        <c:spPr>
          <a:solidFill>
            <a:schemeClr val="accent1"/>
          </a:solidFill>
          <a:ln>
            <a:noFill/>
          </a:ln>
          <a:effectLst/>
          <a:sp3d/>
        </c:spPr>
      </c:pivotFmt>
      <c:pivotFmt>
        <c:idx val="32"/>
        <c:spPr>
          <a:solidFill>
            <a:schemeClr val="accent1"/>
          </a:solidFill>
          <a:ln>
            <a:noFill/>
          </a:ln>
          <a:effectLst/>
          <a:sp3d/>
        </c:spPr>
      </c:pivotFmt>
      <c:pivotFmt>
        <c:idx val="33"/>
        <c:spPr>
          <a:solidFill>
            <a:schemeClr val="accent1"/>
          </a:solidFill>
          <a:ln>
            <a:noFill/>
          </a:ln>
          <a:effectLst/>
          <a:sp3d/>
        </c:spPr>
      </c:pivotFmt>
      <c:pivotFmt>
        <c:idx val="34"/>
        <c:spPr>
          <a:solidFill>
            <a:schemeClr val="accent1"/>
          </a:solidFill>
          <a:ln>
            <a:noFill/>
          </a:ln>
          <a:effectLst/>
          <a:sp3d/>
        </c:spPr>
      </c:pivotFmt>
      <c:pivotFmt>
        <c:idx val="35"/>
        <c:spPr>
          <a:solidFill>
            <a:schemeClr val="accent1"/>
          </a:solidFill>
          <a:ln>
            <a:noFill/>
          </a:ln>
          <a:effectLst/>
          <a:sp3d/>
        </c:spPr>
      </c:pivotFmt>
      <c:pivotFmt>
        <c:idx val="36"/>
        <c:spPr>
          <a:solidFill>
            <a:schemeClr val="accent1"/>
          </a:solidFill>
          <a:ln>
            <a:noFill/>
          </a:ln>
          <a:effectLst/>
          <a:sp3d/>
        </c:spPr>
      </c:pivotFmt>
      <c:pivotFmt>
        <c:idx val="37"/>
        <c:spPr>
          <a:solidFill>
            <a:schemeClr val="accent1"/>
          </a:solidFill>
          <a:ln>
            <a:noFill/>
          </a:ln>
          <a:effectLst/>
          <a:sp3d/>
        </c:spPr>
      </c:pivotFmt>
      <c:pivotFmt>
        <c:idx val="38"/>
        <c:spPr>
          <a:solidFill>
            <a:schemeClr val="accent1"/>
          </a:solidFill>
          <a:ln>
            <a:noFill/>
          </a:ln>
          <a:effectLst/>
          <a:sp3d/>
        </c:spPr>
        <c:marker>
          <c:symbol val="none"/>
        </c:marker>
      </c:pivotFmt>
      <c:pivotFmt>
        <c:idx val="39"/>
        <c:spPr>
          <a:solidFill>
            <a:schemeClr val="accent1"/>
          </a:solidFill>
          <a:ln>
            <a:noFill/>
          </a:ln>
          <a:effectLst/>
          <a:sp3d/>
        </c:spPr>
      </c:pivotFmt>
      <c:pivotFmt>
        <c:idx val="40"/>
        <c:spPr>
          <a:solidFill>
            <a:schemeClr val="accent1"/>
          </a:solidFill>
          <a:ln>
            <a:noFill/>
          </a:ln>
          <a:effectLst/>
          <a:sp3d/>
        </c:spPr>
      </c:pivotFmt>
      <c:pivotFmt>
        <c:idx val="41"/>
        <c:spPr>
          <a:solidFill>
            <a:schemeClr val="accent1"/>
          </a:solidFill>
          <a:ln>
            <a:noFill/>
          </a:ln>
          <a:effectLst/>
          <a:sp3d/>
        </c:spPr>
      </c:pivotFmt>
      <c:pivotFmt>
        <c:idx val="42"/>
        <c:spPr>
          <a:solidFill>
            <a:schemeClr val="accent1"/>
          </a:solidFill>
          <a:ln>
            <a:noFill/>
          </a:ln>
          <a:effectLst/>
          <a:sp3d/>
        </c:spPr>
      </c:pivotFmt>
      <c:pivotFmt>
        <c:idx val="43"/>
        <c:spPr>
          <a:solidFill>
            <a:schemeClr val="accent1"/>
          </a:solidFill>
          <a:ln>
            <a:noFill/>
          </a:ln>
          <a:effectLst/>
          <a:sp3d/>
        </c:spPr>
      </c:pivotFmt>
      <c:pivotFmt>
        <c:idx val="44"/>
        <c:spPr>
          <a:solidFill>
            <a:schemeClr val="accent1"/>
          </a:solidFill>
          <a:ln>
            <a:noFill/>
          </a:ln>
          <a:effectLst/>
          <a:sp3d/>
        </c:spPr>
      </c:pivotFmt>
      <c:pivotFmt>
        <c:idx val="45"/>
        <c:spPr>
          <a:solidFill>
            <a:schemeClr val="accent1"/>
          </a:solidFill>
          <a:ln>
            <a:noFill/>
          </a:ln>
          <a:effectLst/>
          <a:sp3d/>
        </c:spPr>
      </c:pivotFmt>
      <c:pivotFmt>
        <c:idx val="46"/>
        <c:spPr>
          <a:solidFill>
            <a:schemeClr val="accent1"/>
          </a:solidFill>
          <a:ln>
            <a:noFill/>
          </a:ln>
          <a:effectLst/>
          <a:sp3d/>
        </c:spPr>
      </c:pivotFmt>
      <c:pivotFmt>
        <c:idx val="47"/>
        <c:spPr>
          <a:solidFill>
            <a:schemeClr val="accent1"/>
          </a:solidFill>
          <a:ln>
            <a:noFill/>
          </a:ln>
          <a:effectLst/>
          <a:sp3d/>
        </c:spPr>
      </c:pivotFmt>
      <c:pivotFmt>
        <c:idx val="48"/>
        <c:spPr>
          <a:solidFill>
            <a:schemeClr val="accent1"/>
          </a:solidFill>
          <a:ln>
            <a:noFill/>
          </a:ln>
          <a:effectLst/>
          <a:sp3d/>
        </c:spPr>
      </c:pivotFmt>
      <c:pivotFmt>
        <c:idx val="49"/>
        <c:spPr>
          <a:solidFill>
            <a:schemeClr val="accent1"/>
          </a:solidFill>
          <a:ln>
            <a:noFill/>
          </a:ln>
          <a:effectLst/>
          <a:sp3d/>
        </c:spPr>
        <c:marker>
          <c:symbol val="none"/>
        </c:marker>
      </c:pivotFmt>
      <c:pivotFmt>
        <c:idx val="50"/>
        <c:spPr>
          <a:solidFill>
            <a:schemeClr val="accent1"/>
          </a:solidFill>
          <a:ln>
            <a:noFill/>
          </a:ln>
          <a:effectLst/>
          <a:sp3d/>
        </c:spPr>
      </c:pivotFmt>
      <c:pivotFmt>
        <c:idx val="51"/>
        <c:spPr>
          <a:solidFill>
            <a:schemeClr val="accent1"/>
          </a:solidFill>
          <a:ln>
            <a:noFill/>
          </a:ln>
          <a:effectLst/>
          <a:sp3d/>
        </c:spPr>
      </c:pivotFmt>
      <c:pivotFmt>
        <c:idx val="52"/>
        <c:spPr>
          <a:solidFill>
            <a:schemeClr val="accent1"/>
          </a:solidFill>
          <a:ln>
            <a:noFill/>
          </a:ln>
          <a:effectLst/>
          <a:sp3d/>
        </c:spPr>
      </c:pivotFmt>
      <c:pivotFmt>
        <c:idx val="53"/>
        <c:spPr>
          <a:solidFill>
            <a:schemeClr val="accent1"/>
          </a:solidFill>
          <a:ln>
            <a:noFill/>
          </a:ln>
          <a:effectLst/>
          <a:sp3d/>
        </c:spPr>
      </c:pivotFmt>
      <c:pivotFmt>
        <c:idx val="54"/>
        <c:spPr>
          <a:solidFill>
            <a:schemeClr val="accent1"/>
          </a:solidFill>
          <a:ln>
            <a:noFill/>
          </a:ln>
          <a:effectLst/>
          <a:sp3d/>
        </c:spPr>
      </c:pivotFmt>
      <c:pivotFmt>
        <c:idx val="55"/>
        <c:spPr>
          <a:solidFill>
            <a:schemeClr val="accent1"/>
          </a:solidFill>
          <a:ln>
            <a:noFill/>
          </a:ln>
          <a:effectLst/>
          <a:sp3d/>
        </c:spPr>
      </c:pivotFmt>
      <c:pivotFmt>
        <c:idx val="56"/>
        <c:spPr>
          <a:solidFill>
            <a:schemeClr val="accent1"/>
          </a:solidFill>
          <a:ln>
            <a:noFill/>
          </a:ln>
          <a:effectLst/>
          <a:sp3d/>
        </c:spPr>
      </c:pivotFmt>
      <c:pivotFmt>
        <c:idx val="57"/>
        <c:spPr>
          <a:solidFill>
            <a:schemeClr val="accent1"/>
          </a:solidFill>
          <a:ln>
            <a:noFill/>
          </a:ln>
          <a:effectLst/>
          <a:sp3d/>
        </c:spPr>
      </c:pivotFmt>
      <c:pivotFmt>
        <c:idx val="58"/>
        <c:spPr>
          <a:solidFill>
            <a:schemeClr val="accent1"/>
          </a:solidFill>
          <a:ln>
            <a:noFill/>
          </a:ln>
          <a:effectLst/>
          <a:sp3d/>
        </c:spPr>
      </c:pivotFmt>
      <c:pivotFmt>
        <c:idx val="59"/>
        <c:spPr>
          <a:solidFill>
            <a:schemeClr val="accent1"/>
          </a:solidFill>
          <a:ln>
            <a:noFill/>
          </a:ln>
          <a:effectLst/>
          <a:sp3d/>
        </c:spPr>
      </c:pivotFmt>
      <c:pivotFmt>
        <c:idx val="60"/>
        <c:spPr>
          <a:solidFill>
            <a:schemeClr val="accent1"/>
          </a:solidFill>
          <a:ln>
            <a:noFill/>
          </a:ln>
          <a:effectLst/>
          <a:sp3d/>
        </c:spPr>
        <c:marker>
          <c:symbol val="none"/>
        </c:marker>
      </c:pivotFmt>
      <c:pivotFmt>
        <c:idx val="61"/>
        <c:spPr>
          <a:solidFill>
            <a:schemeClr val="accent1"/>
          </a:solidFill>
          <a:ln>
            <a:noFill/>
          </a:ln>
          <a:effectLst/>
          <a:sp3d/>
        </c:spPr>
      </c:pivotFmt>
      <c:pivotFmt>
        <c:idx val="62"/>
        <c:spPr>
          <a:solidFill>
            <a:schemeClr val="accent1"/>
          </a:solidFill>
          <a:ln>
            <a:noFill/>
          </a:ln>
          <a:effectLst/>
          <a:sp3d/>
        </c:spPr>
      </c:pivotFmt>
      <c:pivotFmt>
        <c:idx val="63"/>
        <c:spPr>
          <a:solidFill>
            <a:schemeClr val="accent1"/>
          </a:solidFill>
          <a:ln>
            <a:noFill/>
          </a:ln>
          <a:effectLst/>
          <a:sp3d/>
        </c:spPr>
      </c:pivotFmt>
      <c:pivotFmt>
        <c:idx val="64"/>
        <c:spPr>
          <a:solidFill>
            <a:schemeClr val="accent1"/>
          </a:solidFill>
          <a:ln>
            <a:noFill/>
          </a:ln>
          <a:effectLst/>
          <a:sp3d/>
        </c:spPr>
      </c:pivotFmt>
      <c:pivotFmt>
        <c:idx val="65"/>
        <c:spPr>
          <a:solidFill>
            <a:schemeClr val="accent1"/>
          </a:solidFill>
          <a:ln>
            <a:noFill/>
          </a:ln>
          <a:effectLst/>
          <a:sp3d/>
        </c:spPr>
      </c:pivotFmt>
      <c:pivotFmt>
        <c:idx val="66"/>
        <c:spPr>
          <a:solidFill>
            <a:schemeClr val="accent1"/>
          </a:solidFill>
          <a:ln>
            <a:noFill/>
          </a:ln>
          <a:effectLst/>
          <a:sp3d/>
        </c:spPr>
      </c:pivotFmt>
      <c:pivotFmt>
        <c:idx val="67"/>
        <c:spPr>
          <a:solidFill>
            <a:schemeClr val="accent1"/>
          </a:solidFill>
          <a:ln>
            <a:noFill/>
          </a:ln>
          <a:effectLst/>
          <a:sp3d/>
        </c:spPr>
      </c:pivotFmt>
      <c:pivotFmt>
        <c:idx val="68"/>
        <c:spPr>
          <a:solidFill>
            <a:schemeClr val="accent1"/>
          </a:solidFill>
          <a:ln>
            <a:noFill/>
          </a:ln>
          <a:effectLst/>
          <a:sp3d/>
        </c:spPr>
      </c:pivotFmt>
      <c:pivotFmt>
        <c:idx val="69"/>
        <c:spPr>
          <a:solidFill>
            <a:schemeClr val="accent1"/>
          </a:solidFill>
          <a:ln>
            <a:noFill/>
          </a:ln>
          <a:effectLst/>
          <a:sp3d/>
        </c:spPr>
      </c:pivotFmt>
      <c:pivotFmt>
        <c:idx val="70"/>
        <c:spPr>
          <a:solidFill>
            <a:schemeClr val="accent1"/>
          </a:solidFill>
          <a:ln>
            <a:noFill/>
          </a:ln>
          <a:effectLst/>
          <a:sp3d/>
        </c:spPr>
      </c:pivotFmt>
      <c:pivotFmt>
        <c:idx val="71"/>
        <c:spPr>
          <a:solidFill>
            <a:schemeClr val="accent1"/>
          </a:solidFill>
          <a:ln>
            <a:noFill/>
          </a:ln>
          <a:effectLst/>
          <a:sp3d/>
        </c:spPr>
        <c:marker>
          <c:symbol val="none"/>
        </c:marker>
      </c:pivotFmt>
      <c:pivotFmt>
        <c:idx val="72"/>
        <c:spPr>
          <a:solidFill>
            <a:schemeClr val="accent1"/>
          </a:solidFill>
          <a:ln>
            <a:noFill/>
          </a:ln>
          <a:effectLst/>
          <a:sp3d/>
        </c:spPr>
      </c:pivotFmt>
      <c:pivotFmt>
        <c:idx val="73"/>
        <c:spPr>
          <a:solidFill>
            <a:schemeClr val="accent1"/>
          </a:solidFill>
          <a:ln>
            <a:noFill/>
          </a:ln>
          <a:effectLst/>
          <a:sp3d/>
        </c:spPr>
      </c:pivotFmt>
      <c:pivotFmt>
        <c:idx val="74"/>
        <c:spPr>
          <a:solidFill>
            <a:schemeClr val="accent1"/>
          </a:solidFill>
          <a:ln>
            <a:noFill/>
          </a:ln>
          <a:effectLst/>
          <a:sp3d/>
        </c:spPr>
      </c:pivotFmt>
      <c:pivotFmt>
        <c:idx val="75"/>
        <c:spPr>
          <a:solidFill>
            <a:schemeClr val="accent1"/>
          </a:solidFill>
          <a:ln>
            <a:noFill/>
          </a:ln>
          <a:effectLst/>
          <a:sp3d/>
        </c:spPr>
      </c:pivotFmt>
      <c:pivotFmt>
        <c:idx val="76"/>
        <c:spPr>
          <a:solidFill>
            <a:schemeClr val="accent1"/>
          </a:solidFill>
          <a:ln>
            <a:noFill/>
          </a:ln>
          <a:effectLst/>
          <a:sp3d/>
        </c:spPr>
      </c:pivotFmt>
      <c:pivotFmt>
        <c:idx val="77"/>
        <c:spPr>
          <a:solidFill>
            <a:schemeClr val="accent1"/>
          </a:solidFill>
          <a:ln>
            <a:noFill/>
          </a:ln>
          <a:effectLst/>
          <a:sp3d/>
        </c:spPr>
      </c:pivotFmt>
      <c:pivotFmt>
        <c:idx val="78"/>
        <c:spPr>
          <a:solidFill>
            <a:schemeClr val="accent1"/>
          </a:solidFill>
          <a:ln>
            <a:noFill/>
          </a:ln>
          <a:effectLst/>
          <a:sp3d/>
        </c:spPr>
      </c:pivotFmt>
      <c:pivotFmt>
        <c:idx val="79"/>
        <c:spPr>
          <a:solidFill>
            <a:schemeClr val="accent1"/>
          </a:solidFill>
          <a:ln>
            <a:noFill/>
          </a:ln>
          <a:effectLst/>
          <a:sp3d/>
        </c:spPr>
      </c:pivotFmt>
      <c:pivotFmt>
        <c:idx val="80"/>
        <c:spPr>
          <a:solidFill>
            <a:schemeClr val="accent1"/>
          </a:solidFill>
          <a:ln>
            <a:noFill/>
          </a:ln>
          <a:effectLst/>
          <a:sp3d/>
        </c:spPr>
      </c:pivotFmt>
      <c:pivotFmt>
        <c:idx val="81"/>
        <c:spPr>
          <a:solidFill>
            <a:schemeClr val="accent1"/>
          </a:solidFill>
          <a:ln>
            <a:noFill/>
          </a:ln>
          <a:effectLst/>
          <a:sp3d/>
        </c:spPr>
      </c:pivotFmt>
      <c:pivotFmt>
        <c:idx val="82"/>
        <c:spPr>
          <a:solidFill>
            <a:schemeClr val="accent1"/>
          </a:solidFill>
          <a:ln>
            <a:noFill/>
          </a:ln>
          <a:effectLst/>
          <a:sp3d/>
        </c:spPr>
        <c:marker>
          <c:symbol val="none"/>
        </c:marker>
      </c:pivotFmt>
      <c:pivotFmt>
        <c:idx val="83"/>
        <c:spPr>
          <a:solidFill>
            <a:schemeClr val="accent1"/>
          </a:solidFill>
          <a:ln>
            <a:noFill/>
          </a:ln>
          <a:effectLst/>
          <a:sp3d/>
        </c:spPr>
      </c:pivotFmt>
      <c:pivotFmt>
        <c:idx val="84"/>
        <c:spPr>
          <a:solidFill>
            <a:schemeClr val="accent1"/>
          </a:solidFill>
          <a:ln>
            <a:noFill/>
          </a:ln>
          <a:effectLst/>
          <a:sp3d/>
        </c:spPr>
      </c:pivotFmt>
      <c:pivotFmt>
        <c:idx val="85"/>
        <c:spPr>
          <a:solidFill>
            <a:schemeClr val="accent1"/>
          </a:solidFill>
          <a:ln>
            <a:noFill/>
          </a:ln>
          <a:effectLst/>
          <a:sp3d/>
        </c:spPr>
      </c:pivotFmt>
      <c:pivotFmt>
        <c:idx val="86"/>
        <c:spPr>
          <a:solidFill>
            <a:schemeClr val="accent1"/>
          </a:solidFill>
          <a:ln>
            <a:noFill/>
          </a:ln>
          <a:effectLst/>
          <a:sp3d/>
        </c:spPr>
      </c:pivotFmt>
      <c:pivotFmt>
        <c:idx val="87"/>
        <c:spPr>
          <a:solidFill>
            <a:schemeClr val="accent1"/>
          </a:solidFill>
          <a:ln>
            <a:noFill/>
          </a:ln>
          <a:effectLst/>
          <a:sp3d/>
        </c:spPr>
      </c:pivotFmt>
      <c:pivotFmt>
        <c:idx val="88"/>
        <c:spPr>
          <a:solidFill>
            <a:schemeClr val="accent1"/>
          </a:solidFill>
          <a:ln>
            <a:noFill/>
          </a:ln>
          <a:effectLst/>
          <a:sp3d/>
        </c:spPr>
      </c:pivotFmt>
      <c:pivotFmt>
        <c:idx val="89"/>
        <c:spPr>
          <a:solidFill>
            <a:schemeClr val="accent1"/>
          </a:solidFill>
          <a:ln>
            <a:noFill/>
          </a:ln>
          <a:effectLst/>
          <a:sp3d/>
        </c:spPr>
      </c:pivotFmt>
      <c:pivotFmt>
        <c:idx val="90"/>
        <c:spPr>
          <a:solidFill>
            <a:schemeClr val="accent1"/>
          </a:solidFill>
          <a:ln>
            <a:noFill/>
          </a:ln>
          <a:effectLst/>
          <a:sp3d/>
        </c:spPr>
      </c:pivotFmt>
      <c:pivotFmt>
        <c:idx val="91"/>
        <c:spPr>
          <a:solidFill>
            <a:schemeClr val="accent1"/>
          </a:solidFill>
          <a:ln>
            <a:noFill/>
          </a:ln>
          <a:effectLst/>
          <a:sp3d/>
        </c:spPr>
      </c:pivotFmt>
      <c:pivotFmt>
        <c:idx val="92"/>
        <c:spPr>
          <a:solidFill>
            <a:schemeClr val="accent1"/>
          </a:solidFill>
          <a:ln>
            <a:noFill/>
          </a:ln>
          <a:effectLst/>
          <a:sp3d/>
        </c:spPr>
      </c:pivotFmt>
    </c:pivotFmts>
    <c:view3D>
      <c:rotX val="15"/>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3719045988816617"/>
          <c:y val="0.303517773926065"/>
          <c:w val="0.6567189627612338"/>
          <c:h val="0.5383431462875674"/>
        </c:manualLayout>
      </c:layout>
      <c:pie3DChart>
        <c:varyColors val="1"/>
        <c:ser>
          <c:idx val="0"/>
          <c:order val="0"/>
          <c:tx>
            <c:strRef>
              <c:f>Sheet1!$B$3:$B$4</c:f>
              <c:strCache>
                <c:ptCount val="1"/>
                <c:pt idx="0">
                  <c:v>HIGH</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showLeaderLines val="1"/>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27-08-2024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Slide Image Placeholder 1"/>
          <p:cNvSpPr>
            <a:spLocks noChangeAspect="1" noRot="1" noGrp="1"/>
          </p:cNvSpPr>
          <p:nvPr>
            <p:ph type="sldImg"/>
          </p:nvPr>
        </p:nvSpPr>
        <p:spPr/>
      </p:sp>
      <p:sp>
        <p:nvSpPr>
          <p:cNvPr id="1048669" name="Notes Placeholder 2"/>
          <p:cNvSpPr>
            <a:spLocks noGrp="1"/>
          </p:cNvSpPr>
          <p:nvPr>
            <p:ph type="body" idx="1"/>
          </p:nvPr>
        </p:nvSpPr>
        <p:spPr/>
        <p:txBody>
          <a:bodyPr/>
          <a:p>
            <a:endParaRPr dirty="0" lang="en-IN"/>
          </a:p>
        </p:txBody>
      </p:sp>
      <p:sp>
        <p:nvSpPr>
          <p:cNvPr id="1048670" name="Slide Number Placeholder 3"/>
          <p:cNvSpPr>
            <a:spLocks noGrp="1"/>
          </p:cNvSpPr>
          <p:nvPr>
            <p:ph type="sldNum" sz="quarter" idx="10"/>
          </p:nvPr>
        </p:nvSpPr>
        <p:spPr/>
        <p:txBody>
          <a:bodyPr/>
          <a:p>
            <a:fld id="{F7F439ED-1E90-4106-847A-8EF19031FE2F}" type="slidenum">
              <a:rPr lang="en-IN" smtClean="0"/>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1" name=""/>
        <p:cNvGrpSpPr/>
        <p:nvPr/>
      </p:nvGrpSpPr>
      <p:grpSpPr>
        <a:xfrm>
          <a:off x="0" y="0"/>
          <a:ext cx="0" cy="0"/>
          <a:chOff x="0" y="0"/>
          <a:chExt cx="0" cy="0"/>
        </a:xfrm>
      </p:grpSpPr>
      <p:sp>
        <p:nvSpPr>
          <p:cNvPr id="104870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8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8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7785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551940"/>
          </a:xfrm>
          <a:prstGeom prst="rect"/>
          <a:noFill/>
        </p:spPr>
        <p:txBody>
          <a:bodyPr rtlCol="0" wrap="square">
            <a:spAutoFit/>
          </a:bodyPr>
          <a:p>
            <a:r>
              <a:rPr b="0" dirty="0" sz="2400" lang="en-US"/>
              <a:t>STUDENT NAME</a:t>
            </a:r>
            <a:r>
              <a:rPr b="0" dirty="0" sz="2400" lang="en-US" smtClean="0"/>
              <a:t>: </a:t>
            </a:r>
            <a:r>
              <a:rPr b="0" dirty="0" sz="2400" lang="en-US" smtClean="0"/>
              <a:t>v</a:t>
            </a:r>
            <a:r>
              <a:rPr b="0" dirty="0" sz="2400" lang="en-US" smtClean="0"/>
              <a:t>e</a:t>
            </a:r>
            <a:r>
              <a:rPr b="0" dirty="0" sz="2400" lang="en-US" smtClean="0"/>
              <a:t>n</a:t>
            </a:r>
            <a:r>
              <a:rPr b="0" dirty="0" sz="2400" lang="en-US" smtClean="0"/>
              <a:t>n</a:t>
            </a:r>
            <a:r>
              <a:rPr b="0" dirty="0" sz="2400" lang="en-US" smtClean="0"/>
              <a:t>ila</a:t>
            </a:r>
            <a:r>
              <a:rPr b="0" dirty="0" sz="2400" lang="en-US" smtClean="0"/>
              <a:t>.</a:t>
            </a:r>
            <a:r>
              <a:rPr b="0" dirty="0" sz="2400" lang="en-US" smtClean="0"/>
              <a:t>K</a:t>
            </a:r>
            <a:endParaRPr b="0" dirty="0" sz="2400" lang="en-US"/>
          </a:p>
          <a:p>
            <a:r>
              <a:rPr b="0" dirty="0" sz="2400" lang="en-US"/>
              <a:t>REGISTER </a:t>
            </a:r>
            <a:r>
              <a:rPr b="0" dirty="0" sz="2400" lang="en-US" smtClean="0"/>
              <a:t>NO:31221</a:t>
            </a:r>
            <a:r>
              <a:rPr b="0" dirty="0" sz="2400" lang="en-US" smtClean="0"/>
              <a:t>1</a:t>
            </a:r>
            <a:r>
              <a:rPr b="0" dirty="0" sz="2400" lang="en-US" smtClean="0"/>
              <a:t>1</a:t>
            </a:r>
            <a:r>
              <a:rPr b="0" dirty="0" sz="2400" lang="en-US" smtClean="0"/>
              <a:t>3</a:t>
            </a:r>
            <a:r>
              <a:rPr b="0" dirty="0" sz="2400" lang="en-US" smtClean="0"/>
              <a:t>9</a:t>
            </a:r>
            <a:endParaRPr b="0" dirty="0" sz="2400" lang="en-US"/>
          </a:p>
          <a:p>
            <a:r>
              <a:rPr b="0" dirty="0" sz="2400" lang="en-US" smtClean="0"/>
              <a:t>DEPARTMENT: </a:t>
            </a:r>
            <a:r>
              <a:rPr b="0" dirty="0" sz="2400" lang="en-US" err="1" smtClean="0"/>
              <a:t>Bcom</a:t>
            </a:r>
            <a:r>
              <a:rPr b="0" dirty="0" sz="2400" lang="en-US" smtClean="0"/>
              <a:t> (Accounting &amp; Finance)</a:t>
            </a:r>
            <a:endParaRPr b="0" dirty="0" sz="2400" lang="en-US"/>
          </a:p>
          <a:p>
            <a:r>
              <a:rPr b="0" dirty="0" sz="2400" lang="en-US" smtClean="0"/>
              <a:t>COLLEGE: </a:t>
            </a:r>
            <a:r>
              <a:rPr b="0" dirty="0" sz="2400" lang="en-US" err="1" smtClean="0"/>
              <a:t>Dr</a:t>
            </a:r>
            <a:r>
              <a:rPr b="0" dirty="0" sz="2400" lang="en-US" smtClean="0"/>
              <a:t> MGR </a:t>
            </a:r>
            <a:r>
              <a:rPr b="0" dirty="0" sz="2400" lang="en-US" err="1" smtClean="0"/>
              <a:t>Janaki</a:t>
            </a:r>
            <a:r>
              <a:rPr b="0" dirty="0" sz="2400" lang="en-US" smtClean="0"/>
              <a:t> college for arts &amp; science for women</a:t>
            </a:r>
            <a:endParaRPr b="0" dirty="0" sz="2400" lang="en-US"/>
          </a:p>
          <a:p>
            <a:r>
              <a:rPr b="0" dirty="0" sz="2400" lang="en-US"/>
              <a:t>           </a:t>
            </a:r>
            <a:endParaRPr b="0" dirty="0" sz="2400" lang="en-IN"/>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3" name="object 8"/>
          <p:cNvSpPr txBox="1"/>
          <p:nvPr/>
        </p:nvSpPr>
        <p:spPr>
          <a:xfrm>
            <a:off x="739775" y="291147"/>
            <a:ext cx="3303904" cy="6102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Rectangle 1"/>
          <p:cNvSpPr/>
          <p:nvPr/>
        </p:nvSpPr>
        <p:spPr>
          <a:xfrm>
            <a:off x="1981200" y="1185148"/>
            <a:ext cx="3352800" cy="9235439"/>
          </a:xfrm>
          <a:prstGeom prst="rect"/>
        </p:spPr>
        <p:txBody>
          <a:bodyPr wrap="square">
            <a:spAutoFit/>
          </a:bodyPr>
          <a:p>
            <a:r>
              <a:rPr dirty="0" lang="en-US" smtClean="0"/>
              <a:t>Data collection</a:t>
            </a:r>
          </a:p>
          <a:p>
            <a:r>
              <a:rPr dirty="0" lang="en-US"/>
              <a:t>1)</a:t>
            </a:r>
          </a:p>
          <a:p>
            <a:r>
              <a:rPr dirty="0" lang="en-US"/>
              <a:t>2)</a:t>
            </a:r>
          </a:p>
          <a:p>
            <a:r>
              <a:rPr dirty="0" lang="en-US"/>
              <a:t>3</a:t>
            </a:r>
            <a:r>
              <a:rPr dirty="0" lang="en-US" smtClean="0"/>
              <a:t>)</a:t>
            </a:r>
          </a:p>
          <a:p>
            <a:r>
              <a:rPr dirty="0" lang="en-US" smtClean="0"/>
              <a:t>Feature collection</a:t>
            </a:r>
            <a:endParaRPr dirty="0" lang="en-US"/>
          </a:p>
          <a:p>
            <a:r>
              <a:rPr dirty="0" lang="en-US"/>
              <a:t>1)</a:t>
            </a:r>
          </a:p>
          <a:p>
            <a:r>
              <a:rPr dirty="0" lang="en-US"/>
              <a:t>2)</a:t>
            </a:r>
          </a:p>
          <a:p>
            <a:r>
              <a:rPr dirty="0" lang="en-US"/>
              <a:t>3</a:t>
            </a:r>
            <a:r>
              <a:rPr dirty="0" lang="en-US" smtClean="0"/>
              <a:t>)</a:t>
            </a:r>
          </a:p>
          <a:p>
            <a:r>
              <a:rPr dirty="0" lang="en-US" smtClean="0"/>
              <a:t>Data cleaning</a:t>
            </a:r>
          </a:p>
          <a:p>
            <a:r>
              <a:rPr dirty="0" lang="en-US" smtClean="0"/>
              <a:t>1)</a:t>
            </a:r>
          </a:p>
          <a:p>
            <a:r>
              <a:rPr dirty="0" lang="en-US" smtClean="0"/>
              <a:t>2)</a:t>
            </a:r>
          </a:p>
          <a:p>
            <a:r>
              <a:rPr dirty="0" lang="en-US" smtClean="0"/>
              <a:t>3)</a:t>
            </a:r>
          </a:p>
          <a:p>
            <a:r>
              <a:rPr dirty="0" lang="en-US" smtClean="0"/>
              <a:t>Performance level</a:t>
            </a:r>
          </a:p>
          <a:p>
            <a:r>
              <a:rPr dirty="0" lang="en-US"/>
              <a:t>1)</a:t>
            </a:r>
          </a:p>
          <a:p>
            <a:r>
              <a:rPr dirty="0" lang="en-US"/>
              <a:t>2)</a:t>
            </a:r>
          </a:p>
          <a:p>
            <a:r>
              <a:rPr dirty="0" lang="en-US"/>
              <a:t>3</a:t>
            </a:r>
            <a:r>
              <a:rPr dirty="0" lang="en-US" smtClean="0"/>
              <a:t>)</a:t>
            </a:r>
          </a:p>
          <a:p>
            <a:r>
              <a:rPr dirty="0" lang="en-US" smtClean="0"/>
              <a:t>Summary</a:t>
            </a:r>
          </a:p>
          <a:p>
            <a:r>
              <a:rPr dirty="0" lang="en-US"/>
              <a:t>1)</a:t>
            </a:r>
          </a:p>
          <a:p>
            <a:r>
              <a:rPr dirty="0" lang="en-US"/>
              <a:t>2)</a:t>
            </a:r>
          </a:p>
          <a:p>
            <a:r>
              <a:rPr dirty="0" lang="en-US"/>
              <a:t>3)</a:t>
            </a:r>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a:p>
          <a:p>
            <a:endParaRPr dirty="0" lang="en-US"/>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9" name="Rectangle 1"/>
          <p:cNvSpPr/>
          <p:nvPr/>
        </p:nvSpPr>
        <p:spPr>
          <a:xfrm>
            <a:off x="685800" y="381000"/>
            <a:ext cx="6096000" cy="1005840"/>
          </a:xfrm>
          <a:prstGeom prst="rect"/>
        </p:spPr>
        <p:txBody>
          <a:bodyPr>
            <a:spAutoFit/>
          </a:bodyPr>
          <a:p>
            <a:r>
              <a:rPr dirty="0" lang="en-US" err="1" smtClean="0"/>
              <a:t>visulaization</a:t>
            </a:r>
            <a:endParaRPr dirty="0" lang="en-US" smtClean="0"/>
          </a:p>
          <a:p>
            <a:r>
              <a:rPr dirty="0" lang="en-US" smtClean="0"/>
              <a:t>1</a:t>
            </a:r>
            <a:r>
              <a:rPr dirty="0" lang="en-US"/>
              <a:t>)</a:t>
            </a:r>
          </a:p>
          <a:p>
            <a:r>
              <a:rPr dirty="0" lang="en-US"/>
              <a:t>2)</a:t>
            </a:r>
          </a:p>
          <a:p>
            <a:r>
              <a:rPr dirty="0" lang="en-US"/>
              <a:t>3)</a:t>
            </a:r>
            <a:endParaRPr dirty="0" lang="en-US"/>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3" name="object 7"/>
          <p:cNvSpPr txBox="1">
            <a:spLocks noGrp="1"/>
          </p:cNvSpPr>
          <p:nvPr>
            <p:ph type="title"/>
          </p:nvPr>
        </p:nvSpPr>
        <p:spPr>
          <a:xfrm>
            <a:off x="755332" y="385444"/>
            <a:ext cx="2437130" cy="610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4"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7"/>
          <p:cNvGraphicFramePr>
            <a:graphicFrameLocks/>
          </p:cNvGraphicFramePr>
          <p:nvPr/>
        </p:nvGraphicFramePr>
        <p:xfrm>
          <a:off x="1447800" y="1295401"/>
          <a:ext cx="7634287" cy="4524374"/>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5" name="Title 1"/>
          <p:cNvSpPr>
            <a:spLocks noGrp="1"/>
          </p:cNvSpPr>
          <p:nvPr>
            <p:ph type="title"/>
          </p:nvPr>
        </p:nvSpPr>
        <p:spPr>
          <a:xfrm>
            <a:off x="755332" y="385444"/>
            <a:ext cx="10681335" cy="596901"/>
          </a:xfrm>
        </p:spPr>
        <p:txBody>
          <a:bodyPr/>
          <a:p>
            <a:r>
              <a:rPr dirty="0" lang="en-US" smtClean="0"/>
              <a:t>RESULTS</a:t>
            </a:r>
            <a:endParaRPr dirty="0" lang="en-IN"/>
          </a:p>
        </p:txBody>
      </p:sp>
      <p:graphicFrame>
        <p:nvGraphicFramePr>
          <p:cNvPr id="4194305" name="Chart 2"/>
          <p:cNvGraphicFramePr>
            <a:graphicFrameLocks/>
          </p:cNvGraphicFramePr>
          <p:nvPr/>
        </p:nvGraphicFramePr>
        <p:xfrm>
          <a:off x="2209800" y="1554956"/>
          <a:ext cx="6872287" cy="4236244"/>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6" name="Title 1"/>
          <p:cNvSpPr>
            <a:spLocks noGrp="1"/>
          </p:cNvSpPr>
          <p:nvPr>
            <p:ph type="title"/>
          </p:nvPr>
        </p:nvSpPr>
        <p:spPr>
          <a:xfrm>
            <a:off x="755332" y="385444"/>
            <a:ext cx="10681335" cy="596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Rectangle 2"/>
          <p:cNvSpPr/>
          <p:nvPr/>
        </p:nvSpPr>
        <p:spPr>
          <a:xfrm>
            <a:off x="1600200" y="1295400"/>
            <a:ext cx="6705600" cy="3520440"/>
          </a:xfrm>
          <a:prstGeom prst="rect"/>
        </p:spPr>
        <p:txBody>
          <a:bodyPr wrap="square">
            <a:spAutoFit/>
          </a:bodyPr>
          <a:p>
            <a:r>
              <a:rPr b="1" dirty="0" lang="en-US"/>
              <a:t>1. Summary of Key </a:t>
            </a:r>
            <a:r>
              <a:rPr b="1" dirty="0" lang="en-US" smtClean="0"/>
              <a:t>Findings</a:t>
            </a:r>
          </a:p>
          <a:p>
            <a:pPr algn="just" indent="-285750" marL="285750">
              <a:buFont typeface="Arial" panose="020B0604020202020204" pitchFamily="34" charset="0"/>
              <a:buChar char="•"/>
            </a:pPr>
            <a:r>
              <a:rPr b="1" dirty="0" lang="en-US" smtClean="0"/>
              <a:t>Performance Overview</a:t>
            </a:r>
          </a:p>
          <a:p>
            <a:pPr algn="just" indent="-285750" marL="285750">
              <a:buFont typeface="Arial" panose="020B0604020202020204" pitchFamily="34" charset="0"/>
              <a:buChar char="•"/>
            </a:pPr>
            <a:r>
              <a:rPr b="1" dirty="0" lang="en-IN" smtClean="0"/>
              <a:t>Strengths</a:t>
            </a:r>
          </a:p>
          <a:p>
            <a:pPr algn="just" indent="-285750" marL="285750">
              <a:buFont typeface="Arial" panose="020B0604020202020204" pitchFamily="34" charset="0"/>
              <a:buChar char="•"/>
            </a:pPr>
            <a:r>
              <a:rPr b="1" dirty="0" lang="en-IN" smtClean="0"/>
              <a:t>Areas for Improvement:</a:t>
            </a:r>
            <a:endParaRPr b="1" dirty="0" lang="en-US" smtClean="0"/>
          </a:p>
          <a:p>
            <a:r>
              <a:rPr b="1" dirty="0" lang="en-IN" smtClean="0"/>
              <a:t>2. Recommendations</a:t>
            </a:r>
          </a:p>
          <a:p>
            <a:pPr indent="-285750" marL="285750">
              <a:buFont typeface="Arial" panose="020B0604020202020204" pitchFamily="34" charset="0"/>
              <a:buChar char="•"/>
            </a:pPr>
            <a:r>
              <a:rPr b="1" dirty="0" lang="en-IN" smtClean="0"/>
              <a:t>Targeted Training</a:t>
            </a:r>
          </a:p>
          <a:p>
            <a:pPr indent="-285750" marL="285750">
              <a:buFont typeface="Arial" panose="020B0604020202020204" pitchFamily="34" charset="0"/>
              <a:buChar char="•"/>
            </a:pPr>
            <a:r>
              <a:rPr b="1" dirty="0" lang="en-IN"/>
              <a:t>Performance </a:t>
            </a:r>
            <a:r>
              <a:rPr b="1" dirty="0" lang="en-IN" smtClean="0"/>
              <a:t>Goals</a:t>
            </a:r>
          </a:p>
          <a:p>
            <a:pPr indent="-285750" marL="285750">
              <a:buFont typeface="Arial" panose="020B0604020202020204" pitchFamily="34" charset="0"/>
              <a:buChar char="•"/>
            </a:pPr>
            <a:r>
              <a:rPr b="1" dirty="0" lang="en-IN"/>
              <a:t>Enhanced </a:t>
            </a:r>
            <a:r>
              <a:rPr b="1" dirty="0" lang="en-IN" smtClean="0"/>
              <a:t>Support</a:t>
            </a:r>
            <a:endParaRPr b="1" dirty="0" lang="en-IN"/>
          </a:p>
          <a:p>
            <a:r>
              <a:rPr b="1" dirty="0" lang="en-US" smtClean="0"/>
              <a:t>3</a:t>
            </a:r>
            <a:r>
              <a:rPr b="1" dirty="0" lang="en-US"/>
              <a:t>. Next Steps</a:t>
            </a:r>
          </a:p>
          <a:p>
            <a:pPr indent="-285750" marL="285750">
              <a:buFont typeface="Arial" panose="020B0604020202020204" pitchFamily="34" charset="0"/>
              <a:buChar char="•"/>
            </a:pPr>
            <a:r>
              <a:rPr b="1" dirty="0" lang="en-US"/>
              <a:t>Action </a:t>
            </a:r>
            <a:r>
              <a:rPr b="1" dirty="0" lang="en-US" smtClean="0"/>
              <a:t>Plan</a:t>
            </a:r>
          </a:p>
          <a:p>
            <a:pPr indent="-285750" marL="285750">
              <a:buFont typeface="Arial" panose="020B0604020202020204" pitchFamily="34" charset="0"/>
              <a:buChar char="•"/>
            </a:pPr>
            <a:r>
              <a:rPr b="1" dirty="0" lang="en-IN" smtClean="0"/>
              <a:t>Timeline</a:t>
            </a:r>
            <a:endParaRPr b="1" dirty="0" lang="en-US"/>
          </a:p>
          <a:p>
            <a:r>
              <a:rPr b="1" dirty="0" lang="en-IN"/>
              <a:t>4. Call to Action</a:t>
            </a:r>
          </a:p>
          <a:p>
            <a:pPr indent="-285750" marL="285750">
              <a:buFont typeface="Arial" panose="020B0604020202020204" pitchFamily="34" charset="0"/>
              <a:buChar char="•"/>
            </a:pPr>
            <a:r>
              <a:rPr b="1" dirty="0" lang="en-IN"/>
              <a:t>Provide </a:t>
            </a:r>
            <a:r>
              <a:rPr b="1" dirty="0" lang="en-IN" smtClean="0"/>
              <a:t>Feedback</a:t>
            </a:r>
          </a:p>
          <a:p>
            <a:r>
              <a:rPr b="1" dirty="0" lang="en-IN" smtClean="0"/>
              <a:t>5</a:t>
            </a:r>
            <a:r>
              <a:rPr b="1" dirty="0" lang="en-IN"/>
              <a:t>. Contact </a:t>
            </a:r>
            <a:r>
              <a:rPr b="1" dirty="0" lang="en-IN" smtClean="0"/>
              <a:t>Information</a:t>
            </a:r>
          </a:p>
          <a:p>
            <a:pPr indent="-285750" marL="285750">
              <a:buFont typeface="Arial" panose="020B0604020202020204" pitchFamily="34" charset="0"/>
              <a:buChar char="•"/>
            </a:pPr>
            <a:r>
              <a:rPr b="1" dirty="0" lang="en-IN"/>
              <a:t>Contact Details</a:t>
            </a:r>
            <a:endParaRPr b="1" dirty="0" lang="en-US"/>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6248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10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52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8"/>
          <p:cNvSpPr/>
          <p:nvPr/>
        </p:nvSpPr>
        <p:spPr>
          <a:xfrm>
            <a:off x="738401" y="1280531"/>
            <a:ext cx="8077200" cy="2225041"/>
          </a:xfrm>
          <a:prstGeom prst="rect"/>
        </p:spPr>
        <p:txBody>
          <a:bodyPr wrap="square">
            <a:spAutoFit/>
          </a:bodyPr>
          <a:p>
            <a:endParaRPr b="1" dirty="0" lang="en-US"/>
          </a:p>
          <a:p>
            <a:r>
              <a:rPr dirty="0" sz="3200" lang="en-US"/>
              <a:t>In our organization, employee performance is a critical factor influencing overall productivity, team dynamics, and achievement of strategic goals. Regular analysis of employee performance helps identify high performers, those needing support, and areas where improvements can be made.</a:t>
            </a: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2040890" y="1867298"/>
            <a:ext cx="7924800" cy="2377440"/>
          </a:xfrm>
          <a:prstGeom prst="rect"/>
          <a:noFill/>
        </p:spPr>
        <p:txBody>
          <a:bodyPr rtlCol="0" wrap="square">
            <a:spAutoFit/>
          </a:bodyPr>
          <a:p>
            <a:pPr algn="l">
              <a:buFont typeface="Arial" panose="020B0604020202020204" pitchFamily="34" charset="0"/>
              <a:buChar char="•"/>
            </a:pPr>
            <a:r>
              <a:rPr b="0" dirty="0" sz="2400" i="0" lang="en-US" smtClean="0">
                <a:solidFill>
                  <a:srgbClr val="0D0D0D"/>
                </a:solidFill>
                <a:effectLst/>
                <a:latin typeface="Times New Roman" panose="02020603050405020304" pitchFamily="18" charset="0"/>
                <a:cs typeface="Times New Roman" panose="02020603050405020304" pitchFamily="18" charset="0"/>
              </a:rPr>
              <a:t>.</a:t>
            </a:r>
            <a:r>
              <a:rPr dirty="0" sz="3200" lang="en-IN" smtClean="0">
                <a:latin typeface="Times New Roman" panose="02020603050405020304" pitchFamily="18" charset="0"/>
                <a:cs typeface="Times New Roman" panose="02020603050405020304" pitchFamily="18" charset="0"/>
              </a:rPr>
              <a:t>stakeholders</a:t>
            </a:r>
          </a:p>
          <a:p>
            <a:pPr algn="l">
              <a:buFont typeface="Arial" panose="020B0604020202020204" pitchFamily="34" charset="0"/>
              <a:buChar char="•"/>
            </a:pPr>
            <a:r>
              <a:rPr b="0" dirty="0" sz="3200" i="0" lang="en-US" smtClean="0">
                <a:solidFill>
                  <a:srgbClr val="0D0D0D"/>
                </a:solidFill>
                <a:effectLst/>
                <a:latin typeface="Times New Roman" panose="02020603050405020304" pitchFamily="18" charset="0"/>
                <a:cs typeface="Times New Roman" panose="02020603050405020304" pitchFamily="18" charset="0"/>
              </a:rPr>
              <a:t>Objective</a:t>
            </a:r>
          </a:p>
          <a:p>
            <a:pPr algn="l">
              <a:buFont typeface="Arial" panose="020B0604020202020204" pitchFamily="34" charset="0"/>
              <a:buChar char="•"/>
            </a:pPr>
            <a:r>
              <a:rPr dirty="0" sz="3200" lang="en-US" smtClean="0">
                <a:solidFill>
                  <a:srgbClr val="0D0D0D"/>
                </a:solidFill>
                <a:latin typeface="Times New Roman" panose="02020603050405020304" pitchFamily="18" charset="0"/>
                <a:cs typeface="Times New Roman" panose="02020603050405020304" pitchFamily="18" charset="0"/>
              </a:rPr>
              <a:t>Scope</a:t>
            </a:r>
          </a:p>
          <a:p>
            <a:pPr algn="l">
              <a:buFont typeface="Arial" panose="020B0604020202020204" pitchFamily="34" charset="0"/>
              <a:buChar char="•"/>
            </a:pPr>
            <a:r>
              <a:rPr b="0" dirty="0" sz="3200" i="0" lang="en-US" smtClean="0">
                <a:solidFill>
                  <a:srgbClr val="0D0D0D"/>
                </a:solidFill>
                <a:effectLst/>
                <a:latin typeface="Times New Roman" panose="02020603050405020304" pitchFamily="18" charset="0"/>
                <a:cs typeface="Times New Roman" panose="02020603050405020304" pitchFamily="18" charset="0"/>
              </a:rPr>
              <a:t>Timeline</a:t>
            </a:r>
          </a:p>
          <a:p>
            <a:pPr algn="l">
              <a:buFont typeface="Arial" panose="020B0604020202020204" pitchFamily="34" charset="0"/>
              <a:buChar char="•"/>
            </a:pPr>
            <a:r>
              <a:rPr dirty="0" sz="3200" lang="en-US" smtClean="0">
                <a:solidFill>
                  <a:srgbClr val="0D0D0D"/>
                </a:solidFill>
                <a:latin typeface="Times New Roman" panose="02020603050405020304" pitchFamily="18" charset="0"/>
                <a:cs typeface="Times New Roman" panose="02020603050405020304" pitchFamily="18" charset="0"/>
              </a:rPr>
              <a:t>Deliverables</a:t>
            </a:r>
          </a:p>
          <a:p>
            <a:pPr algn="l">
              <a:buFont typeface="Arial" panose="020B0604020202020204" pitchFamily="34" charset="0"/>
              <a:buChar char="•"/>
            </a:pPr>
            <a:r>
              <a:rPr b="0" dirty="0" sz="3200" i="0" lang="en-US" smtClean="0">
                <a:solidFill>
                  <a:srgbClr val="0D0D0D"/>
                </a:solidFill>
                <a:effectLst/>
                <a:latin typeface="Times New Roman" panose="02020603050405020304" pitchFamily="18" charset="0"/>
                <a:cs typeface="Times New Roman" panose="02020603050405020304" pitchFamily="18" charset="0"/>
              </a:rPr>
              <a:t>methodology</a:t>
            </a:r>
            <a:endParaRPr b="0" dirty="0" sz="32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3975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Rectangle 6"/>
          <p:cNvSpPr/>
          <p:nvPr/>
        </p:nvSpPr>
        <p:spPr>
          <a:xfrm>
            <a:off x="1981200" y="1952341"/>
            <a:ext cx="3002281" cy="2377440"/>
          </a:xfrm>
          <a:prstGeom prst="rect"/>
        </p:spPr>
        <p:txBody>
          <a:bodyPr wrap="none">
            <a:spAutoFit/>
          </a:bodyPr>
          <a:p>
            <a:pPr indent="-342900" marL="342900">
              <a:buAutoNum type="arabicPeriod"/>
            </a:pPr>
            <a:r>
              <a:rPr b="1" dirty="0" sz="3200" lang="en-IN" smtClean="0"/>
              <a:t>Management Team</a:t>
            </a:r>
          </a:p>
          <a:p>
            <a:pPr indent="-342900" marL="342900">
              <a:buAutoNum type="arabicPeriod"/>
            </a:pPr>
            <a:r>
              <a:rPr b="1" dirty="0" sz="3200" lang="en-US" smtClean="0"/>
              <a:t>Department Heads</a:t>
            </a:r>
          </a:p>
          <a:p>
            <a:pPr indent="-342900" marL="342900">
              <a:buAutoNum type="arabicPeriod"/>
            </a:pPr>
            <a:r>
              <a:rPr b="1" dirty="0" sz="3200" lang="en-US" smtClean="0"/>
              <a:t>HR Department</a:t>
            </a:r>
          </a:p>
          <a:p>
            <a:pPr indent="-342900" marL="342900">
              <a:buAutoNum type="arabicPeriod"/>
            </a:pPr>
            <a:r>
              <a:rPr b="1" dirty="0" sz="3200" lang="en-US" smtClean="0"/>
              <a:t>Employee(indirectly)</a:t>
            </a:r>
          </a:p>
          <a:p>
            <a:pPr indent="-342900" marL="342900">
              <a:buAutoNum type="arabicPeriod"/>
            </a:pPr>
            <a:r>
              <a:rPr b="1" dirty="0" sz="3200" lang="en-US" smtClean="0"/>
              <a:t>Project team</a:t>
            </a:r>
          </a:p>
          <a:p>
            <a:endParaRPr dirty="0" sz="3200" lang="en-IN"/>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4451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Rectangle 7"/>
          <p:cNvSpPr/>
          <p:nvPr/>
        </p:nvSpPr>
        <p:spPr>
          <a:xfrm>
            <a:off x="3200400" y="2223792"/>
            <a:ext cx="3980180" cy="2225040"/>
          </a:xfrm>
          <a:prstGeom prst="rect"/>
        </p:spPr>
        <p:txBody>
          <a:bodyPr wrap="none">
            <a:spAutoFit/>
          </a:bodyPr>
          <a:p>
            <a:r>
              <a:rPr dirty="0" sz="3200" lang="en-US" smtClean="0"/>
              <a:t>Conditional formatting-missing</a:t>
            </a:r>
          </a:p>
          <a:p>
            <a:r>
              <a:rPr dirty="0" sz="3200" lang="en-US" smtClean="0"/>
              <a:t>Filter-remove</a:t>
            </a:r>
          </a:p>
          <a:p>
            <a:r>
              <a:rPr dirty="0" sz="3200" lang="en-US" smtClean="0"/>
              <a:t>Formula –performance</a:t>
            </a:r>
          </a:p>
          <a:p>
            <a:r>
              <a:rPr dirty="0" sz="3200" lang="en-US" smtClean="0"/>
              <a:t>Pivot-summary</a:t>
            </a:r>
          </a:p>
          <a:p>
            <a:r>
              <a:rPr dirty="0" sz="3200" lang="en-US" smtClean="0"/>
              <a:t>Graph-data </a:t>
            </a:r>
            <a:r>
              <a:rPr dirty="0" sz="3200" lang="en-US" err="1" smtClean="0"/>
              <a:t>visualiztion</a:t>
            </a:r>
            <a:endParaRPr dirty="0" sz="3200" lang="en-US" smtClean="0"/>
          </a:p>
          <a:p>
            <a:endParaRPr dirty="0" lang="en-IN"/>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1" name="Title 1"/>
          <p:cNvSpPr>
            <a:spLocks noGrp="1"/>
          </p:cNvSpPr>
          <p:nvPr>
            <p:ph type="title"/>
          </p:nvPr>
        </p:nvSpPr>
        <p:spPr>
          <a:xfrm>
            <a:off x="755332" y="385444"/>
            <a:ext cx="10681335" cy="596901"/>
          </a:xfrm>
        </p:spPr>
        <p:txBody>
          <a:bodyPr/>
          <a:p>
            <a:r>
              <a:rPr dirty="0" lang="en-IN"/>
              <a:t>Dataset Description</a:t>
            </a:r>
          </a:p>
        </p:txBody>
      </p:sp>
      <p:sp>
        <p:nvSpPr>
          <p:cNvPr id="1048672" name="Rectangle 2"/>
          <p:cNvSpPr/>
          <p:nvPr/>
        </p:nvSpPr>
        <p:spPr>
          <a:xfrm>
            <a:off x="1676400" y="1447800"/>
            <a:ext cx="2418080" cy="2834640"/>
          </a:xfrm>
          <a:prstGeom prst="rect"/>
        </p:spPr>
        <p:txBody>
          <a:bodyPr wrap="none">
            <a:spAutoFit/>
          </a:bodyPr>
          <a:p>
            <a:r>
              <a:rPr dirty="0" sz="2800" lang="en-US" smtClean="0"/>
              <a:t>Employee = </a:t>
            </a:r>
            <a:r>
              <a:rPr dirty="0" sz="2800" lang="en-US" err="1" smtClean="0"/>
              <a:t>kaggle</a:t>
            </a:r>
            <a:endParaRPr dirty="0" sz="2800" lang="en-US" smtClean="0"/>
          </a:p>
          <a:p>
            <a:r>
              <a:rPr dirty="0" sz="2800" lang="en-US" smtClean="0"/>
              <a:t>26-features</a:t>
            </a:r>
          </a:p>
          <a:p>
            <a:r>
              <a:rPr dirty="0" sz="2800" lang="en-US" smtClean="0"/>
              <a:t>9-features</a:t>
            </a:r>
          </a:p>
          <a:p>
            <a:r>
              <a:rPr dirty="0" sz="2800" lang="en-US" err="1" smtClean="0"/>
              <a:t>Emp</a:t>
            </a:r>
            <a:r>
              <a:rPr dirty="0" sz="2800" lang="en-US" smtClean="0"/>
              <a:t> id-</a:t>
            </a:r>
            <a:r>
              <a:rPr dirty="0" sz="2800" lang="en-US" err="1" smtClean="0"/>
              <a:t>num</a:t>
            </a:r>
            <a:endParaRPr dirty="0" sz="2800" lang="en-US" smtClean="0"/>
          </a:p>
          <a:p>
            <a:r>
              <a:rPr dirty="0" sz="2800" lang="en-US" smtClean="0"/>
              <a:t>Name-text</a:t>
            </a:r>
          </a:p>
          <a:p>
            <a:r>
              <a:rPr dirty="0" sz="2800" lang="en-US" smtClean="0"/>
              <a:t>Performance </a:t>
            </a:r>
            <a:r>
              <a:rPr dirty="0" sz="2800" lang="en-US" err="1" smtClean="0"/>
              <a:t>lavel</a:t>
            </a:r>
            <a:endParaRPr dirty="0" sz="2800" lang="en-US" smtClean="0"/>
          </a:p>
          <a:p>
            <a:r>
              <a:rPr dirty="0" sz="2800" lang="en-US" smtClean="0"/>
              <a:t>Gender-male female</a:t>
            </a:r>
          </a:p>
          <a:p>
            <a:r>
              <a:rPr dirty="0" sz="2800" lang="en-US" smtClean="0"/>
              <a:t>Employee rating-</a:t>
            </a:r>
            <a:r>
              <a:rPr dirty="0" sz="2800" lang="en-US" err="1" smtClean="0"/>
              <a:t>num</a:t>
            </a:r>
            <a:endParaRPr dirty="0" sz="2800" lang="en-IN"/>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8"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9" name="TextBox 8"/>
          <p:cNvSpPr txBox="1"/>
          <p:nvPr/>
        </p:nvSpPr>
        <p:spPr>
          <a:xfrm>
            <a:off x="2743200" y="2354703"/>
            <a:ext cx="8534018" cy="7772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0" name="Rectangle 9"/>
          <p:cNvSpPr/>
          <p:nvPr/>
        </p:nvSpPr>
        <p:spPr>
          <a:xfrm>
            <a:off x="1679271" y="1607666"/>
            <a:ext cx="3408681" cy="548641"/>
          </a:xfrm>
          <a:prstGeom prst="rect"/>
        </p:spPr>
        <p:txBody>
          <a:bodyPr wrap="none">
            <a:spAutoFit/>
          </a:bodyPr>
          <a:p>
            <a:pPr indent="-285750" marL="285750">
              <a:buFont typeface="Arial" panose="020B0604020202020204" pitchFamily="34" charset="0"/>
              <a:buChar char="•"/>
            </a:pPr>
            <a:r>
              <a:rPr dirty="0" lang="en-US" smtClean="0"/>
              <a:t>Performance level=IFS(Z8&gt;=5,”VERY HIGH”,</a:t>
            </a:r>
          </a:p>
          <a:p>
            <a:r>
              <a:rPr dirty="0" lang="en-US" smtClean="0"/>
              <a:t>Z8&gt;=4,”HIGH”,Z8&gt;=3,”MED”,TRUE,”LOW”)</a:t>
            </a:r>
            <a:endParaRPr dirty="0" lang="en-IN"/>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pushpa raj</cp:lastModifiedBy>
  <dcterms:created xsi:type="dcterms:W3CDTF">2024-03-29T04:07:22Z</dcterms:created>
  <dcterms:modified xsi:type="dcterms:W3CDTF">2024-09-30T07:13:52Z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