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A4CC4-AA1F-443B-95D2-5DEFF3307ECC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5FBB-4C0F-4FB6-90E0-0902C47A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3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14B5-DD15-4D6C-88B0-761D52B4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AEA31-B739-41A8-A45F-5981A2CA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4B6F2-5324-42DF-9569-4195F46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3F875-3773-45A0-A93E-B6CEAEE5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9A969-CF69-455F-AAFC-28EE7D9D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7334-8961-4B97-9417-78C76BE0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4D72-042D-45B0-801B-EB5171EE0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5AEE2-5EB8-42CC-86F1-340CF95A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AEB-F168-49FD-B9A6-5BAA123C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27507-84DC-4604-AA84-4BFB02B8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3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C24AF-418C-467E-AD9E-A2AC8F63F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A555F-8CB9-476B-9EAB-13163570D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3226-60A9-4D05-86B5-C6804872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0344-79D1-4776-BC17-3C3B1BBB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F0F0-2764-46BA-9415-5D1413F5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B131-A07C-4464-B469-8583198B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DA49-8A8F-493E-806A-5D9A8001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DF3F-E214-4A9A-89D4-3B991070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E6D2-D2DF-4713-90B3-C03CF01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29522-3627-4BC6-90B9-AB0D87F8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DC4A-071B-425C-87F1-562C3E21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07C5-6C35-4E88-B6BF-5D600019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7B04-C33D-46CC-8D87-E7FA3C0C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19AB-D27E-446C-B25D-F14B1774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EF75-B40C-456C-B24B-6E4C82BF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85E7-5ED3-4162-8455-9D1CF10F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0887-6882-4057-807B-FB6E5D0BA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BCF90-EF8E-4623-BEAF-81ED5774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13942-F762-4A7E-8F14-9BB58B12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7185D-9CA0-4302-9F42-9D87B71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E9475-B449-4243-A8CB-B775A5D4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096C-E26B-48FD-82F5-E14C22D7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2B69B-C286-4926-8019-9B166E5EC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3FD87-A269-4D77-BF91-40A25448E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BECCE-7090-4181-82E2-452C686B7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306A3-1DE9-44F3-BA06-342063059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2370D-49FE-4B65-8D3D-D501A2C0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1E611-F5B3-4C88-A3BD-64EBAF78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517E-09A1-4A9F-BE0B-26EABC16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0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8CCE-9C41-4017-A62E-2156A8EF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04AF6-D49C-4833-ABF0-7F03C918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D707A9-C914-4839-83D0-019A87FF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5AE7D-D25B-4E93-A8EA-A15C804C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8D842-3205-4E6B-BE74-F63D8EB6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8D1BD-CA2D-4DCA-9935-BF384DE0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AA98A-537E-402D-AF7F-D63F783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DF70-1FD0-449F-8E78-42E1FAF3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FECA-EA9D-4804-90F3-553AC1D4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57EA-C3A4-46C6-8589-DD27CCB4B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D441-2748-49B7-A6AD-45FAC7D4A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AE10B-2468-4963-A493-9D32366B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F48F4-3352-432D-96A7-326596F6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1F2D-E5A7-4C33-B875-4A90AA40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684DFF-DDBD-4D30-AAB0-52E0A5C03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C2B6C-BA87-49D7-A773-2855E015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CA920-C0B4-467C-9D0E-987ADBF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6D9EF-DDD0-4D6A-A719-048950D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C7F33-9CF7-45F1-B0BE-0CD3C581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6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54D26-E488-4A85-9131-779D6374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C3730-15BA-402F-9A8F-74A5AC0AA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FF8CB-F8B3-4A12-8812-49EE9E1D1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6291-9563-4D0F-B72F-5F53E08CF988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C41E-0209-4586-AD4C-10FC96253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BA26-B607-4542-A689-0E34B322B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9F74E-ED63-4DA2-8B5E-C4F810EC8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Kverma@calstatela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112C-A9CA-447E-B39E-D3BB062C7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377" y="562526"/>
            <a:ext cx="10785566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Text Summarization Using </a:t>
            </a:r>
            <a:r>
              <a:rPr lang="en-US" b="1" dirty="0" err="1">
                <a:solidFill>
                  <a:schemeClr val="accent1"/>
                </a:solidFill>
              </a:rPr>
              <a:t>Keras</a:t>
            </a:r>
            <a:r>
              <a:rPr lang="en-US" b="1" dirty="0">
                <a:solidFill>
                  <a:schemeClr val="accent1"/>
                </a:solidFill>
              </a:rPr>
              <a:t> With Sequential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94F44-38CB-4660-9D8B-BA1614D26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377" y="2973452"/>
            <a:ext cx="10393680" cy="32314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sz="4000" b="1" dirty="0">
                <a:solidFill>
                  <a:schemeClr val="accent1"/>
                </a:solidFill>
              </a:rPr>
              <a:t>Karan Verma(306611284)</a:t>
            </a:r>
          </a:p>
        </p:txBody>
      </p:sp>
    </p:spTree>
    <p:extLst>
      <p:ext uri="{BB962C8B-B14F-4D97-AF65-F5344CB8AC3E}">
        <p14:creationId xmlns:p14="http://schemas.microsoft.com/office/powerpoint/2010/main" val="25295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A274-486D-4C1A-91CD-C641EF77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40" y="83977"/>
            <a:ext cx="11832120" cy="141825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RECURRENT NEURAL NETWORK - WHAT</a:t>
            </a:r>
          </a:p>
        </p:txBody>
      </p:sp>
      <p:pic>
        <p:nvPicPr>
          <p:cNvPr id="3" name="Google Shape;306;p50">
            <a:extLst>
              <a:ext uri="{FF2B5EF4-FFF2-40B4-BE49-F238E27FC236}">
                <a16:creationId xmlns:a16="http://schemas.microsoft.com/office/drawing/2014/main" id="{4E0B8761-EEF8-429E-A031-0F736213DCD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540" y="2575714"/>
            <a:ext cx="5735388" cy="31061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308;p50">
            <a:extLst>
              <a:ext uri="{FF2B5EF4-FFF2-40B4-BE49-F238E27FC236}">
                <a16:creationId xmlns:a16="http://schemas.microsoft.com/office/drawing/2014/main" id="{8E5B125B-5743-430B-AEC5-3F1E2B7F2A49}"/>
              </a:ext>
            </a:extLst>
          </p:cNvPr>
          <p:cNvCxnSpPr>
            <a:cxnSpLocks/>
          </p:cNvCxnSpPr>
          <p:nvPr/>
        </p:nvCxnSpPr>
        <p:spPr>
          <a:xfrm>
            <a:off x="6092241" y="2211354"/>
            <a:ext cx="0" cy="3732245"/>
          </a:xfrm>
          <a:prstGeom prst="straightConnector1">
            <a:avLst/>
          </a:prstGeom>
          <a:noFill/>
          <a:ln w="28575" cap="flat" cmpd="sng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Google Shape;307;p50">
            <a:extLst>
              <a:ext uri="{FF2B5EF4-FFF2-40B4-BE49-F238E27FC236}">
                <a16:creationId xmlns:a16="http://schemas.microsoft.com/office/drawing/2014/main" id="{A383C915-E4D4-4897-A074-E9FD495DDD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8600" y="2211354"/>
            <a:ext cx="4384680" cy="3732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401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F6B0-8209-4F11-9875-81AA3B4D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44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     </a:t>
            </a:r>
            <a:r>
              <a:rPr lang="en-US" sz="6000" b="1" dirty="0">
                <a:solidFill>
                  <a:schemeClr val="accent1"/>
                </a:solidFill>
              </a:rPr>
              <a:t>LSTM (Loss of Short Term Memory)</a:t>
            </a:r>
          </a:p>
        </p:txBody>
      </p:sp>
      <p:pic>
        <p:nvPicPr>
          <p:cNvPr id="3" name="Google Shape;322;p52">
            <a:extLst>
              <a:ext uri="{FF2B5EF4-FFF2-40B4-BE49-F238E27FC236}">
                <a16:creationId xmlns:a16="http://schemas.microsoft.com/office/drawing/2014/main" id="{03344155-D322-41DC-B182-91A71E3A53D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69665" y="1650390"/>
            <a:ext cx="8052670" cy="4379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64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C9C7-B464-49CC-9D53-98A87E5E9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719" y="144004"/>
            <a:ext cx="10967513" cy="201168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LSTM(Long Short Term Memory) – 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BF01E-213B-4BC9-B64F-0C4AFF78F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67" y="2155684"/>
            <a:ext cx="11460325" cy="332231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libri Light (Headings)"/>
                <a:ea typeface="Roboto"/>
                <a:cs typeface="Times New Roman" panose="02020603050405020304" pitchFamily="18" charset="0"/>
                <a:sym typeface="Roboto"/>
              </a:rPr>
              <a:t>RNN’s suffer the problem of vanishing gradient , since at each step of backpropagation  gradient is multiplied to something , it eventually withers out </a:t>
            </a:r>
            <a:r>
              <a:rPr lang="en-US" sz="3600" dirty="0">
                <a:latin typeface="Calibri Light (Headings)"/>
                <a:ea typeface="Roboto"/>
                <a:cs typeface="Roboto"/>
                <a:sym typeface="Roboto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19E-DBBE-49F4-903C-9A8640B9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4" y="186304"/>
            <a:ext cx="10496938" cy="1325563"/>
          </a:xfrm>
        </p:spPr>
        <p:txBody>
          <a:bodyPr/>
          <a:lstStyle/>
          <a:p>
            <a:pPr algn="ctr"/>
            <a:r>
              <a:rPr lang="en-US" dirty="0"/>
              <a:t>            </a:t>
            </a:r>
            <a:r>
              <a:rPr lang="en-US" sz="6000" b="1" dirty="0">
                <a:solidFill>
                  <a:schemeClr val="accent1"/>
                </a:solidFill>
              </a:rPr>
              <a:t>ENCODER - DECODER</a:t>
            </a:r>
          </a:p>
        </p:txBody>
      </p:sp>
      <p:pic>
        <p:nvPicPr>
          <p:cNvPr id="3" name="Google Shape;343;p55">
            <a:extLst>
              <a:ext uri="{FF2B5EF4-FFF2-40B4-BE49-F238E27FC236}">
                <a16:creationId xmlns:a16="http://schemas.microsoft.com/office/drawing/2014/main" id="{DF160075-5FD2-46A7-A6EA-0948B69C26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4360" y="1511866"/>
            <a:ext cx="10021078" cy="4347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04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49;p56">
            <a:extLst>
              <a:ext uri="{FF2B5EF4-FFF2-40B4-BE49-F238E27FC236}">
                <a16:creationId xmlns:a16="http://schemas.microsoft.com/office/drawing/2014/main" id="{5E2005D3-4525-4F78-AFF7-1B238CF4A45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7440" y="506300"/>
            <a:ext cx="7997120" cy="5604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450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B9E5-9812-4C6E-8030-01A0A4FD5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232" y="112902"/>
            <a:ext cx="9707880" cy="112807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Attention Mechanism – Why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86910-E8AF-4081-A0FB-F8DE9C87C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845" y="1437691"/>
            <a:ext cx="11196735" cy="4244651"/>
          </a:xfrm>
        </p:spPr>
        <p:txBody>
          <a:bodyPr/>
          <a:lstStyle/>
          <a:p>
            <a:pPr marL="457200" lvl="0" indent="-330200" algn="l">
              <a:spcBef>
                <a:spcPts val="0"/>
              </a:spcBef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-US" sz="3600" dirty="0">
                <a:solidFill>
                  <a:srgbClr val="000000"/>
                </a:solidFill>
                <a:latin typeface="Calibri Light (Headings)"/>
                <a:ea typeface="Roboto"/>
                <a:cs typeface="Roboto"/>
                <a:sym typeface="Roboto"/>
              </a:rPr>
              <a:t>One of the major drawbacks is Encoder-Decoder doesn’t work too well with long sentences . Hence context starts withering out </a:t>
            </a:r>
          </a:p>
          <a:p>
            <a:pPr marL="457200" lvl="0" indent="-330200" algn="l">
              <a:spcBef>
                <a:spcPts val="0"/>
              </a:spcBef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-US" sz="3600" dirty="0" err="1">
                <a:solidFill>
                  <a:srgbClr val="000000"/>
                </a:solidFill>
                <a:latin typeface="Calibri Light (Headings)"/>
                <a:ea typeface="Roboto"/>
                <a:cs typeface="Roboto"/>
                <a:sym typeface="Roboto"/>
              </a:rPr>
              <a:t>E.g</a:t>
            </a:r>
            <a:r>
              <a:rPr lang="en-US" sz="3600" dirty="0">
                <a:solidFill>
                  <a:srgbClr val="000000"/>
                </a:solidFill>
                <a:latin typeface="Calibri Light (Headings)"/>
                <a:ea typeface="Roboto"/>
                <a:cs typeface="Roboto"/>
                <a:sym typeface="Roboto"/>
              </a:rPr>
              <a:t> : I will watch T.V</a:t>
            </a:r>
          </a:p>
          <a:p>
            <a:pPr marL="457200" lvl="0" indent="-330200" algn="l">
              <a:spcBef>
                <a:spcPts val="0"/>
              </a:spcBef>
              <a:buClr>
                <a:srgbClr val="000000"/>
              </a:buClr>
              <a:buSzPts val="1600"/>
              <a:buFont typeface="Roboto"/>
              <a:buChar char="●"/>
            </a:pPr>
            <a:r>
              <a:rPr lang="en-US" sz="3600" dirty="0">
                <a:solidFill>
                  <a:srgbClr val="000000"/>
                </a:solidFill>
                <a:latin typeface="Calibri Light (Headings)"/>
                <a:ea typeface="Roboto"/>
                <a:cs typeface="Roboto"/>
                <a:sym typeface="Roboto"/>
              </a:rPr>
              <a:t>I will be going to watch the T.V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4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51B8-E191-4EB6-81C1-7E054CB15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78"/>
            <a:ext cx="10515600" cy="1038180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US" sz="6000" b="1" dirty="0">
                <a:solidFill>
                  <a:schemeClr val="accent1"/>
                </a:solidFill>
              </a:rPr>
              <a:t>Attention Mechanism – What </a:t>
            </a:r>
          </a:p>
        </p:txBody>
      </p:sp>
      <p:pic>
        <p:nvPicPr>
          <p:cNvPr id="3" name="Google Shape;363;p58">
            <a:extLst>
              <a:ext uri="{FF2B5EF4-FFF2-40B4-BE49-F238E27FC236}">
                <a16:creationId xmlns:a16="http://schemas.microsoft.com/office/drawing/2014/main" id="{AACB318F-59C2-475A-9B46-931A19C6727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60849" y="1399592"/>
            <a:ext cx="9339943" cy="4522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83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D6534-12A8-4F1A-8B4F-CFCC9712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3"/>
            <a:ext cx="10515600" cy="1099781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6000" b="1" dirty="0">
                <a:solidFill>
                  <a:schemeClr val="accent1"/>
                </a:solidFill>
              </a:rPr>
              <a:t>OUR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4CF6E-483B-4B07-8506-CAD6CC86A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77" y="1578074"/>
            <a:ext cx="11504645" cy="37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0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76A-3D80-4742-944E-DF761F1A8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176" y="234497"/>
            <a:ext cx="10515600" cy="1174425"/>
          </a:xfrm>
        </p:spPr>
        <p:txBody>
          <a:bodyPr/>
          <a:lstStyle/>
          <a:p>
            <a:r>
              <a:rPr lang="en-US" dirty="0"/>
              <a:t>                      </a:t>
            </a:r>
            <a:r>
              <a:rPr lang="en-US" sz="6000" b="1" dirty="0">
                <a:solidFill>
                  <a:schemeClr val="accent1"/>
                </a:solidFill>
              </a:rPr>
              <a:t>OUR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127EE-39EE-4FF6-9430-CC7904A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2" y="1408922"/>
            <a:ext cx="10728648" cy="419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0632-6C91-428B-B289-5E2BBB26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1323"/>
            <a:ext cx="9144000" cy="117887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B8E7-4998-4048-AD91-4B46616EA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9" y="2090057"/>
            <a:ext cx="10198359" cy="3167743"/>
          </a:xfrm>
        </p:spPr>
        <p:txBody>
          <a:bodyPr/>
          <a:lstStyle/>
          <a:p>
            <a:pPr marL="698500" lvl="0" indent="-571500" algn="l"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Include other characters of punctuation</a:t>
            </a:r>
          </a:p>
          <a:p>
            <a:pPr marL="698500" lvl="0" indent="-571500" algn="l"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  Heading , Sub heading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90;p62">
            <a:extLst>
              <a:ext uri="{FF2B5EF4-FFF2-40B4-BE49-F238E27FC236}">
                <a16:creationId xmlns:a16="http://schemas.microsoft.com/office/drawing/2014/main" id="{CD7F663C-9A57-4429-9FDA-F0987081A0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7001" y="268154"/>
            <a:ext cx="9783919" cy="6224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42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57AF-A6C3-4CD2-A98D-D3953FBEA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681"/>
            <a:ext cx="9144000" cy="128015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4AD7-CAA8-4A06-B8B0-342ADF21D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269" y="2179319"/>
            <a:ext cx="9647853" cy="38669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QUESTIONS??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ME AT:- </a:t>
            </a:r>
            <a:endParaRPr lang="en-US" sz="6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Kverma@calstatela.edu</a:t>
            </a:r>
            <a:endParaRPr lang="en-US" sz="60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2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0154-3465-426B-B3C7-AC52A14F6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9168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D152D-2A5B-4305-9911-51BA9212E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2" y="1632857"/>
            <a:ext cx="11532636" cy="4385388"/>
          </a:xfrm>
        </p:spPr>
        <p:txBody>
          <a:bodyPr>
            <a:normAutofit/>
          </a:bodyPr>
          <a:lstStyle/>
          <a:p>
            <a:r>
              <a:rPr lang="en" sz="3600" b="1" dirty="0">
                <a:solidFill>
                  <a:srgbClr val="000000"/>
                </a:solidFill>
                <a:latin typeface="Calibri Light (Headings)"/>
                <a:ea typeface="Roboto"/>
                <a:cs typeface="Times New Roman" panose="02020603050405020304" pitchFamily="18" charset="0"/>
                <a:sym typeface="Roboto"/>
              </a:rPr>
              <a:t>We had to build a model that could generate news articles given a set of previous articles (in our case 3 articles ) as our training data and build a nearly 200 word article using the new article to be uploaded</a:t>
            </a:r>
            <a:endParaRPr lang="en-US" sz="3600" dirty="0">
              <a:latin typeface="Calibri Ligh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6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1E00-EC69-4009-A7D9-25A412D96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004"/>
            <a:ext cx="9144000" cy="105166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BASIC TO BE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270B2-CF3F-45B1-A300-61072733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5750"/>
            <a:ext cx="9144000" cy="3133532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NEURON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NEURAL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b="1" dirty="0">
                <a:latin typeface="Calibri Light (Headings)"/>
                <a:cs typeface="Times New Roman" panose="02020603050405020304" pitchFamily="18" charset="0"/>
              </a:rPr>
              <a:t>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3802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BECF-5326-4715-92D9-30890E3F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138335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000" b="1" dirty="0">
                <a:solidFill>
                  <a:schemeClr val="accent1"/>
                </a:solidFill>
              </a:rPr>
              <a:t>NEURON</a:t>
            </a:r>
          </a:p>
        </p:txBody>
      </p:sp>
      <p:pic>
        <p:nvPicPr>
          <p:cNvPr id="3" name="Google Shape;264;p44">
            <a:extLst>
              <a:ext uri="{FF2B5EF4-FFF2-40B4-BE49-F238E27FC236}">
                <a16:creationId xmlns:a16="http://schemas.microsoft.com/office/drawing/2014/main" id="{09D8EA81-EE56-44B6-9FAB-2F6321DC3B0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12777" y="1470660"/>
            <a:ext cx="8453534" cy="391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1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8C4D-5CA6-4D6E-B168-8B2E26C6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48356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</a:rPr>
              <a:t>ACTIVATION FUNCTION</a:t>
            </a:r>
          </a:p>
        </p:txBody>
      </p:sp>
      <p:pic>
        <p:nvPicPr>
          <p:cNvPr id="3" name="Google Shape;271;p45">
            <a:extLst>
              <a:ext uri="{FF2B5EF4-FFF2-40B4-BE49-F238E27FC236}">
                <a16:creationId xmlns:a16="http://schemas.microsoft.com/office/drawing/2014/main" id="{980C7AFB-1C2E-4178-B305-211993F923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483566"/>
            <a:ext cx="10515600" cy="5044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14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90DD-A84A-4394-BF51-A26C8AF0A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848"/>
            <a:ext cx="10454640" cy="1325563"/>
          </a:xfrm>
        </p:spPr>
        <p:txBody>
          <a:bodyPr/>
          <a:lstStyle/>
          <a:p>
            <a:r>
              <a:rPr lang="en-US" dirty="0"/>
              <a:t>                </a:t>
            </a:r>
            <a:r>
              <a:rPr lang="en-US" sz="6000" b="1" dirty="0">
                <a:solidFill>
                  <a:schemeClr val="accent1"/>
                </a:solidFill>
              </a:rPr>
              <a:t>NEURAL NETWORK</a:t>
            </a:r>
          </a:p>
        </p:txBody>
      </p:sp>
      <p:pic>
        <p:nvPicPr>
          <p:cNvPr id="3" name="Google Shape;278;p46">
            <a:extLst>
              <a:ext uri="{FF2B5EF4-FFF2-40B4-BE49-F238E27FC236}">
                <a16:creationId xmlns:a16="http://schemas.microsoft.com/office/drawing/2014/main" id="{CAE491AE-5D8A-4F67-95BD-AF4ED0FFC1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680" y="1332411"/>
            <a:ext cx="10587446" cy="5164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173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2629-514E-48D0-B92F-43C31255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  </a:t>
            </a:r>
            <a:r>
              <a:rPr lang="en-US" sz="6000" b="1" dirty="0">
                <a:solidFill>
                  <a:schemeClr val="accent1"/>
                </a:solidFill>
              </a:rPr>
              <a:t>SEQUENCE MODEL</a:t>
            </a:r>
          </a:p>
        </p:txBody>
      </p:sp>
      <p:pic>
        <p:nvPicPr>
          <p:cNvPr id="3" name="Google Shape;292;p48">
            <a:extLst>
              <a:ext uri="{FF2B5EF4-FFF2-40B4-BE49-F238E27FC236}">
                <a16:creationId xmlns:a16="http://schemas.microsoft.com/office/drawing/2014/main" id="{E73DD97B-6A1B-444F-B2B4-73ABA37988A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325563"/>
            <a:ext cx="10515600" cy="5271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867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3365-4F09-44F6-A662-A3CCA247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208" y="0"/>
            <a:ext cx="11504645" cy="204216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RECURRENT NEURAL NETWORK -  WHY??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20DF1-45F3-4304-8AAD-2D943D368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08" y="2267760"/>
            <a:ext cx="11094098" cy="2948051"/>
          </a:xfrm>
        </p:spPr>
        <p:txBody>
          <a:bodyPr/>
          <a:lstStyle/>
          <a:p>
            <a:pPr marL="457200" lvl="0" indent="-342900" algn="l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 regular neural network will not consider features across different position of text </a:t>
            </a:r>
          </a:p>
          <a:p>
            <a:pPr marL="457200" lvl="0" indent="-342900" algn="l">
              <a:spcBef>
                <a:spcPts val="0"/>
              </a:spcBef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Input , output are of different lengths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8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236</Words>
  <Application>Microsoft Office PowerPoint</Application>
  <PresentationFormat>Widescreen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Roboto</vt:lpstr>
      <vt:lpstr>Times New Roman</vt:lpstr>
      <vt:lpstr>Wingdings</vt:lpstr>
      <vt:lpstr>Office Theme</vt:lpstr>
      <vt:lpstr>Text Summarization Using Keras With Sequential Model</vt:lpstr>
      <vt:lpstr>PowerPoint Presentation</vt:lpstr>
      <vt:lpstr>PROBLEM</vt:lpstr>
      <vt:lpstr>BASIC TO BE USED</vt:lpstr>
      <vt:lpstr>                           NEURON</vt:lpstr>
      <vt:lpstr>ACTIVATION FUNCTION</vt:lpstr>
      <vt:lpstr>                NEURAL NETWORK</vt:lpstr>
      <vt:lpstr>  SEQUENCE MODEL</vt:lpstr>
      <vt:lpstr>RECURRENT NEURAL NETWORK -  WHY??</vt:lpstr>
      <vt:lpstr>RECURRENT NEURAL NETWORK - WHAT</vt:lpstr>
      <vt:lpstr>      LSTM (Loss of Short Term Memory)</vt:lpstr>
      <vt:lpstr>LSTM(Long Short Term Memory) – Why?</vt:lpstr>
      <vt:lpstr>            ENCODER - DECODER</vt:lpstr>
      <vt:lpstr>PowerPoint Presentation</vt:lpstr>
      <vt:lpstr>Attention Mechanism – Why </vt:lpstr>
      <vt:lpstr>         Attention Mechanism – What </vt:lpstr>
      <vt:lpstr>                      OUR OUTPUT</vt:lpstr>
      <vt:lpstr>                      OUR OUTPUT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Summarization Using Keras With Sequential Model</dc:title>
  <dc:creator>Karan Verma</dc:creator>
  <cp:lastModifiedBy>Karan Verma</cp:lastModifiedBy>
  <cp:revision>21</cp:revision>
  <dcterms:created xsi:type="dcterms:W3CDTF">2019-04-26T19:08:47Z</dcterms:created>
  <dcterms:modified xsi:type="dcterms:W3CDTF">2019-10-12T19:02:42Z</dcterms:modified>
</cp:coreProperties>
</file>