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5742-74B4-43EA-85BC-7D0BC1D679A1}" type="datetimeFigureOut">
              <a:rPr lang="en-GB" smtClean="0"/>
              <a:t>02/09/2016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0F1-5DEC-4B87-9F3E-8E9B3831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9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5742-74B4-43EA-85BC-7D0BC1D679A1}" type="datetimeFigureOut">
              <a:rPr lang="en-GB" smtClean="0"/>
              <a:t>02/09/2016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0F1-5DEC-4B87-9F3E-8E9B3831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46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5742-74B4-43EA-85BC-7D0BC1D679A1}" type="datetimeFigureOut">
              <a:rPr lang="en-GB" smtClean="0"/>
              <a:t>02/09/2016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0F1-5DEC-4B87-9F3E-8E9B3831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3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5742-74B4-43EA-85BC-7D0BC1D679A1}" type="datetimeFigureOut">
              <a:rPr lang="en-GB" smtClean="0"/>
              <a:t>02/09/2016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0F1-5DEC-4B87-9F3E-8E9B3831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5742-74B4-43EA-85BC-7D0BC1D679A1}" type="datetimeFigureOut">
              <a:rPr lang="en-GB" smtClean="0"/>
              <a:t>02/09/2016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0F1-5DEC-4B87-9F3E-8E9B3831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14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5742-74B4-43EA-85BC-7D0BC1D679A1}" type="datetimeFigureOut">
              <a:rPr lang="en-GB" smtClean="0"/>
              <a:t>02/09/2016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0F1-5DEC-4B87-9F3E-8E9B3831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24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5742-74B4-43EA-85BC-7D0BC1D679A1}" type="datetimeFigureOut">
              <a:rPr lang="en-GB" smtClean="0"/>
              <a:t>02/09/2016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0F1-5DEC-4B87-9F3E-8E9B3831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9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5742-74B4-43EA-85BC-7D0BC1D679A1}" type="datetimeFigureOut">
              <a:rPr lang="en-GB" smtClean="0"/>
              <a:t>02/09/2016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0F1-5DEC-4B87-9F3E-8E9B3831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60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5742-74B4-43EA-85BC-7D0BC1D679A1}" type="datetimeFigureOut">
              <a:rPr lang="en-GB" smtClean="0"/>
              <a:t>02/09/2016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0F1-5DEC-4B87-9F3E-8E9B3831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8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5742-74B4-43EA-85BC-7D0BC1D679A1}" type="datetimeFigureOut">
              <a:rPr lang="en-GB" smtClean="0"/>
              <a:t>02/09/2016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0F1-5DEC-4B87-9F3E-8E9B3831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44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5742-74B4-43EA-85BC-7D0BC1D679A1}" type="datetimeFigureOut">
              <a:rPr lang="en-GB" smtClean="0"/>
              <a:t>02/09/2016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A0F1-5DEC-4B87-9F3E-8E9B3831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2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B5742-74B4-43EA-85BC-7D0BC1D679A1}" type="datetimeFigureOut">
              <a:rPr lang="en-GB" smtClean="0"/>
              <a:t>02/09/2016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A0F1-5DEC-4B87-9F3E-8E9B38315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14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98958" y="1863964"/>
            <a:ext cx="875324" cy="46110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星</a:t>
            </a:r>
            <a:r>
              <a:rPr lang="zh-CN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云，分子云坍缩</a:t>
            </a:r>
            <a:endParaRPr lang="en-GB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19382" y="3520825"/>
            <a:ext cx="2360247" cy="69556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Oh Be A Fine Girl/Guy. Kiss Me!</a:t>
            </a:r>
          </a:p>
          <a:p>
            <a:pPr algn="ctr"/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(O, B, A, F, G, K, M) -&gt; </a:t>
            </a:r>
            <a:r>
              <a:rPr lang="zh-CN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不同主序星类型 </a:t>
            </a:r>
            <a:r>
              <a:rPr lang="en-US" altLang="zh-CN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-&gt; </a:t>
            </a:r>
            <a:r>
              <a:rPr lang="zh-CN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赫罗图 （</a:t>
            </a:r>
            <a:r>
              <a:rPr lang="en-US" altLang="zh-CN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H-R diagram</a:t>
            </a:r>
            <a:r>
              <a:rPr lang="zh-CN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）</a:t>
            </a:r>
            <a:endParaRPr lang="en-GB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82632" y="1863964"/>
            <a:ext cx="875324" cy="46110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原恒星</a:t>
            </a:r>
            <a:endParaRPr lang="en-GB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66306" y="1863964"/>
            <a:ext cx="875324" cy="46110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主序星</a:t>
            </a:r>
            <a:endParaRPr lang="en-GB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20493" y="2782273"/>
            <a:ext cx="1187940" cy="46110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黄矮星 </a:t>
            </a:r>
            <a:r>
              <a:rPr lang="en-US" altLang="zh-CN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-&gt; </a:t>
            </a:r>
            <a:r>
              <a:rPr lang="zh-CN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太阳</a:t>
            </a:r>
            <a:endParaRPr lang="en-GB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20493" y="3638056"/>
            <a:ext cx="875324" cy="46110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红</a:t>
            </a:r>
            <a:r>
              <a:rPr lang="zh-CN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矮星</a:t>
            </a:r>
            <a:endParaRPr lang="en-GB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24957" y="2782273"/>
            <a:ext cx="1461478" cy="46110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晚</a:t>
            </a:r>
            <a:r>
              <a:rPr lang="zh-CN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期核心成分以氦（聚变产物）为主</a:t>
            </a:r>
            <a:endParaRPr lang="en-GB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002959" y="2782273"/>
            <a:ext cx="851875" cy="46110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外层呈现星云状</a:t>
            </a:r>
            <a:endParaRPr lang="en-GB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71358" y="2782273"/>
            <a:ext cx="894859" cy="46110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次巨星 </a:t>
            </a:r>
            <a:r>
              <a:rPr lang="en-US" altLang="zh-CN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-&gt; </a:t>
            </a:r>
            <a:r>
              <a:rPr lang="zh-CN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红巨星</a:t>
            </a:r>
            <a:endParaRPr lang="en-GB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382741" y="2782273"/>
            <a:ext cx="1043351" cy="46110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核</a:t>
            </a:r>
            <a:r>
              <a:rPr lang="zh-CN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心坍缩 </a:t>
            </a:r>
            <a:r>
              <a:rPr lang="en-US" altLang="zh-CN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-&gt; </a:t>
            </a:r>
            <a:r>
              <a:rPr lang="zh-CN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白矮星</a:t>
            </a:r>
            <a:endParaRPr lang="en-GB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3968" y="2325072"/>
            <a:ext cx="0" cy="242002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403968" y="3012827"/>
            <a:ext cx="31652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1"/>
          </p:cNvCxnSpPr>
          <p:nvPr/>
        </p:nvCxnSpPr>
        <p:spPr>
          <a:xfrm flipH="1">
            <a:off x="4403968" y="3868610"/>
            <a:ext cx="31652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720493" y="4493838"/>
            <a:ext cx="875324" cy="46110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。。。</a:t>
            </a:r>
            <a:endParaRPr lang="en-GB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403968" y="4724392"/>
            <a:ext cx="31652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079629" y="3868609"/>
            <a:ext cx="32433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6" idx="1"/>
          </p:cNvCxnSpPr>
          <p:nvPr/>
        </p:nvCxnSpPr>
        <p:spPr>
          <a:xfrm>
            <a:off x="5908433" y="3012827"/>
            <a:ext cx="316524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17" idx="1"/>
          </p:cNvCxnSpPr>
          <p:nvPr/>
        </p:nvCxnSpPr>
        <p:spPr>
          <a:xfrm>
            <a:off x="7686435" y="3012827"/>
            <a:ext cx="316524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18" idx="1"/>
          </p:cNvCxnSpPr>
          <p:nvPr/>
        </p:nvCxnSpPr>
        <p:spPr>
          <a:xfrm>
            <a:off x="8854834" y="3012827"/>
            <a:ext cx="316524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9" idx="1"/>
          </p:cNvCxnSpPr>
          <p:nvPr/>
        </p:nvCxnSpPr>
        <p:spPr>
          <a:xfrm>
            <a:off x="10066217" y="3012827"/>
            <a:ext cx="316524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080371" y="4068752"/>
            <a:ext cx="1227012" cy="46110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其他形式衰变</a:t>
            </a:r>
            <a:endParaRPr lang="en-GB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595817" y="3868609"/>
            <a:ext cx="1641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595817" y="4724392"/>
            <a:ext cx="1641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759938" y="3849748"/>
            <a:ext cx="0" cy="89535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2" idx="1"/>
          </p:cNvCxnSpPr>
          <p:nvPr/>
        </p:nvCxnSpPr>
        <p:spPr>
          <a:xfrm>
            <a:off x="5759938" y="4299306"/>
            <a:ext cx="32043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" idx="3"/>
            <a:endCxn id="11" idx="1"/>
          </p:cNvCxnSpPr>
          <p:nvPr/>
        </p:nvCxnSpPr>
        <p:spPr>
          <a:xfrm>
            <a:off x="2274282" y="2094518"/>
            <a:ext cx="40835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2" idx="1"/>
          </p:cNvCxnSpPr>
          <p:nvPr/>
        </p:nvCxnSpPr>
        <p:spPr>
          <a:xfrm>
            <a:off x="3557956" y="2094518"/>
            <a:ext cx="40835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8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yuanpeng zhang</dc:creator>
  <cp:lastModifiedBy>yuanpeng zhang</cp:lastModifiedBy>
  <cp:revision>4</cp:revision>
  <dcterms:created xsi:type="dcterms:W3CDTF">2016-09-02T13:30:36Z</dcterms:created>
  <dcterms:modified xsi:type="dcterms:W3CDTF">2016-09-02T13:54:29Z</dcterms:modified>
</cp:coreProperties>
</file>