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8" r:id="rId6"/>
    <p:sldId id="259" r:id="rId7"/>
    <p:sldId id="260" r:id="rId8"/>
    <p:sldId id="261" r:id="rId9"/>
  </p:sldIdLst>
  <p:sldSz cx="12192000" cy="6858000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9B9D"/>
    <a:srgbClr val="AEB0AF"/>
    <a:srgbClr val="CEC7C1"/>
    <a:srgbClr val="8C8D90"/>
    <a:srgbClr val="D25350"/>
    <a:srgbClr val="808184"/>
    <a:srgbClr val="75767A"/>
    <a:srgbClr val="4E4F54"/>
    <a:srgbClr val="84888B"/>
    <a:srgbClr val="A04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100A72-B371-393A-6E34-ECF64D9F44E9}" v="809" dt="2023-08-07T15:53:41.3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71" autoAdjust="0"/>
    <p:restoredTop sz="95161" autoAdjust="0"/>
  </p:normalViewPr>
  <p:slideViewPr>
    <p:cSldViewPr snapToGrid="0" showGuides="1">
      <p:cViewPr varScale="1">
        <p:scale>
          <a:sx n="154" d="100"/>
          <a:sy n="154" d="100"/>
        </p:scale>
        <p:origin x="642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>
        <p:scale>
          <a:sx n="50" d="100"/>
          <a:sy n="50" d="100"/>
        </p:scale>
        <p:origin x="5664" y="1674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533024-10F1-4BC3-BAA5-CB28D8F9B6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338" y="8810624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39D-78C5-4FF5-94A2-BCBFAF602A34}" type="datetimeFigureOut">
              <a:rPr lang="en-US" smtClean="0">
                <a:latin typeface="+mn-lt"/>
              </a:rPr>
              <a:t>8/7/2023</a:t>
            </a:fld>
            <a:endParaRPr lang="en-US" dirty="0">
              <a:latin typeface="+mn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2005F-34EB-4228-A469-9DA7EF685E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810626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C75DCF9F-B5D2-4E17-BF72-5579017E6EA3}" type="slidenum">
              <a:rPr lang="en-US" smtClean="0">
                <a:latin typeface="+mn-lt"/>
              </a:rPr>
              <a:pPr algn="l"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3575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</a:defRPr>
            </a:lvl1pPr>
          </a:lstStyle>
          <a:p>
            <a:fld id="{D7992059-949A-4D84-A84D-82EB5F97947B}" type="datetimeFigureOut">
              <a:rPr lang="en-US" smtClean="0"/>
              <a:pPr/>
              <a:t>8/7/2023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" y="8801100"/>
            <a:ext cx="3038475" cy="466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</a:defRPr>
            </a:lvl1pPr>
          </a:lstStyle>
          <a:p>
            <a:fld id="{DBFF095A-F86B-4B29-8A9F-DF3D3D1F3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89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lnSpc>
        <a:spcPct val="90000"/>
      </a:lnSpc>
      <a:spcBef>
        <a:spcPts val="300"/>
      </a:spcBef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337BA4A-B024-42C0-AEE3-721B228F8259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E6EA7-E7F1-42F0-95B8-1B1A5A465AF6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5D040-4FD6-4BA1-AC81-B5CFF26CC6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4321" y="1074420"/>
            <a:ext cx="11334582" cy="4233245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267160" y="5343835"/>
            <a:ext cx="53848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tx1"/>
                </a:solidFill>
                <a:latin typeface="Century Gothic" panose="020B0502020202020204" pitchFamily="34" charset="0"/>
              </a:rPr>
              <a:t>ORNL is managed by UT-Battelle, LLC for the US Department of Energy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428736" y="1388962"/>
            <a:ext cx="8678194" cy="978729"/>
          </a:xfrm>
        </p:spPr>
        <p:txBody>
          <a:bodyPr/>
          <a:lstStyle>
            <a:lvl1pPr algn="l">
              <a:defRPr sz="3200" b="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447481" y="3013455"/>
            <a:ext cx="5440514" cy="2028101"/>
          </a:xfrm>
        </p:spPr>
        <p:txBody>
          <a:bodyPr/>
          <a:lstStyle>
            <a:lvl1pPr marL="0" indent="0" algn="l">
              <a:buNone/>
              <a:defRPr sz="2000" baseline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5E99884-2636-4794-A093-0F9256951E0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5" name="Freeform 7">
            <a:extLst>
              <a:ext uri="{FF2B5EF4-FFF2-40B4-BE49-F238E27FC236}">
                <a16:creationId xmlns:a16="http://schemas.microsoft.com/office/drawing/2014/main" id="{454A96CC-B6D3-471D-892D-1DBFEFBD0D12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latin typeface="+mn-lt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27030A5-C7D7-48D4-B261-45DC936EE5D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6" y="5409488"/>
            <a:ext cx="1603756" cy="38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08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7" y="1083755"/>
            <a:ext cx="5486764" cy="4219290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4221671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3439C5-4231-ED43-91B8-86779195C116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5C7DBBE-95AC-E843-979A-A1A45836011E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29C1BABE-6AB9-4F04-A1D6-C28E4287362E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325F85-B4F1-4C5D-855D-1BE9D9C179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0" name="Line 5">
            <a:extLst>
              <a:ext uri="{FF2B5EF4-FFF2-40B4-BE49-F238E27FC236}">
                <a16:creationId xmlns:a16="http://schemas.microsoft.com/office/drawing/2014/main" id="{1F888CF4-3F65-4925-A47B-614AFCDC05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Line 6">
            <a:extLst>
              <a:ext uri="{FF2B5EF4-FFF2-40B4-BE49-F238E27FC236}">
                <a16:creationId xmlns:a16="http://schemas.microsoft.com/office/drawing/2014/main" id="{4CFFE01C-81C8-4437-B6F5-7BAAEE5FC29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004175" y="82232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1B955FFA-B6F5-4CDD-940A-DB05FD68B7CA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CA5F7EA9-E5C6-4376-AC5D-CA0B1DA0A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8079" y="2453317"/>
            <a:ext cx="5512904" cy="2690184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4149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k green pictur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5636" y="1078992"/>
            <a:ext cx="5487073" cy="4224052"/>
          </a:xfrm>
          <a:noFill/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0" y="1078992"/>
            <a:ext cx="5821680" cy="5779008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8079" y="1275788"/>
            <a:ext cx="5537405" cy="978729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453316"/>
            <a:ext cx="5512904" cy="4163291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6" name="Freeform 7">
            <a:extLst>
              <a:ext uri="{FF2B5EF4-FFF2-40B4-BE49-F238E27FC236}">
                <a16:creationId xmlns:a16="http://schemas.microsoft.com/office/drawing/2014/main" id="{2A500EEB-73EC-4C16-8273-4ED5425DD64C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3024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Dk green picture layou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120595" y="1078989"/>
            <a:ext cx="7464186" cy="4226003"/>
          </a:xfrm>
          <a:noFill/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72F0CA-07C0-447D-AD25-74BF79400D69}"/>
              </a:ext>
            </a:extLst>
          </p:cNvPr>
          <p:cNvSpPr/>
          <p:nvPr userDrawn="1"/>
        </p:nvSpPr>
        <p:spPr>
          <a:xfrm>
            <a:off x="274321" y="1078991"/>
            <a:ext cx="3846274" cy="5779007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079" y="1275788"/>
            <a:ext cx="3576228" cy="97969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8079" y="2800350"/>
            <a:ext cx="3541945" cy="3816258"/>
          </a:xfrm>
        </p:spPr>
        <p:txBody>
          <a:bodyPr/>
          <a:lstStyle>
            <a:lvl1pPr marL="287338" indent="-2873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–"/>
              <a:defRPr lang="en-US" sz="1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688975" lvl="1" indent="-285750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0DB01C-0316-7441-9D7D-F96D7A49FEAC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70CC82-0B8B-1D4B-9F0D-823E1CAB4A9C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732E67AB-06CD-417E-82A6-C485A480337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8EB24F-FBB3-41E8-90F7-B4AA493C6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8" name="Freeform 5">
            <a:extLst>
              <a:ext uri="{FF2B5EF4-FFF2-40B4-BE49-F238E27FC236}">
                <a16:creationId xmlns:a16="http://schemas.microsoft.com/office/drawing/2014/main" id="{E0FFF716-AFC7-4054-A1F8-2C39C30731D0}"/>
              </a:ext>
            </a:extLst>
          </p:cNvPr>
          <p:cNvSpPr>
            <a:spLocks/>
          </p:cNvSpPr>
          <p:nvPr userDrawn="1"/>
        </p:nvSpPr>
        <p:spPr bwMode="auto">
          <a:xfrm>
            <a:off x="4120595" y="1"/>
            <a:ext cx="8071405" cy="6857998"/>
          </a:xfrm>
          <a:custGeom>
            <a:avLst/>
            <a:gdLst>
              <a:gd name="T0" fmla="*/ 4151 w 4490"/>
              <a:gd name="T1" fmla="*/ 0 h 3815"/>
              <a:gd name="T2" fmla="*/ 4151 w 4490"/>
              <a:gd name="T3" fmla="*/ 2951 h 3815"/>
              <a:gd name="T4" fmla="*/ 0 w 4490"/>
              <a:gd name="T5" fmla="*/ 2951 h 3815"/>
              <a:gd name="T6" fmla="*/ 0 w 4490"/>
              <a:gd name="T7" fmla="*/ 3815 h 3815"/>
              <a:gd name="T8" fmla="*/ 4490 w 4490"/>
              <a:gd name="T9" fmla="*/ 3815 h 3815"/>
              <a:gd name="T10" fmla="*/ 4490 w 4490"/>
              <a:gd name="T11" fmla="*/ 2969 h 3815"/>
              <a:gd name="T12" fmla="*/ 4490 w 4490"/>
              <a:gd name="T13" fmla="*/ 2951 h 3815"/>
              <a:gd name="T14" fmla="*/ 4490 w 4490"/>
              <a:gd name="T15" fmla="*/ 0 h 3815"/>
              <a:gd name="T16" fmla="*/ 4151 w 4490"/>
              <a:gd name="T17" fmla="*/ 0 h 3815"/>
              <a:gd name="T18" fmla="*/ 4151 w 4490"/>
              <a:gd name="T19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90" h="3815">
                <a:moveTo>
                  <a:pt x="4151" y="0"/>
                </a:moveTo>
                <a:lnTo>
                  <a:pt x="4151" y="2951"/>
                </a:lnTo>
                <a:lnTo>
                  <a:pt x="0" y="2951"/>
                </a:lnTo>
                <a:lnTo>
                  <a:pt x="0" y="3815"/>
                </a:lnTo>
                <a:lnTo>
                  <a:pt x="4490" y="3815"/>
                </a:lnTo>
                <a:lnTo>
                  <a:pt x="4490" y="2969"/>
                </a:lnTo>
                <a:lnTo>
                  <a:pt x="4490" y="2951"/>
                </a:lnTo>
                <a:lnTo>
                  <a:pt x="4490" y="0"/>
                </a:lnTo>
                <a:lnTo>
                  <a:pt x="4151" y="0"/>
                </a:lnTo>
                <a:lnTo>
                  <a:pt x="4151" y="0"/>
                </a:lnTo>
                <a:close/>
              </a:path>
            </a:pathLst>
          </a:custGeom>
          <a:solidFill>
            <a:srgbClr val="4C886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220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layou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D81066A-C24A-4E74-9351-F12B6561E2D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74320" y="2381"/>
            <a:ext cx="11312843" cy="6342021"/>
          </a:xfrm>
          <a:noFill/>
          <a:ln>
            <a:noFill/>
          </a:ln>
        </p:spPr>
        <p:txBody>
          <a:bodyPr/>
          <a:lstStyle>
            <a:lvl1pPr marL="0" indent="0">
              <a:buFont typeface="Century Gothic" panose="020B0502020202020204" pitchFamily="34" charset="0"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9" y="274320"/>
            <a:ext cx="11000232" cy="535531"/>
          </a:xfrm>
        </p:spPr>
        <p:txBody>
          <a:bodyPr/>
          <a:lstStyle>
            <a:lvl1pPr>
              <a:lnSpc>
                <a:spcPct val="90000"/>
              </a:lnSpc>
              <a:defRPr sz="3200" b="0">
                <a:solidFill>
                  <a:schemeClr val="tx1"/>
                </a:solidFill>
                <a:effectLst/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Rectangle 256">
            <a:extLst>
              <a:ext uri="{FF2B5EF4-FFF2-40B4-BE49-F238E27FC236}">
                <a16:creationId xmlns:a16="http://schemas.microsoft.com/office/drawing/2014/main" id="{50787286-CD5D-43D9-B8DA-70C3358DC82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3" y="647700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chemeClr val="bg1"/>
                </a:solidFill>
                <a:latin typeface="Century Gothic" panose="020B0502020202020204" pitchFamily="34" charset="0"/>
                <a:cs typeface="Arial" pitchFamily="34" charset="0"/>
              </a:rPr>
              <a:t> </a:t>
            </a:r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D938724D-E109-43B4-9560-1552E26DB04A}"/>
              </a:ext>
            </a:extLst>
          </p:cNvPr>
          <p:cNvSpPr>
            <a:spLocks/>
          </p:cNvSpPr>
          <p:nvPr userDrawn="1"/>
        </p:nvSpPr>
        <p:spPr bwMode="auto">
          <a:xfrm>
            <a:off x="6026150" y="0"/>
            <a:ext cx="6165850" cy="6858000"/>
          </a:xfrm>
          <a:custGeom>
            <a:avLst/>
            <a:gdLst>
              <a:gd name="T0" fmla="*/ 3502 w 3884"/>
              <a:gd name="T1" fmla="*/ 0 h 4320"/>
              <a:gd name="T2" fmla="*/ 3502 w 3884"/>
              <a:gd name="T3" fmla="*/ 3998 h 4320"/>
              <a:gd name="T4" fmla="*/ 0 w 3884"/>
              <a:gd name="T5" fmla="*/ 3998 h 4320"/>
              <a:gd name="T6" fmla="*/ 0 w 3884"/>
              <a:gd name="T7" fmla="*/ 4320 h 4320"/>
              <a:gd name="T8" fmla="*/ 3502 w 3884"/>
              <a:gd name="T9" fmla="*/ 4320 h 4320"/>
              <a:gd name="T10" fmla="*/ 3884 w 3884"/>
              <a:gd name="T11" fmla="*/ 4320 h 4320"/>
              <a:gd name="T12" fmla="*/ 3884 w 3884"/>
              <a:gd name="T13" fmla="*/ 3998 h 4320"/>
              <a:gd name="T14" fmla="*/ 3884 w 3884"/>
              <a:gd name="T15" fmla="*/ 0 h 4320"/>
              <a:gd name="T16" fmla="*/ 3502 w 3884"/>
              <a:gd name="T17" fmla="*/ 0 h 43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884" h="4320">
                <a:moveTo>
                  <a:pt x="3502" y="0"/>
                </a:moveTo>
                <a:lnTo>
                  <a:pt x="3502" y="3998"/>
                </a:lnTo>
                <a:lnTo>
                  <a:pt x="0" y="3998"/>
                </a:lnTo>
                <a:lnTo>
                  <a:pt x="0" y="4320"/>
                </a:lnTo>
                <a:lnTo>
                  <a:pt x="3502" y="4320"/>
                </a:lnTo>
                <a:lnTo>
                  <a:pt x="3884" y="4320"/>
                </a:lnTo>
                <a:lnTo>
                  <a:pt x="3884" y="3998"/>
                </a:lnTo>
                <a:lnTo>
                  <a:pt x="3884" y="0"/>
                </a:lnTo>
                <a:lnTo>
                  <a:pt x="3502" y="0"/>
                </a:lnTo>
                <a:close/>
              </a:path>
            </a:pathLst>
          </a:custGeom>
          <a:solidFill>
            <a:srgbClr val="4087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00E375-D0D6-466C-A383-E914B5C8AE5A}"/>
              </a:ext>
            </a:extLst>
          </p:cNvPr>
          <p:cNvSpPr/>
          <p:nvPr userDrawn="1"/>
        </p:nvSpPr>
        <p:spPr>
          <a:xfrm>
            <a:off x="0" y="6344402"/>
            <a:ext cx="274320" cy="510909"/>
          </a:xfrm>
          <a:prstGeom prst="rect">
            <a:avLst/>
          </a:prstGeom>
          <a:solidFill>
            <a:srgbClr val="397D5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090841D-81E2-4E83-8067-E18C5C3AF8FF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031D8B-25E9-D440-A0B7-53853A82E6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60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7" y="274320"/>
            <a:ext cx="11430000" cy="539496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55" y="1653735"/>
            <a:ext cx="11430000" cy="4047778"/>
          </a:xfrm>
        </p:spPr>
        <p:txBody>
          <a:bodyPr/>
          <a:lstStyle>
            <a:lvl1pPr marL="288925" indent="-288925">
              <a:spcBef>
                <a:spcPts val="1800"/>
              </a:spcBef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 lang="en-US" sz="28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687388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>
                <a:latin typeface="+mn-lt"/>
                <a:cs typeface="Arial" panose="020B0604020202020204" pitchFamily="34" charset="0"/>
              </a:defRPr>
            </a:lvl2pPr>
            <a:lvl3pPr marL="1031875" indent="-288925"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3pPr>
            <a:lvl4pPr>
              <a:buClr>
                <a:schemeClr val="tx1"/>
              </a:buClr>
              <a:defRPr>
                <a:latin typeface="+mn-lt"/>
                <a:cs typeface="Arial" panose="020B0604020202020204" pitchFamily="34" charset="0"/>
              </a:defRPr>
            </a:lvl4pPr>
            <a:lvl5pPr marL="1482725" indent="-222250">
              <a:buClr>
                <a:schemeClr val="tx1"/>
              </a:buClr>
              <a:buFont typeface="Arial" panose="020B0604020202020204" pitchFamily="34" charset="0"/>
              <a:buChar char="•"/>
              <a:defRPr>
                <a:latin typeface="+mn-lt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8" name="Rectangle 256">
            <a:extLst>
              <a:ext uri="{FF2B5EF4-FFF2-40B4-BE49-F238E27FC236}">
                <a16:creationId xmlns:a16="http://schemas.microsoft.com/office/drawing/2014/main" id="{6349825E-C749-4CDB-BDE4-DDAFE00D2BF9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98622-4D3C-4849-B0FA-4101271A78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458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7DAB3A-4154-42CC-B73A-07DD412DD14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01" b="-1"/>
          <a:stretch/>
        </p:blipFill>
        <p:spPr>
          <a:xfrm>
            <a:off x="6095998" y="1078992"/>
            <a:ext cx="5535025" cy="42286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679D6E9-7CB6-4816-BA71-A98C108727C8}"/>
              </a:ext>
            </a:extLst>
          </p:cNvPr>
          <p:cNvSpPr/>
          <p:nvPr userDrawn="1"/>
        </p:nvSpPr>
        <p:spPr>
          <a:xfrm>
            <a:off x="274320" y="1078992"/>
            <a:ext cx="5821680" cy="4228673"/>
          </a:xfrm>
          <a:prstGeom prst="rect">
            <a:avLst/>
          </a:prstGeom>
          <a:solidFill>
            <a:srgbClr val="CFCFCF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F2F47A-E421-4CE0-A746-76A8C436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352479"/>
            <a:ext cx="5413469" cy="1100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6068FB31-3CF5-496E-BC0D-61D682234A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2217" y="2891883"/>
            <a:ext cx="5431021" cy="2252546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>
                <a:latin typeface="Century Gothic" panose="020B0502020202020204" pitchFamily="34" charset="0"/>
              </a:defRPr>
            </a:lvl1pPr>
            <a:lvl2pPr marL="688975" indent="-285750">
              <a:buClr>
                <a:schemeClr val="tx1"/>
              </a:buClr>
              <a:buFont typeface="Century Gothic" panose="020B0502020202020204" pitchFamily="34" charset="0"/>
              <a:buChar char="–"/>
              <a:defRPr sz="1800">
                <a:latin typeface="Century Gothic" panose="020B0502020202020204" pitchFamily="34" charset="0"/>
              </a:defRPr>
            </a:lvl2pPr>
            <a:lvl3pPr>
              <a:defRPr sz="1600"/>
            </a:lvl3pPr>
            <a:lvl4pPr>
              <a:defRPr sz="1400"/>
            </a:lvl4pPr>
            <a:lvl5pPr marL="1482725" indent="-2222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ACC93F-6123-3F49-8C15-4A811AF8B7BB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756F41-5AD0-C346-AE90-A0206E07D1B9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E79036-1F33-40EB-AB47-F9529E5C3C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12" name="Freeform 7">
            <a:extLst>
              <a:ext uri="{FF2B5EF4-FFF2-40B4-BE49-F238E27FC236}">
                <a16:creationId xmlns:a16="http://schemas.microsoft.com/office/drawing/2014/main" id="{3E861E90-11A2-4A0B-85EB-1A2865C9A48F}"/>
              </a:ext>
            </a:extLst>
          </p:cNvPr>
          <p:cNvSpPr>
            <a:spLocks/>
          </p:cNvSpPr>
          <p:nvPr userDrawn="1"/>
        </p:nvSpPr>
        <p:spPr bwMode="auto">
          <a:xfrm>
            <a:off x="6096000" y="0"/>
            <a:ext cx="6096000" cy="6858000"/>
          </a:xfrm>
          <a:custGeom>
            <a:avLst/>
            <a:gdLst>
              <a:gd name="T0" fmla="*/ 3049 w 3388"/>
              <a:gd name="T1" fmla="*/ 0 h 3815"/>
              <a:gd name="T2" fmla="*/ 3049 w 3388"/>
              <a:gd name="T3" fmla="*/ 2951 h 3815"/>
              <a:gd name="T4" fmla="*/ 0 w 3388"/>
              <a:gd name="T5" fmla="*/ 2951 h 3815"/>
              <a:gd name="T6" fmla="*/ 0 w 3388"/>
              <a:gd name="T7" fmla="*/ 3815 h 3815"/>
              <a:gd name="T8" fmla="*/ 3388 w 3388"/>
              <a:gd name="T9" fmla="*/ 3815 h 3815"/>
              <a:gd name="T10" fmla="*/ 3388 w 3388"/>
              <a:gd name="T11" fmla="*/ 2969 h 3815"/>
              <a:gd name="T12" fmla="*/ 3388 w 3388"/>
              <a:gd name="T13" fmla="*/ 2951 h 3815"/>
              <a:gd name="T14" fmla="*/ 3388 w 3388"/>
              <a:gd name="T15" fmla="*/ 0 h 3815"/>
              <a:gd name="T16" fmla="*/ 3049 w 3388"/>
              <a:gd name="T17" fmla="*/ 0 h 3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388" h="3815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67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885FFDA-509C-4548-B17D-5409853CA42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425236" cy="535531"/>
          </a:xfrm>
        </p:spPr>
        <p:txBody>
          <a:bodyPr/>
          <a:lstStyle>
            <a:lvl1pPr>
              <a:lnSpc>
                <a:spcPct val="90000"/>
              </a:lnSpc>
              <a:defRPr sz="3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D9F2534-297B-446C-B822-74E3C23864F7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7" name="Rectangle 256">
            <a:extLst>
              <a:ext uri="{FF2B5EF4-FFF2-40B4-BE49-F238E27FC236}">
                <a16:creationId xmlns:a16="http://schemas.microsoft.com/office/drawing/2014/main" id="{BF6A1C92-1EE6-4390-85D8-ACD208CF9DB8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0DD0A2A-0355-AA49-9A3F-AB977E14F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82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D6DB211-F94D-644A-8C58-020193A03AAA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010" y="1444752"/>
            <a:ext cx="5507832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010" y="2275467"/>
            <a:ext cx="5507832" cy="3373229"/>
          </a:xfrm>
        </p:spPr>
        <p:txBody>
          <a:bodyPr/>
          <a:lstStyle>
            <a:lvl1pPr marL="230188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>
                <a:latin typeface="+mn-lt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 baseline="0">
                <a:latin typeface="Century Gothic" panose="020B0502020202020204" pitchFamily="34" charset="0"/>
              </a:defRPr>
            </a:lvl3pPr>
            <a:lvl4pPr marL="971550" indent="0">
              <a:buClr>
                <a:schemeClr val="tx1"/>
              </a:buClr>
              <a:buFont typeface="Century Gothic" panose="020B0502020202020204" pitchFamily="34" charset="0"/>
              <a:buNone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444752"/>
            <a:ext cx="5504688" cy="821190"/>
          </a:xfrm>
        </p:spPr>
        <p:txBody>
          <a:bodyPr anchor="b"/>
          <a:lstStyle>
            <a:lvl1pPr marL="0" indent="0">
              <a:buNone/>
              <a:defRPr sz="2400" b="0" baseline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275467"/>
            <a:ext cx="5504688" cy="3373229"/>
          </a:xfrm>
        </p:spPr>
        <p:txBody>
          <a:bodyPr/>
          <a:lstStyle>
            <a:lvl1pPr marL="287338" indent="-287338">
              <a:buClr>
                <a:schemeClr val="tx1"/>
              </a:buClr>
              <a:buFont typeface="Century Gothic" panose="020B0502020202020204" pitchFamily="34" charset="0"/>
              <a:buChar char="•"/>
              <a:defRPr sz="2000" baseline="0">
                <a:latin typeface="Century Gothic" panose="020B0502020202020204" pitchFamily="34" charset="0"/>
              </a:defRPr>
            </a:lvl1pPr>
            <a:lvl2pPr marL="625475" indent="-279400"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800" baseline="0">
                <a:latin typeface="Century Gothic" panose="020B0502020202020204" pitchFamily="34" charset="0"/>
              </a:defRPr>
            </a:lvl2pPr>
            <a:lvl3pPr marL="914400" indent="-230188">
              <a:buClr>
                <a:schemeClr val="tx1"/>
              </a:buClr>
              <a:buFont typeface="Century Gothic" panose="020B0502020202020204" pitchFamily="34" charset="0"/>
              <a:buChar char="•"/>
              <a:defRPr sz="1600">
                <a:latin typeface="+mn-lt"/>
              </a:defRPr>
            </a:lvl3pPr>
            <a:lvl4pPr marL="1144588" indent="-173038">
              <a:buClr>
                <a:schemeClr val="tx1"/>
              </a:buClr>
              <a:buFont typeface="Century Gothic" panose="020B0502020202020204" pitchFamily="34" charset="0"/>
              <a:buChar char="•"/>
              <a:defRPr sz="1400">
                <a:latin typeface="+mn-lt"/>
              </a:defRPr>
            </a:lvl4pPr>
            <a:lvl5pPr marL="1482725" indent="-222250">
              <a:buClr>
                <a:schemeClr val="tx1"/>
              </a:buClr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0C0632-ACDA-4D24-A2CC-14539B91BC55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256">
            <a:extLst>
              <a:ext uri="{FF2B5EF4-FFF2-40B4-BE49-F238E27FC236}">
                <a16:creationId xmlns:a16="http://schemas.microsoft.com/office/drawing/2014/main" id="{0ED8B866-A29F-4437-842E-6B7908B2FB7D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DF833AF-F2DD-B245-B5D3-AAD481D065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578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3 content boxes with reverse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7FC5867-1737-E84C-B42D-608A49EBBAA6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274320"/>
            <a:ext cx="11504904" cy="535531"/>
          </a:xfrm>
        </p:spPr>
        <p:txBody>
          <a:bodyPr/>
          <a:lstStyle>
            <a:lvl1pPr>
              <a:lnSpc>
                <a:spcPct val="9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696" y="1387602"/>
            <a:ext cx="361047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696" y="2208792"/>
            <a:ext cx="361047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 baseline="0"/>
            </a:lvl1pPr>
            <a:lvl2pPr marL="514350" indent="-225425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600" baseline="0"/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3659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3659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9D91D4C-0C90-4594-94C2-E939B6EF57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248562" y="1387602"/>
            <a:ext cx="3608418" cy="821190"/>
          </a:xfr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tIns="91440" bIns="91440" anchor="b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1A87D9D-30BD-4BC1-AB79-1F900F87185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48562" y="2213184"/>
            <a:ext cx="3608418" cy="3813071"/>
          </a:xfrm>
          <a:ln w="12700"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tx2"/>
                </a:gs>
              </a:gsLst>
              <a:lin ang="16200000" scaled="1"/>
              <a:tileRect/>
            </a:gradFill>
          </a:ln>
        </p:spPr>
        <p:txBody>
          <a:bodyPr tIns="91440" bIns="91440"/>
          <a:lstStyle>
            <a:lvl1pPr marL="227013" indent="-227013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800"/>
            </a:lvl1pPr>
            <a:lvl2pPr marL="460375" indent="-171450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lang="en-US" sz="1600" kern="1200" baseline="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742950" indent="-173038">
              <a:lnSpc>
                <a:spcPct val="90000"/>
              </a:lnSpc>
              <a:buClr>
                <a:schemeClr val="tx1"/>
              </a:buClr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Clr>
                <a:schemeClr val="tx1"/>
              </a:buClr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14350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4B83B09-CF3A-4A36-84C0-D32086A13DE2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4" name="Rectangle 256">
            <a:extLst>
              <a:ext uri="{FF2B5EF4-FFF2-40B4-BE49-F238E27FC236}">
                <a16:creationId xmlns:a16="http://schemas.microsoft.com/office/drawing/2014/main" id="{B764CAE0-734A-4D16-BDA1-3E43A810370F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0BAAAD4-FBA9-4334-AA6C-9B74AC2A837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05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5840756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6351585" y="1435551"/>
            <a:ext cx="5840415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583867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6351584" y="948037"/>
            <a:ext cx="584041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80804" y="966165"/>
            <a:ext cx="5815195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0804" y="1517523"/>
            <a:ext cx="5815195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6357344" y="966165"/>
            <a:ext cx="5811876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6357344" y="1517523"/>
            <a:ext cx="5811876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2737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1714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2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4299090" y="1435551"/>
            <a:ext cx="3867912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8323860" y="1435551"/>
            <a:ext cx="3868138" cy="5224413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3866758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4299089" y="948037"/>
            <a:ext cx="3867912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8323860" y="948037"/>
            <a:ext cx="3885931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000" y="966165"/>
            <a:ext cx="3833880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3833880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4312016" y="966165"/>
            <a:ext cx="3831692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4319831" y="1517904"/>
            <a:ext cx="3831692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37939" y="966165"/>
            <a:ext cx="3797323" cy="457200"/>
          </a:xfrm>
          <a:noFill/>
          <a:ln w="12700">
            <a:noFill/>
          </a:ln>
        </p:spPr>
        <p:txBody>
          <a:bodyPr tIns="91440" bIns="9144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8345754" y="1517904"/>
            <a:ext cx="3797323" cy="411035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860425" indent="-173038">
              <a:lnSpc>
                <a:spcPct val="90000"/>
              </a:lnSpc>
              <a:buFont typeface="Century Gothic" panose="020B0502020202020204" pitchFamily="34" charset="0"/>
              <a:buChar char="•"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936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6" name="Rectangle 256">
            <a:extLst>
              <a:ext uri="{FF2B5EF4-FFF2-40B4-BE49-F238E27FC236}">
                <a16:creationId xmlns:a16="http://schemas.microsoft.com/office/drawing/2014/main" id="{7312AC61-61BF-4F96-99DC-555BD73A05FA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1069" y="65460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>
              <a:lnSpc>
                <a:spcPct val="90000"/>
              </a:lnSpc>
            </a:pPr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21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3 section science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431D86-B4F2-4178-9479-C223044E67E1}"/>
              </a:ext>
            </a:extLst>
          </p:cNvPr>
          <p:cNvSpPr/>
          <p:nvPr userDrawn="1"/>
        </p:nvSpPr>
        <p:spPr>
          <a:xfrm>
            <a:off x="274320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568B759-9EAF-4F57-B09C-A71D9D5B516C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278816" y="966459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C80716-D7F2-40BD-B894-87B7C5521D93}"/>
              </a:ext>
            </a:extLst>
          </p:cNvPr>
          <p:cNvSpPr/>
          <p:nvPr userDrawn="1"/>
        </p:nvSpPr>
        <p:spPr>
          <a:xfrm>
            <a:off x="274319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72E6C0-3363-4678-BD7B-839981CFEC1B}"/>
              </a:ext>
            </a:extLst>
          </p:cNvPr>
          <p:cNvSpPr/>
          <p:nvPr userDrawn="1"/>
        </p:nvSpPr>
        <p:spPr>
          <a:xfrm>
            <a:off x="328861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81C044-83B1-4BEC-A2A0-51CA4BF72CE4}"/>
              </a:ext>
            </a:extLst>
          </p:cNvPr>
          <p:cNvSpPr/>
          <p:nvPr userDrawn="1"/>
        </p:nvSpPr>
        <p:spPr>
          <a:xfrm>
            <a:off x="3288610" y="948037"/>
            <a:ext cx="2874805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04C995C-9C57-406C-A69D-7613F8F47165}"/>
              </a:ext>
            </a:extLst>
          </p:cNvPr>
          <p:cNvSpPr/>
          <p:nvPr userDrawn="1"/>
        </p:nvSpPr>
        <p:spPr>
          <a:xfrm>
            <a:off x="6302900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26A7F5-6E08-49A4-A894-85B35B49A075}"/>
              </a:ext>
            </a:extLst>
          </p:cNvPr>
          <p:cNvSpPr/>
          <p:nvPr userDrawn="1"/>
        </p:nvSpPr>
        <p:spPr>
          <a:xfrm>
            <a:off x="6302901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5F09E4-91A6-437A-BED4-ED7995D473E7}"/>
              </a:ext>
            </a:extLst>
          </p:cNvPr>
          <p:cNvSpPr/>
          <p:nvPr userDrawn="1"/>
        </p:nvSpPr>
        <p:spPr>
          <a:xfrm>
            <a:off x="9317192" y="1434925"/>
            <a:ext cx="2874807" cy="5201594"/>
          </a:xfrm>
          <a:prstGeom prst="rect">
            <a:avLst/>
          </a:prstGeom>
          <a:gradFill flip="none" rotWithShape="1">
            <a:gsLst>
              <a:gs pos="52000">
                <a:schemeClr val="bg1">
                  <a:lumMod val="95000"/>
                </a:schemeClr>
              </a:gs>
              <a:gs pos="0">
                <a:schemeClr val="bg2">
                  <a:alpha val="0"/>
                </a:schemeClr>
              </a:gs>
              <a:gs pos="100000">
                <a:srgbClr val="CFCFCF"/>
              </a:gs>
            </a:gsLst>
            <a:lin ang="16200000" scaled="1"/>
            <a:tileRect/>
          </a:gra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92D3D3-2A2D-4482-B3F5-B0CBCD39D93A}"/>
              </a:ext>
            </a:extLst>
          </p:cNvPr>
          <p:cNvSpPr/>
          <p:nvPr userDrawn="1"/>
        </p:nvSpPr>
        <p:spPr>
          <a:xfrm>
            <a:off x="9317193" y="948037"/>
            <a:ext cx="2874807" cy="48688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62AD586E-7375-402D-9BA8-7C07EB8240E8}"/>
              </a:ext>
            </a:extLst>
          </p:cNvPr>
          <p:cNvSpPr>
            <a:spLocks noGrp="1"/>
          </p:cNvSpPr>
          <p:nvPr userDrawn="1">
            <p:ph sz="half" idx="2"/>
          </p:nvPr>
        </p:nvSpPr>
        <p:spPr>
          <a:xfrm>
            <a:off x="283464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569913" indent="-225425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600"/>
            </a:lvl2pPr>
            <a:lvl3pPr marL="914400" indent="-227013">
              <a:lnSpc>
                <a:spcPct val="90000"/>
              </a:lnSpc>
              <a:buFont typeface="Century Gothic" panose="020B0502020202020204" pitchFamily="34" charset="0"/>
              <a:buChar char="•"/>
              <a:tabLst/>
              <a:defRPr sz="1400"/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buFont typeface="Arial" panose="020B0604020202020204" pitchFamily="34" charset="0"/>
              <a:buChar char="•"/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A49DFE2-905F-42AB-9CE1-CCCD2BB9576B}"/>
              </a:ext>
            </a:extLst>
          </p:cNvPr>
          <p:cNvSpPr>
            <a:spLocks noGrp="1"/>
          </p:cNvSpPr>
          <p:nvPr userDrawn="1">
            <p:ph type="body" sz="quarter" idx="3"/>
          </p:nvPr>
        </p:nvSpPr>
        <p:spPr>
          <a:xfrm>
            <a:off x="3283916" y="969264"/>
            <a:ext cx="2881524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F1555CB-15BC-4181-B741-965A19E6BA91}"/>
              </a:ext>
            </a:extLst>
          </p:cNvPr>
          <p:cNvSpPr>
            <a:spLocks noGrp="1"/>
          </p:cNvSpPr>
          <p:nvPr userDrawn="1">
            <p:ph sz="quarter" idx="4"/>
          </p:nvPr>
        </p:nvSpPr>
        <p:spPr>
          <a:xfrm>
            <a:off x="330537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>
              <a:lnSpc>
                <a:spcPct val="90000"/>
              </a:lnSpc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21FF3A3E-474D-4F1F-9B01-4428215B857D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6304922" y="969264"/>
            <a:ext cx="2868091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EDB166DE-69D8-4E82-A304-FF11CEBD23D7}"/>
              </a:ext>
            </a:extLst>
          </p:cNvPr>
          <p:cNvSpPr>
            <a:spLocks noGrp="1"/>
          </p:cNvSpPr>
          <p:nvPr userDrawn="1">
            <p:ph sz="quarter" idx="11"/>
          </p:nvPr>
        </p:nvSpPr>
        <p:spPr>
          <a:xfrm>
            <a:off x="6312952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A1CB721-FBCB-4DC7-9C2A-15C90E984F90}"/>
              </a:ext>
            </a:extLst>
          </p:cNvPr>
          <p:cNvSpPr/>
          <p:nvPr userDrawn="1"/>
        </p:nvSpPr>
        <p:spPr>
          <a:xfrm>
            <a:off x="1773669" y="320040"/>
            <a:ext cx="10418331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9FDFB4D2-95C3-44FB-85E0-FB87B96D0DC8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1773669" y="347472"/>
            <a:ext cx="10332720" cy="457200"/>
          </a:xfrm>
        </p:spPr>
        <p:txBody>
          <a:bodyPr anchor="ctr"/>
          <a:lstStyle>
            <a:lvl1pPr>
              <a:lnSpc>
                <a:spcPct val="90000"/>
              </a:lnSpc>
              <a:defRPr sz="2400" b="0">
                <a:solidFill>
                  <a:schemeClr val="tx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38BD24-68BF-4642-BFC4-180B70D413B8}"/>
              </a:ext>
            </a:extLst>
          </p:cNvPr>
          <p:cNvSpPr/>
          <p:nvPr userDrawn="1"/>
        </p:nvSpPr>
        <p:spPr>
          <a:xfrm>
            <a:off x="0" y="320040"/>
            <a:ext cx="274320" cy="51090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CDDBDFD-39A6-0043-BAD4-065FAFF6A9DA}"/>
              </a:ext>
            </a:extLst>
          </p:cNvPr>
          <p:cNvSpPr/>
          <p:nvPr userDrawn="1"/>
        </p:nvSpPr>
        <p:spPr>
          <a:xfrm>
            <a:off x="274320" y="320040"/>
            <a:ext cx="1412673" cy="510909"/>
          </a:xfrm>
          <a:prstGeom prst="rect">
            <a:avLst/>
          </a:prstGeom>
          <a:solidFill>
            <a:schemeClr val="bg2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F20E070A-FF02-490F-91F7-767E82133AD8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03BD6692-283A-4A7F-AE4C-0175D48F79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13129" y="456244"/>
            <a:ext cx="1088136" cy="261860"/>
          </a:xfrm>
          <a:prstGeom prst="rect">
            <a:avLst/>
          </a:prstGeom>
        </p:spPr>
      </p:pic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757D323C-D2DD-42C4-81D6-6224EE035EE4}"/>
              </a:ext>
            </a:extLst>
          </p:cNvPr>
          <p:cNvSpPr>
            <a:spLocks noGrp="1"/>
          </p:cNvSpPr>
          <p:nvPr userDrawn="1">
            <p:ph type="body" sz="quarter" idx="12"/>
          </p:nvPr>
        </p:nvSpPr>
        <p:spPr>
          <a:xfrm>
            <a:off x="9312498" y="969264"/>
            <a:ext cx="2879502" cy="457200"/>
          </a:xfrm>
          <a:noFill/>
          <a:ln w="12700">
            <a:noFill/>
          </a:ln>
        </p:spPr>
        <p:txBody>
          <a:bodyPr lIns="91440" tIns="45720" rIns="91440" bIns="45720" anchor="ctr"/>
          <a:lstStyle>
            <a:lvl1pPr marL="0" indent="0">
              <a:lnSpc>
                <a:spcPct val="90000"/>
              </a:lnSpc>
              <a:buNone/>
              <a:defRPr sz="20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6D6262AB-5413-4C3B-B769-39B07A6E5626}"/>
              </a:ext>
            </a:extLst>
          </p:cNvPr>
          <p:cNvSpPr>
            <a:spLocks noGrp="1"/>
          </p:cNvSpPr>
          <p:nvPr userDrawn="1">
            <p:ph sz="quarter" idx="13"/>
          </p:nvPr>
        </p:nvSpPr>
        <p:spPr>
          <a:xfrm>
            <a:off x="9331938" y="1517904"/>
            <a:ext cx="2843784" cy="5010912"/>
          </a:xfrm>
          <a:ln w="12700">
            <a:noFill/>
          </a:ln>
        </p:spPr>
        <p:txBody>
          <a:bodyPr tIns="45720" bIns="91440"/>
          <a:lstStyle>
            <a:lvl1pPr marL="227013" indent="-227013">
              <a:lnSpc>
                <a:spcPct val="90000"/>
              </a:lnSpc>
              <a:buFont typeface="Century Gothic" panose="020B0502020202020204" pitchFamily="34" charset="0"/>
              <a:buChar char="•"/>
              <a:defRPr sz="1800"/>
            </a:lvl1pPr>
            <a:lvl2pPr marL="630238" indent="-285750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lang="en-US" sz="16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2pPr>
            <a:lvl3pPr marL="973137" indent="-285750">
              <a:lnSpc>
                <a:spcPct val="90000"/>
              </a:lnSpc>
              <a:buFont typeface="Century Gothic" panose="020B0502020202020204" pitchFamily="34" charset="0"/>
              <a:buChar char="•"/>
              <a:defRPr lang="en-US" sz="1400" kern="1200" dirty="0">
                <a:solidFill>
                  <a:schemeClr val="tx1"/>
                </a:solidFill>
                <a:latin typeface="Century Gothic" panose="020B0502020202020204" pitchFamily="34" charset="0"/>
                <a:ea typeface="+mn-ea"/>
                <a:cs typeface="+mn-cs"/>
              </a:defRPr>
            </a:lvl3pPr>
            <a:lvl4pPr marL="1144588" indent="-173038">
              <a:lnSpc>
                <a:spcPct val="90000"/>
              </a:lnSpc>
              <a:buSzPct val="90000"/>
              <a:buFont typeface="Century Gothic" panose="020B0502020202020204" pitchFamily="34" charset="0"/>
              <a:buChar char="–"/>
              <a:defRPr sz="1200"/>
            </a:lvl4pPr>
            <a:lvl5pPr marL="1482725" indent="-222250">
              <a:lnSpc>
                <a:spcPct val="90000"/>
              </a:lnSpc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marL="569913" lvl="1" indent="-225425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–"/>
            </a:pPr>
            <a:r>
              <a:rPr lang="en-US" dirty="0"/>
              <a:t>Second level</a:t>
            </a:r>
          </a:p>
          <a:p>
            <a:pPr marL="914400" lvl="2" indent="-227013" algn="l" rtl="0" eaLnBrk="1" fontAlgn="base" hangingPunct="1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Century Gothic" panose="020B0502020202020204" pitchFamily="34" charset="0"/>
              <a:buChar char="•"/>
              <a:tabLst/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846977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862842F-612F-3641-9908-4224FD3698B3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405644" y="6452482"/>
            <a:ext cx="2112264" cy="301752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29768" y="274320"/>
            <a:ext cx="11430000" cy="535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1614" y="1650029"/>
            <a:ext cx="11419468" cy="404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 flipH="1">
            <a:off x="-4391" y="6626132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3B0D07-6BED-A646-84B4-4749F06D6579}"/>
              </a:ext>
            </a:extLst>
          </p:cNvPr>
          <p:cNvSpPr/>
          <p:nvPr userDrawn="1"/>
        </p:nvSpPr>
        <p:spPr>
          <a:xfrm>
            <a:off x="0" y="320040"/>
            <a:ext cx="274320" cy="653795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5832D77F-AA48-5846-ACCE-C0EB6A92350A}"/>
              </a:ext>
            </a:extLst>
          </p:cNvPr>
          <p:cNvSpPr>
            <a:spLocks noChangeArrowheads="1"/>
          </p:cNvSpPr>
          <p:nvPr userDrawn="1"/>
        </p:nvSpPr>
        <p:spPr bwMode="auto">
          <a:xfrm flipH="1">
            <a:off x="-4391" y="6616607"/>
            <a:ext cx="280401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 defTabSz="173038">
              <a:lnSpc>
                <a:spcPct val="90000"/>
              </a:lnSpc>
              <a:tabLst>
                <a:tab pos="230188" algn="l"/>
              </a:tabLst>
              <a:defRPr/>
            </a:pPr>
            <a:fld id="{040BB257-551A-4736-B50F-DCF1BA034C06}" type="slidenum">
              <a:rPr lang="en-US" sz="900" smtClean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pPr algn="ctr" defTabSz="173038">
                <a:lnSpc>
                  <a:spcPct val="90000"/>
                </a:lnSpc>
                <a:tabLst>
                  <a:tab pos="230188" algn="l"/>
                </a:tabLst>
                <a:defRPr/>
              </a:pPr>
              <a:t>‹#›</a:t>
            </a:fld>
            <a:endParaRPr lang="en-US" sz="900" dirty="0">
              <a:solidFill>
                <a:schemeClr val="tx1"/>
              </a:solidFill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10" name="Rectangle 256">
            <a:extLst>
              <a:ext uri="{FF2B5EF4-FFF2-40B4-BE49-F238E27FC236}">
                <a16:creationId xmlns:a16="http://schemas.microsoft.com/office/drawing/2014/main" id="{323F2AC7-81B7-4181-8965-07F2D3F8B684}"/>
              </a:ext>
            </a:extLst>
          </p:cNvPr>
          <p:cNvSpPr txBox="1">
            <a:spLocks noChangeArrowheads="1"/>
          </p:cNvSpPr>
          <p:nvPr userDrawn="1"/>
        </p:nvSpPr>
        <p:spPr>
          <a:xfrm>
            <a:off x="8010282" y="6583680"/>
            <a:ext cx="3860800" cy="182562"/>
          </a:xfrm>
          <a:prstGeom prst="rect">
            <a:avLst/>
          </a:prstGeom>
          <a:ln/>
        </p:spPr>
        <p:txBody>
          <a:bodyPr anchor="ctr"/>
          <a:lstStyle/>
          <a:p>
            <a:pPr algn="r"/>
            <a:r>
              <a:rPr lang="en-US" sz="1000" dirty="0">
                <a:solidFill>
                  <a:srgbClr val="BFBFBF"/>
                </a:solidFill>
                <a:latin typeface="+mn-lt"/>
                <a:cs typeface="Arial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575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32" r:id="rId2"/>
    <p:sldLayoutId id="2147483716" r:id="rId3"/>
    <p:sldLayoutId id="2147483736" r:id="rId4"/>
    <p:sldLayoutId id="2147483663" r:id="rId5"/>
    <p:sldLayoutId id="2147483685" r:id="rId6"/>
    <p:sldLayoutId id="2147483750" r:id="rId7"/>
    <p:sldLayoutId id="2147483755" r:id="rId8"/>
    <p:sldLayoutId id="2147483754" r:id="rId9"/>
    <p:sldLayoutId id="2147483667" r:id="rId10"/>
    <p:sldLayoutId id="2147483725" r:id="rId11"/>
    <p:sldLayoutId id="2147483756" r:id="rId12"/>
    <p:sldLayoutId id="2147483678" r:id="rId13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0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5pPr>
      <a:lvl6pPr marL="4572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6pPr>
      <a:lvl7pPr marL="9144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7pPr>
      <a:lvl8pPr marL="13716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8pPr>
      <a:lvl9pPr marL="182880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000">
          <a:solidFill>
            <a:srgbClr val="006C3A"/>
          </a:solidFill>
          <a:latin typeface="Arial Black" pitchFamily="34" charset="0"/>
        </a:defRPr>
      </a:lvl9pPr>
    </p:titleStyle>
    <p:bodyStyle>
      <a:lvl1pPr marL="287338" indent="-287338" algn="l" rtl="0" eaLnBrk="1" fontAlgn="base" hangingPunct="1">
        <a:lnSpc>
          <a:spcPct val="90000"/>
        </a:lnSpc>
        <a:spcBef>
          <a:spcPts val="14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1pPr>
      <a:lvl2pPr marL="688975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–"/>
        <a:defRPr sz="24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2pPr>
      <a:lvl3pPr marL="1030288" indent="-285750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SzPct val="90000"/>
        <a:buFont typeface="Century Gothic" panose="020B0502020202020204" pitchFamily="34" charset="0"/>
        <a:buChar char="•"/>
        <a:defRPr sz="20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3pPr>
      <a:lvl4pPr marL="1144588" indent="-173038" algn="l" rtl="0" eaLnBrk="1" fontAlgn="base" hangingPunct="1">
        <a:lnSpc>
          <a:spcPct val="90000"/>
        </a:lnSpc>
        <a:spcBef>
          <a:spcPts val="800"/>
        </a:spcBef>
        <a:spcAft>
          <a:spcPct val="0"/>
        </a:spcAft>
        <a:buClr>
          <a:schemeClr val="tx1"/>
        </a:buClr>
        <a:buFont typeface="Arial" charset="0"/>
        <a:buChar char="–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4pPr>
      <a:lvl5pPr marL="1482725" indent="-222250" algn="l" rtl="0" eaLnBrk="1" fontAlgn="base" hangingPunct="1">
        <a:lnSpc>
          <a:spcPct val="90000"/>
        </a:lnSpc>
        <a:spcBef>
          <a:spcPts val="600"/>
        </a:spcBef>
        <a:spcAft>
          <a:spcPct val="0"/>
        </a:spcAft>
        <a:buClr>
          <a:schemeClr val="tx1"/>
        </a:buClr>
        <a:buFont typeface="Arial" charset="0"/>
        <a:buChar char="»"/>
        <a:defRPr sz="1800" kern="1200">
          <a:solidFill>
            <a:schemeClr val="tx1"/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tor.sns.gov" TargetMode="External"/><Relationship Id="rId2" Type="http://schemas.openxmlformats.org/officeDocument/2006/relationships/hyperlink" Target="https://oncat.ornl.gov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00C1-4BD0-4441-9F02-CABA00D22C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736" y="1388962"/>
            <a:ext cx="8678194" cy="535531"/>
          </a:xfrm>
        </p:spPr>
        <p:txBody>
          <a:bodyPr/>
          <a:lstStyle/>
          <a:p>
            <a:r>
              <a:rPr lang="en-US" dirty="0">
                <a:latin typeface="Century Gothic"/>
              </a:rPr>
              <a:t>Where to find data at SNS/HFIR?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12E8D-8CA8-4596-914D-BD6FE6956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18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69ACC-0B5C-CF35-7863-EC357EBED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What is data?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CF545-4621-5E70-20E3-246AA26F7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/>
              </a:rPr>
              <a:t>Raw data </a:t>
            </a:r>
            <a:endParaRPr lang="en-US"/>
          </a:p>
          <a:p>
            <a:pPr marL="687070" lvl="1">
              <a:buClr>
                <a:srgbClr val="000000"/>
              </a:buClr>
            </a:pPr>
            <a:r>
              <a:rPr lang="en-US" dirty="0">
                <a:latin typeface="Century Gothic"/>
                <a:cs typeface="Arial"/>
              </a:rPr>
              <a:t>Collection of neutron scattering events (time of flight, wallclock time, sample log, detector positions, …)</a:t>
            </a:r>
          </a:p>
          <a:p>
            <a:pPr marL="687070" lvl="1">
              <a:buClr>
                <a:srgbClr val="000000"/>
              </a:buClr>
            </a:pPr>
            <a:r>
              <a:rPr lang="en-US" dirty="0">
                <a:cs typeface="Arial"/>
              </a:rPr>
              <a:t>Usually saved in a hdf5 format using a </a:t>
            </a:r>
            <a:r>
              <a:rPr lang="en-US" err="1">
                <a:cs typeface="Arial"/>
              </a:rPr>
              <a:t>NeXus</a:t>
            </a:r>
            <a:r>
              <a:rPr lang="en-US">
                <a:cs typeface="Arial"/>
              </a:rPr>
              <a:t> format (*.nxs.h5)</a:t>
            </a:r>
          </a:p>
          <a:p>
            <a:pPr>
              <a:buClr>
                <a:srgbClr val="000000"/>
              </a:buClr>
            </a:pPr>
            <a:r>
              <a:rPr lang="en-US">
                <a:latin typeface="Century Gothic"/>
                <a:cs typeface="Arial"/>
              </a:rPr>
              <a:t>Reduced data</a:t>
            </a:r>
            <a:endParaRPr lang="en-US">
              <a:cs typeface="Arial"/>
            </a:endParaRPr>
          </a:p>
          <a:p>
            <a:pPr marL="687070" lvl="1">
              <a:buClr>
                <a:srgbClr val="000000"/>
              </a:buClr>
            </a:pPr>
            <a:r>
              <a:rPr lang="en-US" dirty="0">
                <a:cs typeface="Arial"/>
              </a:rPr>
              <a:t>Transformed data into something that has some physical meaning or some intermediate format that other programs used by the community </a:t>
            </a:r>
            <a:r>
              <a:rPr lang="en-US">
                <a:cs typeface="Arial"/>
              </a:rPr>
              <a:t>can understand</a:t>
            </a:r>
          </a:p>
          <a:p>
            <a:pPr marL="687070" lvl="1">
              <a:buClr>
                <a:srgbClr val="000000"/>
              </a:buClr>
            </a:pPr>
            <a:r>
              <a:rPr lang="en-US" dirty="0">
                <a:cs typeface="Arial"/>
              </a:rPr>
              <a:t>Can be ASCII/ </a:t>
            </a:r>
            <a:r>
              <a:rPr lang="en-US" dirty="0" err="1">
                <a:cs typeface="Arial"/>
              </a:rPr>
              <a:t>NeXus</a:t>
            </a:r>
            <a:r>
              <a:rPr lang="en-US" dirty="0">
                <a:cs typeface="Arial"/>
              </a:rPr>
              <a:t> hdf5/ image/any other format</a:t>
            </a:r>
          </a:p>
        </p:txBody>
      </p:sp>
    </p:spTree>
    <p:extLst>
      <p:ext uri="{BB962C8B-B14F-4D97-AF65-F5344CB8AC3E}">
        <p14:creationId xmlns:p14="http://schemas.microsoft.com/office/powerpoint/2010/main" val="1284554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B6E6-2E51-C06A-020D-D3975C8E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Where are my files?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1224E-F878-9711-82B9-B09AA4504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933" y="901028"/>
            <a:ext cx="11430000" cy="5506729"/>
          </a:xfrm>
        </p:spPr>
        <p:txBody>
          <a:bodyPr/>
          <a:lstStyle/>
          <a:p>
            <a:r>
              <a:rPr lang="en-US">
                <a:latin typeface="Century Gothic"/>
              </a:rPr>
              <a:t>Home folder – only you have access by default</a:t>
            </a:r>
            <a:endParaRPr lang="en-US"/>
          </a:p>
          <a:p>
            <a:pPr marL="687070" lvl="1">
              <a:buClr>
                <a:srgbClr val="000000"/>
              </a:buClr>
            </a:pPr>
            <a:r>
              <a:rPr lang="en-US" dirty="0">
                <a:latin typeface="Century Gothic"/>
                <a:cs typeface="Arial"/>
              </a:rPr>
              <a:t>/SNS/users/&lt;username&gt;</a:t>
            </a:r>
            <a:endParaRPr lang="en-US" dirty="0">
              <a:cs typeface="Arial"/>
            </a:endParaRPr>
          </a:p>
          <a:p>
            <a:pPr>
              <a:buClr>
                <a:srgbClr val="000000"/>
              </a:buClr>
            </a:pPr>
            <a:r>
              <a:rPr lang="en-US">
                <a:latin typeface="Century Gothic"/>
              </a:rPr>
              <a:t>Raw data file</a:t>
            </a:r>
          </a:p>
          <a:p>
            <a:pPr marL="687070" lvl="1">
              <a:buClr>
                <a:srgbClr val="000000"/>
              </a:buClr>
            </a:pPr>
            <a:r>
              <a:rPr lang="en-US" dirty="0">
                <a:latin typeface="Century Gothic"/>
                <a:cs typeface="Arial"/>
              </a:rPr>
              <a:t>Organized by instrument and proposal</a:t>
            </a:r>
            <a:endParaRPr lang="en-US" dirty="0">
              <a:latin typeface="Century Gothic"/>
            </a:endParaRPr>
          </a:p>
          <a:p>
            <a:pPr marL="687070" lvl="1">
              <a:buClr>
                <a:srgbClr val="000000"/>
              </a:buClr>
            </a:pPr>
            <a:r>
              <a:rPr lang="en-US" dirty="0">
                <a:latin typeface="Century Gothic"/>
                <a:cs typeface="Arial"/>
              </a:rPr>
              <a:t>/SNS/&lt;instrument&gt;/IPTS-&lt;12345&gt;/nexus </a:t>
            </a:r>
          </a:p>
          <a:p>
            <a:pPr marL="687070" lvl="1">
              <a:buClr>
                <a:srgbClr val="000000"/>
              </a:buClr>
            </a:pPr>
            <a:r>
              <a:rPr lang="en-US" dirty="0">
                <a:latin typeface="Century Gothic"/>
                <a:cs typeface="Arial"/>
              </a:rPr>
              <a:t>/SNS/users/&lt;username&gt;/data/SNS</a:t>
            </a:r>
            <a:r>
              <a:rPr lang="en-US" sz="2500" dirty="0">
                <a:ea typeface="+mn-lt"/>
                <a:cs typeface="+mn-lt"/>
              </a:rPr>
              <a:t>/&lt;instrument&gt;/IPTS-&lt;12345&gt;/nexus</a:t>
            </a:r>
            <a:endParaRPr lang="en-US" dirty="0">
              <a:latin typeface="Century Gothic"/>
              <a:cs typeface="Arial"/>
            </a:endParaRPr>
          </a:p>
          <a:p>
            <a:pPr>
              <a:buClr>
                <a:srgbClr val="000000"/>
              </a:buClr>
            </a:pPr>
            <a:r>
              <a:rPr lang="en-US">
                <a:latin typeface="Century Gothic"/>
              </a:rPr>
              <a:t>Instrument files</a:t>
            </a:r>
          </a:p>
          <a:p>
            <a:pPr marL="687070" lvl="1">
              <a:buClr>
                <a:srgbClr val="000000"/>
              </a:buClr>
            </a:pPr>
            <a:r>
              <a:rPr lang="en-US" sz="2500" dirty="0">
                <a:ea typeface="+mn-lt"/>
                <a:cs typeface="+mn-lt"/>
              </a:rPr>
              <a:t>/SNS/&lt;instrument&gt;/shared</a:t>
            </a:r>
            <a:endParaRPr lang="en-US" dirty="0">
              <a:latin typeface="Century Gothic"/>
            </a:endParaRPr>
          </a:p>
          <a:p>
            <a:pPr>
              <a:buClr>
                <a:srgbClr val="000000"/>
              </a:buClr>
            </a:pPr>
            <a:r>
              <a:rPr lang="en-US">
                <a:latin typeface="Century Gothic"/>
              </a:rPr>
              <a:t>Reduced data files</a:t>
            </a:r>
          </a:p>
          <a:p>
            <a:pPr marL="687070" lvl="1">
              <a:buClr>
                <a:srgbClr val="000000"/>
              </a:buClr>
            </a:pPr>
            <a:r>
              <a:rPr lang="en-US" sz="2500" dirty="0">
                <a:ea typeface="+mn-lt"/>
                <a:cs typeface="+mn-lt"/>
              </a:rPr>
              <a:t>/SNS/&lt;instrument&gt;/IPTS-&lt;12345&gt;/shared</a:t>
            </a:r>
            <a:endParaRPr lang="en-US" dirty="0">
              <a:ea typeface="+mn-lt"/>
              <a:cs typeface="Arial"/>
            </a:endParaRPr>
          </a:p>
          <a:p>
            <a:pPr marL="687070" lvl="1">
              <a:buClr>
                <a:srgbClr val="000000"/>
              </a:buClr>
            </a:pPr>
            <a:r>
              <a:rPr lang="en-US" sz="2500" dirty="0">
                <a:cs typeface="Arial"/>
              </a:rPr>
              <a:t>/SNS/&lt;instrument&gt;/IPTS-&lt;12345&gt;/shared/</a:t>
            </a:r>
            <a:r>
              <a:rPr lang="en-US" sz="2500" dirty="0" err="1">
                <a:cs typeface="Arial"/>
              </a:rPr>
              <a:t>autoreduce</a:t>
            </a:r>
            <a:endParaRPr lang="en-US" sz="2500" dirty="0" err="1"/>
          </a:p>
          <a:p>
            <a:pPr marL="687070" lvl="1">
              <a:buClr>
                <a:srgbClr val="000000"/>
              </a:buClr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808404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3DF9-4C73-5742-127B-1FA77F6F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How to get the data?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0D274-B697-5E5D-B339-463D763C5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entury Gothic"/>
              </a:rPr>
              <a:t>Secure file transfer protocol</a:t>
            </a:r>
          </a:p>
          <a:p>
            <a:pPr>
              <a:buClr>
                <a:srgbClr val="000000"/>
              </a:buClr>
            </a:pPr>
            <a:r>
              <a:rPr lang="en-US">
                <a:latin typeface="Century Gothic"/>
              </a:rPr>
              <a:t>From a terminal sftp or scp</a:t>
            </a:r>
            <a:endParaRPr lang="en-US"/>
          </a:p>
          <a:p>
            <a:pPr>
              <a:buClr>
                <a:srgbClr val="000000"/>
              </a:buClr>
            </a:pPr>
            <a:r>
              <a:rPr lang="en-US">
                <a:latin typeface="Century Gothic"/>
              </a:rPr>
              <a:t>GUIs for Windows, MacOS</a:t>
            </a:r>
          </a:p>
          <a:p>
            <a:pPr marL="687070" lvl="1">
              <a:buClr>
                <a:srgbClr val="000000"/>
              </a:buClr>
            </a:pPr>
            <a:r>
              <a:rPr lang="en-US" dirty="0">
                <a:ea typeface="+mn-lt"/>
                <a:cs typeface="+mn-lt"/>
              </a:rPr>
              <a:t>https://analysis.sns.gov/</a:t>
            </a:r>
            <a:endParaRPr lang="en-US">
              <a:latin typeface="Century Gothic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BBFD9CA-F094-3743-7728-766E9C0BC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912" y="2804438"/>
            <a:ext cx="5173236" cy="231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05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CD972-75C1-C258-9B67-915D999F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 Gothic"/>
              </a:rPr>
              <a:t>Organize and track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CE84F-02A6-D27B-43ED-09FDE2B0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763" y="1142638"/>
            <a:ext cx="11430000" cy="4558875"/>
          </a:xfrm>
        </p:spPr>
        <p:txBody>
          <a:bodyPr/>
          <a:lstStyle/>
          <a:p>
            <a:pPr>
              <a:buClr>
                <a:srgbClr val="000000"/>
              </a:buClr>
            </a:pPr>
            <a:r>
              <a:rPr lang="en-US">
                <a:latin typeface="Century Gothic"/>
                <a:hlinkClick r:id="rId2"/>
              </a:rPr>
              <a:t>https://oncat.ornl.gov</a:t>
            </a:r>
            <a:endParaRPr lang="en-US"/>
          </a:p>
          <a:p>
            <a:pPr>
              <a:buClr>
                <a:srgbClr val="000000"/>
              </a:buClr>
            </a:pPr>
            <a:endParaRPr lang="en-US"/>
          </a:p>
          <a:p>
            <a:pPr>
              <a:buClr>
                <a:srgbClr val="000000"/>
              </a:buClr>
            </a:pPr>
            <a:endParaRPr lang="en-US"/>
          </a:p>
          <a:p>
            <a:pPr>
              <a:buClr>
                <a:srgbClr val="000000"/>
              </a:buClr>
            </a:pPr>
            <a:endParaRPr lang="en-US"/>
          </a:p>
          <a:p>
            <a:pPr>
              <a:buClr>
                <a:srgbClr val="000000"/>
              </a:buClr>
            </a:pPr>
            <a:endParaRPr lang="en-US"/>
          </a:p>
          <a:p>
            <a:pPr>
              <a:buClr>
                <a:srgbClr val="000000"/>
              </a:buClr>
            </a:pPr>
            <a:r>
              <a:rPr lang="en-US">
                <a:latin typeface="Century Gothic"/>
                <a:hlinkClick r:id="rId3"/>
              </a:rPr>
              <a:t>https://monitor.sns.gov</a:t>
            </a:r>
            <a:endParaRPr lang="en-US"/>
          </a:p>
          <a:p>
            <a:pPr>
              <a:buClr>
                <a:srgbClr val="000000"/>
              </a:buClr>
            </a:pPr>
            <a:endParaRPr lang="en-US"/>
          </a:p>
          <a:p>
            <a:pPr>
              <a:buClr>
                <a:srgbClr val="000000"/>
              </a:buClr>
            </a:pPr>
            <a:endParaRPr lang="en-US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9A94C925-17A0-F547-9C62-5A96C846D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998" y="814308"/>
            <a:ext cx="6729760" cy="193512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620AF27-9AFB-71FC-71E8-378663D423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6760" y="3044281"/>
            <a:ext cx="2309994" cy="3520069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12F4FEF-59A3-9D86-5958-FB72E8AB4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7698" y="3044282"/>
            <a:ext cx="2388982" cy="36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326584"/>
      </p:ext>
    </p:extLst>
  </p:cSld>
  <p:clrMapOvr>
    <a:masterClrMapping/>
  </p:clrMapOvr>
</p:sld>
</file>

<file path=ppt/theme/theme1.xml><?xml version="1.0" encoding="utf-8"?>
<a:theme xmlns:a="http://schemas.openxmlformats.org/drawingml/2006/main" name="ORNL">
  <a:themeElements>
    <a:clrScheme name="ORNL theme colors 180717 final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3BA2AD"/>
      </a:accent1>
      <a:accent2>
        <a:srgbClr val="8FBB55"/>
      </a:accent2>
      <a:accent3>
        <a:srgbClr val="5785B7"/>
      </a:accent3>
      <a:accent4>
        <a:srgbClr val="E5A940"/>
      </a:accent4>
      <a:accent5>
        <a:srgbClr val="919785"/>
      </a:accent5>
      <a:accent6>
        <a:srgbClr val="CB4D3D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38100">
          <a:solidFill>
            <a:schemeClr val="bg2"/>
          </a:solidFill>
          <a:miter lim="800000"/>
        </a:ln>
        <a:effectLst/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/>
      </a:spPr>
      <a:bodyPr rot="0" spcFirstLastPara="0" vertOverflow="overflow" horzOverflow="overflow" vert="horz" wrap="square" lIns="182880" tIns="182880" rIns="182880" bIns="182880" numCol="1" spcCol="0" rtlCol="0" fromWordArt="0" anchor="ctr" anchorCtr="0" forceAA="0" compatLnSpc="1">
        <a:prstTxWarp prst="textNoShape">
          <a:avLst/>
        </a:prstTxWarp>
        <a:noAutofit/>
      </a:bodyPr>
      <a:lstStyle>
        <a:defPPr algn="l">
          <a:lnSpc>
            <a:spcPct val="90000"/>
          </a:lnSpc>
          <a:defRPr dirty="0" smtClean="0">
            <a:solidFill>
              <a:schemeClr val="tx1"/>
            </a:solidFill>
          </a:defRPr>
        </a:defPPr>
      </a:lstStyle>
      <a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>
              <a:lumMod val="50000"/>
            </a:schemeClr>
          </a:solidFill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90000"/>
          </a:lnSpc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RNL 16x9 template 180719" id="{91F5A9DE-0FF5-42D2-8B71-414341298470}" vid="{19B61368-BE15-4FF9-B836-7A1A3976FBB8}"/>
    </a:ext>
  </a:extLst>
</a:theme>
</file>

<file path=ppt/theme/theme2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NL presentation palette 180710">
      <a:dk1>
        <a:sysClr val="windowText" lastClr="000000"/>
      </a:dk1>
      <a:lt1>
        <a:sysClr val="window" lastClr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2ABF2F0920324DBAB88FC649EFBEC9" ma:contentTypeVersion="2" ma:contentTypeDescription="Create a new document." ma:contentTypeScope="" ma:versionID="0f589504a14c6630f09031423a09b396">
  <xsd:schema xmlns:xsd="http://www.w3.org/2001/XMLSchema" xmlns:xs="http://www.w3.org/2001/XMLSchema" xmlns:p="http://schemas.microsoft.com/office/2006/metadata/properties" xmlns:ns2="092a311b-0f09-48f0-bd19-b8aa1763b1ad" targetNamespace="http://schemas.microsoft.com/office/2006/metadata/properties" ma:root="true" ma:fieldsID="e8654ed5ad786cf54d6649391e8e4e4d" ns2:_="">
    <xsd:import namespace="092a311b-0f09-48f0-bd19-b8aa1763b1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2a311b-0f09-48f0-bd19-b8aa1763b1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B534DC9-4F4D-4A50-822A-1A3F56AD72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92a311b-0f09-48f0-bd19-b8aa1763b1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FF1CA81-B025-421E-9746-B1FF59551E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6F5DE5-FF42-42F2-9962-F83010572F4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ORNL</vt:lpstr>
      <vt:lpstr>Where to find data at SNS/HFIR?</vt:lpstr>
      <vt:lpstr>What is data?</vt:lpstr>
      <vt:lpstr>Where are my files?</vt:lpstr>
      <vt:lpstr>How to get the data?</vt:lpstr>
      <vt:lpstr>Organize and track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</dc:title>
  <dc:subject/>
  <dc:creator/>
  <cp:keywords/>
  <dc:description/>
  <cp:lastModifiedBy/>
  <cp:revision>149</cp:revision>
  <dcterms:created xsi:type="dcterms:W3CDTF">2018-07-12T19:30:01Z</dcterms:created>
  <dcterms:modified xsi:type="dcterms:W3CDTF">2023-08-07T15:54:05Z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0x010100FC2ABF2F0920324DBAB88FC649EFBEC9</vt:lpwstr>
  </property>
</Properties>
</file>