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13.6.2021.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214714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5820"/>
            <a:ext cx="1352550" cy="293687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9708" y="1790977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62084" y="3374370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400729" y="35802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42481" y="199683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EA5B363-0CC6-4886-B858-5BF44FD5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669440" y="4483656"/>
            <a:ext cx="262536" cy="1771650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897411DA-974D-43FE-9A09-49C553618B89}"/>
              </a:ext>
            </a:extLst>
          </p:cNvPr>
          <p:cNvSpPr txBox="1"/>
          <p:nvPr/>
        </p:nvSpPr>
        <p:spPr>
          <a:xfrm>
            <a:off x="2715413" y="470062"/>
            <a:ext cx="12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4E9CD32-86CF-4921-A425-916E78E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" y="675547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035E354B-5211-490C-BFD8-00DB19ACE9C6}"/>
              </a:ext>
            </a:extLst>
          </p:cNvPr>
          <p:cNvSpPr/>
          <p:nvPr/>
        </p:nvSpPr>
        <p:spPr>
          <a:xfrm>
            <a:off x="6043792" y="1146810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6209633-FEFB-4F33-896D-A6C3FCCC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256071"/>
            <a:ext cx="200025" cy="35147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7AD63DA-881B-4705-8A38-0C70538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7" y="1284646"/>
            <a:ext cx="200025" cy="35147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0A4F0DD-92A5-4A2C-A275-50064B32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17" y="5117916"/>
            <a:ext cx="1352550" cy="29368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5EB44375-BC71-496D-89A5-A6EEF3B0D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817257" y="4415752"/>
            <a:ext cx="262536" cy="1771650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BDC75D5D-D4DB-40B8-8876-758408A426D8}"/>
              </a:ext>
            </a:extLst>
          </p:cNvPr>
          <p:cNvSpPr/>
          <p:nvPr/>
        </p:nvSpPr>
        <p:spPr>
          <a:xfrm>
            <a:off x="5458716" y="1964291"/>
            <a:ext cx="2936273" cy="292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93D4D563-7F95-4925-BE9E-0725EC2BE96B}"/>
              </a:ext>
            </a:extLst>
          </p:cNvPr>
          <p:cNvSpPr/>
          <p:nvPr/>
        </p:nvSpPr>
        <p:spPr>
          <a:xfrm>
            <a:off x="5534692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Elipsa 15">
            <a:extLst>
              <a:ext uri="{FF2B5EF4-FFF2-40B4-BE49-F238E27FC236}">
                <a16:creationId xmlns:a16="http://schemas.microsoft.com/office/drawing/2014/main" id="{697B4A5D-331A-4851-ADF5-2A982F9F5275}"/>
              </a:ext>
            </a:extLst>
          </p:cNvPr>
          <p:cNvSpPr/>
          <p:nvPr/>
        </p:nvSpPr>
        <p:spPr>
          <a:xfrm>
            <a:off x="5534692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DF04B5F7-409E-4051-9AEF-C72445FBDD98}"/>
              </a:ext>
            </a:extLst>
          </p:cNvPr>
          <p:cNvSpPr/>
          <p:nvPr/>
        </p:nvSpPr>
        <p:spPr>
          <a:xfrm>
            <a:off x="5534692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Elipsa 17">
            <a:extLst>
              <a:ext uri="{FF2B5EF4-FFF2-40B4-BE49-F238E27FC236}">
                <a16:creationId xmlns:a16="http://schemas.microsoft.com/office/drawing/2014/main" id="{96AB0E27-7F97-4207-A15B-E65395439A70}"/>
              </a:ext>
            </a:extLst>
          </p:cNvPr>
          <p:cNvSpPr/>
          <p:nvPr/>
        </p:nvSpPr>
        <p:spPr>
          <a:xfrm>
            <a:off x="5534692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C48897E3-0F2B-4F25-9510-D37460F288DA}"/>
              </a:ext>
            </a:extLst>
          </p:cNvPr>
          <p:cNvSpPr/>
          <p:nvPr/>
        </p:nvSpPr>
        <p:spPr>
          <a:xfrm>
            <a:off x="6307877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Elipsa 19">
            <a:extLst>
              <a:ext uri="{FF2B5EF4-FFF2-40B4-BE49-F238E27FC236}">
                <a16:creationId xmlns:a16="http://schemas.microsoft.com/office/drawing/2014/main" id="{134DEC52-4E14-47C9-BBC4-247D5E54A9A3}"/>
              </a:ext>
            </a:extLst>
          </p:cNvPr>
          <p:cNvSpPr/>
          <p:nvPr/>
        </p:nvSpPr>
        <p:spPr>
          <a:xfrm>
            <a:off x="6307877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694B0527-FEED-4238-A539-79089E594CED}"/>
              </a:ext>
            </a:extLst>
          </p:cNvPr>
          <p:cNvSpPr/>
          <p:nvPr/>
        </p:nvSpPr>
        <p:spPr>
          <a:xfrm>
            <a:off x="6307877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1157D4AE-8033-4F7C-854C-FD554BB85880}"/>
              </a:ext>
            </a:extLst>
          </p:cNvPr>
          <p:cNvSpPr/>
          <p:nvPr/>
        </p:nvSpPr>
        <p:spPr>
          <a:xfrm>
            <a:off x="6307877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B8D5BF04-96DD-4E98-B58D-938DAEFC3395}"/>
              </a:ext>
            </a:extLst>
          </p:cNvPr>
          <p:cNvSpPr/>
          <p:nvPr/>
        </p:nvSpPr>
        <p:spPr>
          <a:xfrm>
            <a:off x="7084613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5CE33E7-C496-45B9-8322-F1E2AE383A2C}"/>
              </a:ext>
            </a:extLst>
          </p:cNvPr>
          <p:cNvSpPr/>
          <p:nvPr/>
        </p:nvSpPr>
        <p:spPr>
          <a:xfrm>
            <a:off x="7084613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1C91FC9B-4BFA-4A26-9D05-4925CBF20B95}"/>
              </a:ext>
            </a:extLst>
          </p:cNvPr>
          <p:cNvSpPr/>
          <p:nvPr/>
        </p:nvSpPr>
        <p:spPr>
          <a:xfrm>
            <a:off x="7084613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89E4AB8F-2C8D-4B04-A31C-7A8C2820A74C}"/>
              </a:ext>
            </a:extLst>
          </p:cNvPr>
          <p:cNvSpPr/>
          <p:nvPr/>
        </p:nvSpPr>
        <p:spPr>
          <a:xfrm>
            <a:off x="7084613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Elipsa 26">
            <a:extLst>
              <a:ext uri="{FF2B5EF4-FFF2-40B4-BE49-F238E27FC236}">
                <a16:creationId xmlns:a16="http://schemas.microsoft.com/office/drawing/2014/main" id="{5E5EAF5C-FB55-49B4-A751-5B05CEE875A5}"/>
              </a:ext>
            </a:extLst>
          </p:cNvPr>
          <p:cNvSpPr/>
          <p:nvPr/>
        </p:nvSpPr>
        <p:spPr>
          <a:xfrm>
            <a:off x="7857798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Elipsa 27">
            <a:extLst>
              <a:ext uri="{FF2B5EF4-FFF2-40B4-BE49-F238E27FC236}">
                <a16:creationId xmlns:a16="http://schemas.microsoft.com/office/drawing/2014/main" id="{9A90F63F-5322-4E3F-81A7-D9AF4E8E5EB3}"/>
              </a:ext>
            </a:extLst>
          </p:cNvPr>
          <p:cNvSpPr/>
          <p:nvPr/>
        </p:nvSpPr>
        <p:spPr>
          <a:xfrm>
            <a:off x="7857798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EF7320DF-3B86-4357-BD24-94D15D75F8A5}"/>
              </a:ext>
            </a:extLst>
          </p:cNvPr>
          <p:cNvSpPr/>
          <p:nvPr/>
        </p:nvSpPr>
        <p:spPr>
          <a:xfrm>
            <a:off x="7857798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E8083F48-E95D-48D4-82B8-8C4170D6F068}"/>
              </a:ext>
            </a:extLst>
          </p:cNvPr>
          <p:cNvSpPr/>
          <p:nvPr/>
        </p:nvSpPr>
        <p:spPr>
          <a:xfrm>
            <a:off x="7857798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08CB84FD-9DCD-445C-9625-5005C2D742F9}"/>
              </a:ext>
            </a:extLst>
          </p:cNvPr>
          <p:cNvCxnSpPr>
            <a:cxnSpLocks/>
          </p:cNvCxnSpPr>
          <p:nvPr/>
        </p:nvCxnSpPr>
        <p:spPr>
          <a:xfrm flipV="1">
            <a:off x="5750175" y="1383557"/>
            <a:ext cx="411533" cy="93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BCD961A-044A-4569-B320-7A6CC2D66827}"/>
              </a:ext>
            </a:extLst>
          </p:cNvPr>
          <p:cNvCxnSpPr>
            <a:cxnSpLocks/>
          </p:cNvCxnSpPr>
          <p:nvPr/>
        </p:nvCxnSpPr>
        <p:spPr>
          <a:xfrm flipV="1">
            <a:off x="5724463" y="1512177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64F5F5B5-0BB8-45B8-8880-C1B6694E8817}"/>
              </a:ext>
            </a:extLst>
          </p:cNvPr>
          <p:cNvCxnSpPr>
            <a:cxnSpLocks/>
          </p:cNvCxnSpPr>
          <p:nvPr/>
        </p:nvCxnSpPr>
        <p:spPr>
          <a:xfrm flipH="1" flipV="1">
            <a:off x="6151000" y="1686223"/>
            <a:ext cx="382917" cy="619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0DA73590-109E-4D9A-98C5-3C597C15D298}"/>
              </a:ext>
            </a:extLst>
          </p:cNvPr>
          <p:cNvCxnSpPr>
            <a:cxnSpLocks/>
          </p:cNvCxnSpPr>
          <p:nvPr/>
        </p:nvCxnSpPr>
        <p:spPr>
          <a:xfrm flipH="1" flipV="1">
            <a:off x="6156937" y="1864908"/>
            <a:ext cx="379385" cy="113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4CD53794-9642-45FD-9748-1A2E7DD318B3}"/>
              </a:ext>
            </a:extLst>
          </p:cNvPr>
          <p:cNvCxnSpPr>
            <a:cxnSpLocks/>
          </p:cNvCxnSpPr>
          <p:nvPr/>
        </p:nvCxnSpPr>
        <p:spPr>
          <a:xfrm flipH="1" flipV="1">
            <a:off x="5774149" y="3720651"/>
            <a:ext cx="904889" cy="1575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3DEA0AD3-B822-418A-A328-3F12FA093961}"/>
              </a:ext>
            </a:extLst>
          </p:cNvPr>
          <p:cNvCxnSpPr>
            <a:cxnSpLocks/>
          </p:cNvCxnSpPr>
          <p:nvPr/>
        </p:nvCxnSpPr>
        <p:spPr>
          <a:xfrm flipH="1" flipV="1">
            <a:off x="5808343" y="4390978"/>
            <a:ext cx="702555" cy="90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7DA83BA2-22E7-41C4-AA5F-57BBECB4F19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834350" y="4299053"/>
            <a:ext cx="162133" cy="1002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7461AD49-5A03-4C8D-8BE7-DA7ED974B081}"/>
              </a:ext>
            </a:extLst>
          </p:cNvPr>
          <p:cNvCxnSpPr>
            <a:cxnSpLocks/>
          </p:cNvCxnSpPr>
          <p:nvPr/>
        </p:nvCxnSpPr>
        <p:spPr>
          <a:xfrm flipV="1">
            <a:off x="7566182" y="3690185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266CAA5-0827-40D6-8683-C5F7C5BC4E96}"/>
              </a:ext>
            </a:extLst>
          </p:cNvPr>
          <p:cNvCxnSpPr>
            <a:cxnSpLocks/>
          </p:cNvCxnSpPr>
          <p:nvPr/>
        </p:nvCxnSpPr>
        <p:spPr>
          <a:xfrm flipH="1" flipV="1">
            <a:off x="7326514" y="4428116"/>
            <a:ext cx="67398" cy="82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A7E7B7F6-94B8-4043-9B4C-963DD0ED64FD}"/>
              </a:ext>
            </a:extLst>
          </p:cNvPr>
          <p:cNvCxnSpPr>
            <a:cxnSpLocks/>
          </p:cNvCxnSpPr>
          <p:nvPr/>
        </p:nvCxnSpPr>
        <p:spPr>
          <a:xfrm flipV="1">
            <a:off x="7195647" y="3648667"/>
            <a:ext cx="122018" cy="1605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BFB9FED-0A32-41BA-A3B2-29884E6DD22B}"/>
              </a:ext>
            </a:extLst>
          </p:cNvPr>
          <p:cNvCxnSpPr>
            <a:cxnSpLocks/>
          </p:cNvCxnSpPr>
          <p:nvPr/>
        </p:nvCxnSpPr>
        <p:spPr>
          <a:xfrm>
            <a:off x="6530090" y="3669426"/>
            <a:ext cx="327025" cy="166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56A4F67-DC59-45C6-B860-69ADB3200B60}"/>
              </a:ext>
            </a:extLst>
          </p:cNvPr>
          <p:cNvCxnSpPr>
            <a:cxnSpLocks/>
          </p:cNvCxnSpPr>
          <p:nvPr/>
        </p:nvCxnSpPr>
        <p:spPr>
          <a:xfrm flipH="1" flipV="1">
            <a:off x="6530090" y="4414429"/>
            <a:ext cx="481868" cy="884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A298AAC0-C84E-492B-95CB-D2306EC5169E}"/>
              </a:ext>
            </a:extLst>
          </p:cNvPr>
          <p:cNvCxnSpPr>
            <a:cxnSpLocks/>
          </p:cNvCxnSpPr>
          <p:nvPr/>
        </p:nvCxnSpPr>
        <p:spPr>
          <a:xfrm flipV="1">
            <a:off x="7275610" y="1400723"/>
            <a:ext cx="476352" cy="945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78">
            <a:extLst>
              <a:ext uri="{FF2B5EF4-FFF2-40B4-BE49-F238E27FC236}">
                <a16:creationId xmlns:a16="http://schemas.microsoft.com/office/drawing/2014/main" id="{34BDCE3A-9831-48EA-BEDB-F3DD38771E29}"/>
              </a:ext>
            </a:extLst>
          </p:cNvPr>
          <p:cNvCxnSpPr>
            <a:cxnSpLocks/>
          </p:cNvCxnSpPr>
          <p:nvPr/>
        </p:nvCxnSpPr>
        <p:spPr>
          <a:xfrm flipV="1">
            <a:off x="7279866" y="1556422"/>
            <a:ext cx="472047" cy="1473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EE6B95E-9F91-4105-B91B-F23F1B321456}"/>
              </a:ext>
            </a:extLst>
          </p:cNvPr>
          <p:cNvCxnSpPr>
            <a:cxnSpLocks/>
          </p:cNvCxnSpPr>
          <p:nvPr/>
        </p:nvCxnSpPr>
        <p:spPr>
          <a:xfrm flipH="1" flipV="1">
            <a:off x="7742411" y="1722332"/>
            <a:ext cx="310446" cy="57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47632979-5250-4704-A1FC-EBA0C99A5640}"/>
              </a:ext>
            </a:extLst>
          </p:cNvPr>
          <p:cNvCxnSpPr>
            <a:cxnSpLocks/>
          </p:cNvCxnSpPr>
          <p:nvPr/>
        </p:nvCxnSpPr>
        <p:spPr>
          <a:xfrm flipH="1" flipV="1">
            <a:off x="7787093" y="2048075"/>
            <a:ext cx="307568" cy="942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a 95">
            <a:extLst>
              <a:ext uri="{FF2B5EF4-FFF2-40B4-BE49-F238E27FC236}">
                <a16:creationId xmlns:a16="http://schemas.microsoft.com/office/drawing/2014/main" id="{C8DCB05A-745E-4E5E-B3B1-90D34A44DAF1}"/>
              </a:ext>
            </a:extLst>
          </p:cNvPr>
          <p:cNvSpPr/>
          <p:nvPr/>
        </p:nvSpPr>
        <p:spPr>
          <a:xfrm>
            <a:off x="8952631" y="2043807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94609357-2B81-413C-9B31-77C8F3911A95}"/>
              </a:ext>
            </a:extLst>
          </p:cNvPr>
          <p:cNvCxnSpPr>
            <a:cxnSpLocks/>
          </p:cNvCxnSpPr>
          <p:nvPr/>
        </p:nvCxnSpPr>
        <p:spPr>
          <a:xfrm flipH="1" flipV="1">
            <a:off x="7748860" y="2214335"/>
            <a:ext cx="1433240" cy="10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8A491FD3-74F6-4AA8-8D8E-7C2C472AAC98}"/>
              </a:ext>
            </a:extLst>
          </p:cNvPr>
          <p:cNvSpPr txBox="1"/>
          <p:nvPr/>
        </p:nvSpPr>
        <p:spPr>
          <a:xfrm>
            <a:off x="8630438" y="1337900"/>
            <a:ext cx="12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Referentna elektroda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1701C6C9-7CB0-499B-8C25-FF2E7A39E051}"/>
              </a:ext>
            </a:extLst>
          </p:cNvPr>
          <p:cNvSpPr/>
          <p:nvPr/>
        </p:nvSpPr>
        <p:spPr>
          <a:xfrm rot="5400000">
            <a:off x="5804425" y="5855433"/>
            <a:ext cx="794415" cy="31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Ravni poveznik 105">
            <a:extLst>
              <a:ext uri="{FF2B5EF4-FFF2-40B4-BE49-F238E27FC236}">
                <a16:creationId xmlns:a16="http://schemas.microsoft.com/office/drawing/2014/main" id="{49524177-DE9A-4CBC-B54E-BB131BDD60AE}"/>
              </a:ext>
            </a:extLst>
          </p:cNvPr>
          <p:cNvCxnSpPr>
            <a:cxnSpLocks/>
          </p:cNvCxnSpPr>
          <p:nvPr/>
        </p:nvCxnSpPr>
        <p:spPr>
          <a:xfrm>
            <a:off x="6049563" y="5890940"/>
            <a:ext cx="29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108">
            <a:extLst>
              <a:ext uri="{FF2B5EF4-FFF2-40B4-BE49-F238E27FC236}">
                <a16:creationId xmlns:a16="http://schemas.microsoft.com/office/drawing/2014/main" id="{6505CA16-AC95-47BD-AFE4-BBEF33472ABA}"/>
              </a:ext>
            </a:extLst>
          </p:cNvPr>
          <p:cNvCxnSpPr>
            <a:cxnSpLocks/>
          </p:cNvCxnSpPr>
          <p:nvPr/>
        </p:nvCxnSpPr>
        <p:spPr>
          <a:xfrm>
            <a:off x="6127750" y="5317116"/>
            <a:ext cx="1" cy="28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110">
            <a:extLst>
              <a:ext uri="{FF2B5EF4-FFF2-40B4-BE49-F238E27FC236}">
                <a16:creationId xmlns:a16="http://schemas.microsoft.com/office/drawing/2014/main" id="{4E6446A9-CB65-4C41-BEE1-667E9C91E511}"/>
              </a:ext>
            </a:extLst>
          </p:cNvPr>
          <p:cNvCxnSpPr>
            <a:cxnSpLocks/>
          </p:cNvCxnSpPr>
          <p:nvPr/>
        </p:nvCxnSpPr>
        <p:spPr>
          <a:xfrm flipH="1">
            <a:off x="6127752" y="6542588"/>
            <a:ext cx="56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112">
            <a:extLst>
              <a:ext uri="{FF2B5EF4-FFF2-40B4-BE49-F238E27FC236}">
                <a16:creationId xmlns:a16="http://schemas.microsoft.com/office/drawing/2014/main" id="{39805EDE-EC3F-4FE6-A27F-E54F7ED1E54F}"/>
              </a:ext>
            </a:extLst>
          </p:cNvPr>
          <p:cNvCxnSpPr>
            <a:cxnSpLocks/>
          </p:cNvCxnSpPr>
          <p:nvPr/>
        </p:nvCxnSpPr>
        <p:spPr>
          <a:xfrm>
            <a:off x="6679038" y="5540569"/>
            <a:ext cx="0" cy="10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vni poveznik 115">
            <a:extLst>
              <a:ext uri="{FF2B5EF4-FFF2-40B4-BE49-F238E27FC236}">
                <a16:creationId xmlns:a16="http://schemas.microsoft.com/office/drawing/2014/main" id="{766310E1-6F4A-4A67-8F63-0FA1668B97D6}"/>
              </a:ext>
            </a:extLst>
          </p:cNvPr>
          <p:cNvCxnSpPr>
            <a:cxnSpLocks/>
          </p:cNvCxnSpPr>
          <p:nvPr/>
        </p:nvCxnSpPr>
        <p:spPr>
          <a:xfrm>
            <a:off x="6302745" y="5546406"/>
            <a:ext cx="376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119">
            <a:extLst>
              <a:ext uri="{FF2B5EF4-FFF2-40B4-BE49-F238E27FC236}">
                <a16:creationId xmlns:a16="http://schemas.microsoft.com/office/drawing/2014/main" id="{602F13D3-8010-4F37-A545-358C73C968F1}"/>
              </a:ext>
            </a:extLst>
          </p:cNvPr>
          <p:cNvCxnSpPr>
            <a:cxnSpLocks/>
          </p:cNvCxnSpPr>
          <p:nvPr/>
        </p:nvCxnSpPr>
        <p:spPr>
          <a:xfrm flipV="1">
            <a:off x="6302745" y="5317116"/>
            <a:ext cx="0" cy="239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5D57ACC2-DD79-488F-B06D-E1A6977CB8DC}"/>
              </a:ext>
            </a:extLst>
          </p:cNvPr>
          <p:cNvCxnSpPr>
            <a:cxnSpLocks/>
          </p:cNvCxnSpPr>
          <p:nvPr/>
        </p:nvCxnSpPr>
        <p:spPr>
          <a:xfrm>
            <a:off x="6143804" y="6410482"/>
            <a:ext cx="0" cy="12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vni poveznik 130">
            <a:extLst>
              <a:ext uri="{FF2B5EF4-FFF2-40B4-BE49-F238E27FC236}">
                <a16:creationId xmlns:a16="http://schemas.microsoft.com/office/drawing/2014/main" id="{6AC9B9CF-D828-4FB0-BC65-A5173986FB8B}"/>
              </a:ext>
            </a:extLst>
          </p:cNvPr>
          <p:cNvCxnSpPr>
            <a:cxnSpLocks/>
          </p:cNvCxnSpPr>
          <p:nvPr/>
        </p:nvCxnSpPr>
        <p:spPr>
          <a:xfrm flipV="1">
            <a:off x="6196010" y="5651580"/>
            <a:ext cx="0" cy="163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vni poveznik 132">
            <a:extLst>
              <a:ext uri="{FF2B5EF4-FFF2-40B4-BE49-F238E27FC236}">
                <a16:creationId xmlns:a16="http://schemas.microsoft.com/office/drawing/2014/main" id="{E225B191-F24A-4D9F-9D25-4179729BB0A5}"/>
              </a:ext>
            </a:extLst>
          </p:cNvPr>
          <p:cNvCxnSpPr>
            <a:cxnSpLocks/>
          </p:cNvCxnSpPr>
          <p:nvPr/>
        </p:nvCxnSpPr>
        <p:spPr>
          <a:xfrm flipH="1">
            <a:off x="6124724" y="5733296"/>
            <a:ext cx="1425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ka 10">
            <a:extLst>
              <a:ext uri="{FF2B5EF4-FFF2-40B4-BE49-F238E27FC236}">
                <a16:creationId xmlns:a16="http://schemas.microsoft.com/office/drawing/2014/main" id="{AD5F065A-E388-4589-91CF-AF13600A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2" y="608343"/>
            <a:ext cx="5190848" cy="50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E44CB97C-A10E-4110-B391-2C4D82FF1CF7}"/>
              </a:ext>
            </a:extLst>
          </p:cNvPr>
          <p:cNvSpPr/>
          <p:nvPr/>
        </p:nvSpPr>
        <p:spPr>
          <a:xfrm>
            <a:off x="2404372" y="1124349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8CD0BF5-1768-408A-8A77-A4665A88704B}"/>
              </a:ext>
            </a:extLst>
          </p:cNvPr>
          <p:cNvSpPr txBox="1"/>
          <p:nvPr/>
        </p:nvSpPr>
        <p:spPr>
          <a:xfrm>
            <a:off x="2726483" y="1750254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930D2D7C-7FFD-48CA-B5C1-9342296BB155}"/>
              </a:ext>
            </a:extLst>
          </p:cNvPr>
          <p:cNvSpPr txBox="1"/>
          <p:nvPr/>
        </p:nvSpPr>
        <p:spPr>
          <a:xfrm>
            <a:off x="2753284" y="2119586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1 </a:t>
            </a: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95B9B3B3-DCA7-4A2F-B57D-CC22C5292F39}"/>
              </a:ext>
            </a:extLst>
          </p:cNvPr>
          <p:cNvSpPr txBox="1"/>
          <p:nvPr/>
        </p:nvSpPr>
        <p:spPr>
          <a:xfrm>
            <a:off x="2404372" y="126675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E87A5F0-7B0D-408A-B36B-12812E5E26A8}"/>
              </a:ext>
            </a:extLst>
          </p:cNvPr>
          <p:cNvSpPr txBox="1"/>
          <p:nvPr/>
        </p:nvSpPr>
        <p:spPr>
          <a:xfrm>
            <a:off x="3910039" y="12584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378996D-A5F1-4A64-9E62-8A596C8D1552}"/>
              </a:ext>
            </a:extLst>
          </p:cNvPr>
          <p:cNvSpPr txBox="1"/>
          <p:nvPr/>
        </p:nvSpPr>
        <p:spPr>
          <a:xfrm>
            <a:off x="3904979" y="15155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/CS1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353821F7-D499-4AF3-8359-1DA20B7E26DB}"/>
              </a:ext>
            </a:extLst>
          </p:cNvPr>
          <p:cNvSpPr txBox="1"/>
          <p:nvPr/>
        </p:nvSpPr>
        <p:spPr>
          <a:xfrm>
            <a:off x="3842470" y="2016756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1556AA4A-343B-4E1E-9299-C322E1795C56}"/>
              </a:ext>
            </a:extLst>
          </p:cNvPr>
          <p:cNvSpPr txBox="1"/>
          <p:nvPr/>
        </p:nvSpPr>
        <p:spPr>
          <a:xfrm>
            <a:off x="3808758" y="228384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49A1AE10-8ECB-4F44-B175-8A963E72DC05}"/>
              </a:ext>
            </a:extLst>
          </p:cNvPr>
          <p:cNvSpPr txBox="1"/>
          <p:nvPr/>
        </p:nvSpPr>
        <p:spPr>
          <a:xfrm>
            <a:off x="3806968" y="25372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7C0991D4-AA3F-4349-BF38-5B5BC8C85BAA}"/>
              </a:ext>
            </a:extLst>
          </p:cNvPr>
          <p:cNvSpPr/>
          <p:nvPr/>
        </p:nvSpPr>
        <p:spPr>
          <a:xfrm>
            <a:off x="2399312" y="3612386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256C4600-31C0-4C76-A315-940DB53034B9}"/>
              </a:ext>
            </a:extLst>
          </p:cNvPr>
          <p:cNvSpPr txBox="1"/>
          <p:nvPr/>
        </p:nvSpPr>
        <p:spPr>
          <a:xfrm>
            <a:off x="2721423" y="4238291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80A9C93-92C6-4ECE-A925-2619313D771B}"/>
              </a:ext>
            </a:extLst>
          </p:cNvPr>
          <p:cNvSpPr txBox="1"/>
          <p:nvPr/>
        </p:nvSpPr>
        <p:spPr>
          <a:xfrm>
            <a:off x="2748224" y="4607623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2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81AA28D7-1CFB-41E8-9351-0542EA22FE1E}"/>
              </a:ext>
            </a:extLst>
          </p:cNvPr>
          <p:cNvSpPr txBox="1"/>
          <p:nvPr/>
        </p:nvSpPr>
        <p:spPr>
          <a:xfrm>
            <a:off x="2399312" y="375479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9D95AEA0-E20E-4958-9FD0-3CDF69C4EC1F}"/>
              </a:ext>
            </a:extLst>
          </p:cNvPr>
          <p:cNvSpPr txBox="1"/>
          <p:nvPr/>
        </p:nvSpPr>
        <p:spPr>
          <a:xfrm>
            <a:off x="3904979" y="37464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7B6818CA-B31C-4B81-B5E2-54F2175AA23C}"/>
              </a:ext>
            </a:extLst>
          </p:cNvPr>
          <p:cNvSpPr txBox="1"/>
          <p:nvPr/>
        </p:nvSpPr>
        <p:spPr>
          <a:xfrm>
            <a:off x="3899919" y="4003624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/CS2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A988745B-BC0A-4F65-AF0A-E28CA9CE74F7}"/>
              </a:ext>
            </a:extLst>
          </p:cNvPr>
          <p:cNvSpPr txBox="1"/>
          <p:nvPr/>
        </p:nvSpPr>
        <p:spPr>
          <a:xfrm>
            <a:off x="3830499" y="448189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000D9923-8A77-4C09-845A-8A45A0A97550}"/>
              </a:ext>
            </a:extLst>
          </p:cNvPr>
          <p:cNvSpPr txBox="1"/>
          <p:nvPr/>
        </p:nvSpPr>
        <p:spPr>
          <a:xfrm>
            <a:off x="3801908" y="4752639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EDB66E01-ADB2-4CA2-BF77-86A064BD89F7}"/>
              </a:ext>
            </a:extLst>
          </p:cNvPr>
          <p:cNvSpPr txBox="1"/>
          <p:nvPr/>
        </p:nvSpPr>
        <p:spPr>
          <a:xfrm>
            <a:off x="3801908" y="50252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99A540EA-BAC4-4927-8DDF-7C2786CFC4C9}"/>
              </a:ext>
            </a:extLst>
          </p:cNvPr>
          <p:cNvSpPr/>
          <p:nvPr/>
        </p:nvSpPr>
        <p:spPr>
          <a:xfrm>
            <a:off x="6737524" y="1118363"/>
            <a:ext cx="2033404" cy="311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84CE5C0-85CB-4F6E-972F-EBEF88197D02}"/>
              </a:ext>
            </a:extLst>
          </p:cNvPr>
          <p:cNvSpPr txBox="1"/>
          <p:nvPr/>
        </p:nvSpPr>
        <p:spPr>
          <a:xfrm>
            <a:off x="7400050" y="3218789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  <a:r>
              <a:rPr lang="hr-HR" b="1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0461C72E-9B40-460E-854C-69103EAD0E80}"/>
              </a:ext>
            </a:extLst>
          </p:cNvPr>
          <p:cNvSpPr txBox="1"/>
          <p:nvPr/>
        </p:nvSpPr>
        <p:spPr>
          <a:xfrm>
            <a:off x="6737524" y="126076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/INT</a:t>
            </a:r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3D4933C5-BE61-420F-AA3B-D22BB2ADF965}"/>
              </a:ext>
            </a:extLst>
          </p:cNvPr>
          <p:cNvSpPr txBox="1"/>
          <p:nvPr/>
        </p:nvSpPr>
        <p:spPr>
          <a:xfrm>
            <a:off x="6737524" y="1478938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GPIO0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85052859-A41D-4748-A056-C338004649C8}"/>
              </a:ext>
            </a:extLst>
          </p:cNvPr>
          <p:cNvSpPr txBox="1"/>
          <p:nvPr/>
        </p:nvSpPr>
        <p:spPr>
          <a:xfrm>
            <a:off x="6703812" y="175887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/GPIO1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5D77CEF-F892-449F-BF86-849F0B1F5D7D}"/>
              </a:ext>
            </a:extLst>
          </p:cNvPr>
          <p:cNvSpPr txBox="1"/>
          <p:nvPr/>
        </p:nvSpPr>
        <p:spPr>
          <a:xfrm>
            <a:off x="6724886" y="201714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063C3A8D-07B0-4621-902E-75711B687C9D}"/>
              </a:ext>
            </a:extLst>
          </p:cNvPr>
          <p:cNvSpPr txBox="1"/>
          <p:nvPr/>
        </p:nvSpPr>
        <p:spPr>
          <a:xfrm>
            <a:off x="6698444" y="22926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MOSI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A8342B6-B1D4-428A-9879-938441194C44}"/>
              </a:ext>
            </a:extLst>
          </p:cNvPr>
          <p:cNvSpPr txBox="1"/>
          <p:nvPr/>
        </p:nvSpPr>
        <p:spPr>
          <a:xfrm>
            <a:off x="6724886" y="253721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MISO</a:t>
            </a:r>
          </a:p>
        </p:txBody>
      </p: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67C22C80-4828-4D12-B3A5-5FFD304E7070}"/>
              </a:ext>
            </a:extLst>
          </p:cNvPr>
          <p:cNvCxnSpPr>
            <a:cxnSpLocks/>
          </p:cNvCxnSpPr>
          <p:nvPr/>
        </p:nvCxnSpPr>
        <p:spPr>
          <a:xfrm>
            <a:off x="4437776" y="1396912"/>
            <a:ext cx="22606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vni poveznik sa strelicom 37">
            <a:extLst>
              <a:ext uri="{FF2B5EF4-FFF2-40B4-BE49-F238E27FC236}">
                <a16:creationId xmlns:a16="http://schemas.microsoft.com/office/drawing/2014/main" id="{49365F0D-7430-4580-AC32-BA65147C410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437776" y="1617438"/>
            <a:ext cx="2299748" cy="7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oveznik: kutno 45">
            <a:extLst>
              <a:ext uri="{FF2B5EF4-FFF2-40B4-BE49-F238E27FC236}">
                <a16:creationId xmlns:a16="http://schemas.microsoft.com/office/drawing/2014/main" id="{A80F132C-9823-4B71-B648-92E6B939A3D2}"/>
              </a:ext>
            </a:extLst>
          </p:cNvPr>
          <p:cNvCxnSpPr>
            <a:cxnSpLocks/>
          </p:cNvCxnSpPr>
          <p:nvPr/>
        </p:nvCxnSpPr>
        <p:spPr>
          <a:xfrm rot="5400000">
            <a:off x="3907636" y="2421308"/>
            <a:ext cx="2247685" cy="1193944"/>
          </a:xfrm>
          <a:prstGeom prst="bentConnector3">
            <a:avLst>
              <a:gd name="adj1" fmla="val 1000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F5F317F7-5405-454E-8BC4-77404F8667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628449" y="1897370"/>
            <a:ext cx="10753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sa strelicom 70">
            <a:extLst>
              <a:ext uri="{FF2B5EF4-FFF2-40B4-BE49-F238E27FC236}">
                <a16:creationId xmlns:a16="http://schemas.microsoft.com/office/drawing/2014/main" id="{3D0BE79D-8C75-4E06-AEC1-56CCA9D6737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432924" y="2145414"/>
            <a:ext cx="2291962" cy="10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vni poveznik sa strelicom 71">
            <a:extLst>
              <a:ext uri="{FF2B5EF4-FFF2-40B4-BE49-F238E27FC236}">
                <a16:creationId xmlns:a16="http://schemas.microsoft.com/office/drawing/2014/main" id="{ACFFA504-8CCC-4E47-BC67-0A8B030A838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27656" y="2431187"/>
            <a:ext cx="2270788" cy="11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AA35BE3B-C16D-4AB6-9118-8960B8DA96E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37776" y="2675711"/>
            <a:ext cx="228711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Poveznik: kutno 89">
            <a:extLst>
              <a:ext uri="{FF2B5EF4-FFF2-40B4-BE49-F238E27FC236}">
                <a16:creationId xmlns:a16="http://schemas.microsoft.com/office/drawing/2014/main" id="{1F460D90-4E18-461C-A3DC-AD7202DAFCB7}"/>
              </a:ext>
            </a:extLst>
          </p:cNvPr>
          <p:cNvCxnSpPr>
            <a:cxnSpLocks/>
          </p:cNvCxnSpPr>
          <p:nvPr/>
        </p:nvCxnSpPr>
        <p:spPr>
          <a:xfrm rot="5400000">
            <a:off x="3982023" y="2606840"/>
            <a:ext cx="2465141" cy="1578911"/>
          </a:xfrm>
          <a:prstGeom prst="bentConnector3">
            <a:avLst>
              <a:gd name="adj1" fmla="val 998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oveznik: kutno 92">
            <a:extLst>
              <a:ext uri="{FF2B5EF4-FFF2-40B4-BE49-F238E27FC236}">
                <a16:creationId xmlns:a16="http://schemas.microsoft.com/office/drawing/2014/main" id="{0FE93D36-8A20-432B-8A37-D7BB97E18AF5}"/>
              </a:ext>
            </a:extLst>
          </p:cNvPr>
          <p:cNvCxnSpPr>
            <a:cxnSpLocks/>
          </p:cNvCxnSpPr>
          <p:nvPr/>
        </p:nvCxnSpPr>
        <p:spPr>
          <a:xfrm rot="5400000">
            <a:off x="4123416" y="2740493"/>
            <a:ext cx="2485735" cy="1832494"/>
          </a:xfrm>
          <a:prstGeom prst="bentConnector3">
            <a:avLst>
              <a:gd name="adj1" fmla="val 1001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oveznik: kutno 96">
            <a:extLst>
              <a:ext uri="{FF2B5EF4-FFF2-40B4-BE49-F238E27FC236}">
                <a16:creationId xmlns:a16="http://schemas.microsoft.com/office/drawing/2014/main" id="{C6F5769A-27AF-427E-986B-4626FEC4E821}"/>
              </a:ext>
            </a:extLst>
          </p:cNvPr>
          <p:cNvCxnSpPr>
            <a:cxnSpLocks/>
          </p:cNvCxnSpPr>
          <p:nvPr/>
        </p:nvCxnSpPr>
        <p:spPr>
          <a:xfrm rot="5400000">
            <a:off x="4233019" y="2872205"/>
            <a:ext cx="2497585" cy="2108310"/>
          </a:xfrm>
          <a:prstGeom prst="bentConnector3">
            <a:avLst>
              <a:gd name="adj1" fmla="val 999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>
            <a:extLst>
              <a:ext uri="{FF2B5EF4-FFF2-40B4-BE49-F238E27FC236}">
                <a16:creationId xmlns:a16="http://schemas.microsoft.com/office/drawing/2014/main" id="{E6C2E8FE-728D-4696-8EB1-1FA762415EB2}"/>
              </a:ext>
            </a:extLst>
          </p:cNvPr>
          <p:cNvSpPr/>
          <p:nvPr/>
        </p:nvSpPr>
        <p:spPr>
          <a:xfrm>
            <a:off x="5981402" y="2138149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Elipsa 103">
            <a:extLst>
              <a:ext uri="{FF2B5EF4-FFF2-40B4-BE49-F238E27FC236}">
                <a16:creationId xmlns:a16="http://schemas.microsoft.com/office/drawing/2014/main" id="{B2C19EA4-8D5E-49BD-B7FF-41CC13796F9A}"/>
              </a:ext>
            </a:extLst>
          </p:cNvPr>
          <p:cNvSpPr/>
          <p:nvPr/>
        </p:nvSpPr>
        <p:spPr>
          <a:xfrm>
            <a:off x="6251503" y="2416905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5" name="Elipsa 104">
            <a:extLst>
              <a:ext uri="{FF2B5EF4-FFF2-40B4-BE49-F238E27FC236}">
                <a16:creationId xmlns:a16="http://schemas.microsoft.com/office/drawing/2014/main" id="{21FABD7E-07A1-4C8D-A433-5B9A1C1048AD}"/>
              </a:ext>
            </a:extLst>
          </p:cNvPr>
          <p:cNvSpPr/>
          <p:nvPr/>
        </p:nvSpPr>
        <p:spPr>
          <a:xfrm>
            <a:off x="6499771" y="2659752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Poveznik: kutno 105">
            <a:extLst>
              <a:ext uri="{FF2B5EF4-FFF2-40B4-BE49-F238E27FC236}">
                <a16:creationId xmlns:a16="http://schemas.microsoft.com/office/drawing/2014/main" id="{F7F9172C-A994-4BD5-84AB-B47556A879FC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885599" y="2379577"/>
            <a:ext cx="2509808" cy="5176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sa strelicom 108">
            <a:extLst>
              <a:ext uri="{FF2B5EF4-FFF2-40B4-BE49-F238E27FC236}">
                <a16:creationId xmlns:a16="http://schemas.microsoft.com/office/drawing/2014/main" id="{FFCD91C7-E295-49BD-AF3B-5A3C4BB52526}"/>
              </a:ext>
            </a:extLst>
          </p:cNvPr>
          <p:cNvCxnSpPr>
            <a:cxnSpLocks/>
          </p:cNvCxnSpPr>
          <p:nvPr/>
        </p:nvCxnSpPr>
        <p:spPr>
          <a:xfrm>
            <a:off x="1196340" y="1383481"/>
            <a:ext cx="12029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a 111">
            <a:extLst>
              <a:ext uri="{FF2B5EF4-FFF2-40B4-BE49-F238E27FC236}">
                <a16:creationId xmlns:a16="http://schemas.microsoft.com/office/drawing/2014/main" id="{912ED9BE-B746-4B18-98A5-7EE0270B5932}"/>
              </a:ext>
            </a:extLst>
          </p:cNvPr>
          <p:cNvSpPr/>
          <p:nvPr/>
        </p:nvSpPr>
        <p:spPr>
          <a:xfrm>
            <a:off x="1859585" y="1353983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27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DF31DB29-D4E9-4BA4-BB3A-9097741E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9" y="393877"/>
            <a:ext cx="7079823" cy="290248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AE929A9-760D-479D-A21C-B4EDB41F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81" y="3463683"/>
            <a:ext cx="7188552" cy="30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71880AB9-CE11-411F-96FC-FA3F30C9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57" y="83890"/>
            <a:ext cx="6228564" cy="65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0398FE2B-896C-4693-83A2-C49D594B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67" y="914400"/>
            <a:ext cx="3583145" cy="502920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61FAF5FA-4295-4375-AA5C-0A1A0713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9" y="582969"/>
            <a:ext cx="5324631" cy="5499783"/>
          </a:xfrm>
          <a:prstGeom prst="rect">
            <a:avLst/>
          </a:prstGeom>
        </p:spPr>
      </p:pic>
      <p:cxnSp>
        <p:nvCxnSpPr>
          <p:cNvPr id="8" name="Ravni poveznik 7">
            <a:extLst>
              <a:ext uri="{FF2B5EF4-FFF2-40B4-BE49-F238E27FC236}">
                <a16:creationId xmlns:a16="http://schemas.microsoft.com/office/drawing/2014/main" id="{1AA9F56D-DFCC-4A1E-93AA-F7142E3CC87E}"/>
              </a:ext>
            </a:extLst>
          </p:cNvPr>
          <p:cNvCxnSpPr/>
          <p:nvPr/>
        </p:nvCxnSpPr>
        <p:spPr>
          <a:xfrm>
            <a:off x="10548389" y="5366044"/>
            <a:ext cx="7109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9AB55DA9-76AD-47EA-BE81-D0867C7A8B5A}"/>
              </a:ext>
            </a:extLst>
          </p:cNvPr>
          <p:cNvCxnSpPr/>
          <p:nvPr/>
        </p:nvCxnSpPr>
        <p:spPr>
          <a:xfrm>
            <a:off x="11259310" y="5366044"/>
            <a:ext cx="0" cy="934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2BCD5B7C-48A6-46ED-8BCA-E08A6606B122}"/>
              </a:ext>
            </a:extLst>
          </p:cNvPr>
          <p:cNvCxnSpPr>
            <a:cxnSpLocks/>
          </p:cNvCxnSpPr>
          <p:nvPr/>
        </p:nvCxnSpPr>
        <p:spPr>
          <a:xfrm flipH="1">
            <a:off x="2843868" y="6300132"/>
            <a:ext cx="84154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53161-09BF-4039-88C9-ECC6447DB60A}"/>
              </a:ext>
            </a:extLst>
          </p:cNvPr>
          <p:cNvCxnSpPr>
            <a:cxnSpLocks/>
          </p:cNvCxnSpPr>
          <p:nvPr/>
        </p:nvCxnSpPr>
        <p:spPr>
          <a:xfrm>
            <a:off x="2843868" y="3551033"/>
            <a:ext cx="0" cy="2749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028119EB-4C18-4AA3-B761-1C06507FAFE6}"/>
              </a:ext>
            </a:extLst>
          </p:cNvPr>
          <p:cNvCxnSpPr>
            <a:cxnSpLocks/>
          </p:cNvCxnSpPr>
          <p:nvPr/>
        </p:nvCxnSpPr>
        <p:spPr>
          <a:xfrm>
            <a:off x="2544136" y="3551033"/>
            <a:ext cx="380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8BD9A5D5-B779-48BB-AAB1-29E13B825C53}"/>
              </a:ext>
            </a:extLst>
          </p:cNvPr>
          <p:cNvCxnSpPr>
            <a:cxnSpLocks/>
          </p:cNvCxnSpPr>
          <p:nvPr/>
        </p:nvCxnSpPr>
        <p:spPr>
          <a:xfrm>
            <a:off x="3172437" y="3248025"/>
            <a:ext cx="0" cy="2818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49C91263-39B8-4104-8FC9-F0E14A22DBE8}"/>
              </a:ext>
            </a:extLst>
          </p:cNvPr>
          <p:cNvCxnSpPr>
            <a:cxnSpLocks/>
          </p:cNvCxnSpPr>
          <p:nvPr/>
        </p:nvCxnSpPr>
        <p:spPr>
          <a:xfrm flipV="1">
            <a:off x="3143601" y="6066609"/>
            <a:ext cx="7829199" cy="1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431317EB-68BD-482C-82F5-DCFB301CF4A3}"/>
              </a:ext>
            </a:extLst>
          </p:cNvPr>
          <p:cNvCxnSpPr>
            <a:cxnSpLocks/>
          </p:cNvCxnSpPr>
          <p:nvPr/>
        </p:nvCxnSpPr>
        <p:spPr>
          <a:xfrm>
            <a:off x="10971309" y="5068447"/>
            <a:ext cx="1" cy="1018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3E983892-9EE7-493A-9211-1A66195DFBEA}"/>
              </a:ext>
            </a:extLst>
          </p:cNvPr>
          <p:cNvCxnSpPr>
            <a:cxnSpLocks/>
          </p:cNvCxnSpPr>
          <p:nvPr/>
        </p:nvCxnSpPr>
        <p:spPr>
          <a:xfrm>
            <a:off x="10504881" y="5068447"/>
            <a:ext cx="466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95B4D4BD-2AEF-467A-8194-AD98922BAD46}"/>
              </a:ext>
            </a:extLst>
          </p:cNvPr>
          <p:cNvCxnSpPr>
            <a:cxnSpLocks/>
          </p:cNvCxnSpPr>
          <p:nvPr/>
        </p:nvCxnSpPr>
        <p:spPr>
          <a:xfrm>
            <a:off x="2873375" y="3248025"/>
            <a:ext cx="327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7843AF28-8149-4C3A-AD8B-7FCF18DD66AC}"/>
              </a:ext>
            </a:extLst>
          </p:cNvPr>
          <p:cNvCxnSpPr>
            <a:cxnSpLocks/>
          </p:cNvCxnSpPr>
          <p:nvPr/>
        </p:nvCxnSpPr>
        <p:spPr>
          <a:xfrm>
            <a:off x="11106931" y="3322760"/>
            <a:ext cx="0" cy="319012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87AD6EA8-F92B-4F61-A728-4230C2732AF1}"/>
              </a:ext>
            </a:extLst>
          </p:cNvPr>
          <p:cNvCxnSpPr>
            <a:cxnSpLocks/>
          </p:cNvCxnSpPr>
          <p:nvPr/>
        </p:nvCxnSpPr>
        <p:spPr>
          <a:xfrm>
            <a:off x="11418721" y="3062253"/>
            <a:ext cx="0" cy="31251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BBF7B0F5-14D6-4C36-BA52-68AA2C7FC97C}"/>
              </a:ext>
            </a:extLst>
          </p:cNvPr>
          <p:cNvCxnSpPr>
            <a:cxnSpLocks/>
          </p:cNvCxnSpPr>
          <p:nvPr/>
        </p:nvCxnSpPr>
        <p:spPr>
          <a:xfrm>
            <a:off x="11695558" y="2764586"/>
            <a:ext cx="0" cy="38952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AC42C060-53E5-456E-89FF-0F5D0B0C2C84}"/>
              </a:ext>
            </a:extLst>
          </p:cNvPr>
          <p:cNvCxnSpPr>
            <a:cxnSpLocks/>
          </p:cNvCxnSpPr>
          <p:nvPr/>
        </p:nvCxnSpPr>
        <p:spPr>
          <a:xfrm flipV="1">
            <a:off x="1498030" y="6519492"/>
            <a:ext cx="9608901" cy="34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vni poveznik 41">
            <a:extLst>
              <a:ext uri="{FF2B5EF4-FFF2-40B4-BE49-F238E27FC236}">
                <a16:creationId xmlns:a16="http://schemas.microsoft.com/office/drawing/2014/main" id="{D2B7EFE7-9030-40BE-9523-B368482FC9EF}"/>
              </a:ext>
            </a:extLst>
          </p:cNvPr>
          <p:cNvCxnSpPr>
            <a:cxnSpLocks/>
          </p:cNvCxnSpPr>
          <p:nvPr/>
        </p:nvCxnSpPr>
        <p:spPr>
          <a:xfrm>
            <a:off x="1035946" y="6171854"/>
            <a:ext cx="10382775" cy="15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34CCBCD7-784C-4C2D-B94B-E9B98155F292}"/>
              </a:ext>
            </a:extLst>
          </p:cNvPr>
          <p:cNvCxnSpPr>
            <a:cxnSpLocks/>
          </p:cNvCxnSpPr>
          <p:nvPr/>
        </p:nvCxnSpPr>
        <p:spPr>
          <a:xfrm flipV="1">
            <a:off x="10590356" y="3332860"/>
            <a:ext cx="516575" cy="129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vni poveznik 48">
            <a:extLst>
              <a:ext uri="{FF2B5EF4-FFF2-40B4-BE49-F238E27FC236}">
                <a16:creationId xmlns:a16="http://schemas.microsoft.com/office/drawing/2014/main" id="{0805808E-725E-4BC9-B081-D21EFC51452B}"/>
              </a:ext>
            </a:extLst>
          </p:cNvPr>
          <p:cNvCxnSpPr>
            <a:cxnSpLocks/>
          </p:cNvCxnSpPr>
          <p:nvPr/>
        </p:nvCxnSpPr>
        <p:spPr>
          <a:xfrm>
            <a:off x="10590356" y="3062253"/>
            <a:ext cx="82836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82F75A25-E406-445B-9062-84D7AD62184E}"/>
              </a:ext>
            </a:extLst>
          </p:cNvPr>
          <p:cNvCxnSpPr>
            <a:cxnSpLocks/>
          </p:cNvCxnSpPr>
          <p:nvPr/>
        </p:nvCxnSpPr>
        <p:spPr>
          <a:xfrm>
            <a:off x="10573578" y="2784259"/>
            <a:ext cx="11219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EC655708-62C7-4C4D-B78D-F9AA5D8A34B0}"/>
              </a:ext>
            </a:extLst>
          </p:cNvPr>
          <p:cNvCxnSpPr>
            <a:cxnSpLocks/>
          </p:cNvCxnSpPr>
          <p:nvPr/>
        </p:nvCxnSpPr>
        <p:spPr>
          <a:xfrm flipV="1">
            <a:off x="1498030" y="5107566"/>
            <a:ext cx="6571" cy="1451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a 55">
            <a:extLst>
              <a:ext uri="{FF2B5EF4-FFF2-40B4-BE49-F238E27FC236}">
                <a16:creationId xmlns:a16="http://schemas.microsoft.com/office/drawing/2014/main" id="{695BD553-04B1-4AD0-A1F4-D6010C286865}"/>
              </a:ext>
            </a:extLst>
          </p:cNvPr>
          <p:cNvSpPr/>
          <p:nvPr/>
        </p:nvSpPr>
        <p:spPr>
          <a:xfrm>
            <a:off x="1425675" y="4998870"/>
            <a:ext cx="157851" cy="1391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Elipsa 56">
            <a:extLst>
              <a:ext uri="{FF2B5EF4-FFF2-40B4-BE49-F238E27FC236}">
                <a16:creationId xmlns:a16="http://schemas.microsoft.com/office/drawing/2014/main" id="{02D74038-E37E-4343-930D-70D50BA4435C}"/>
              </a:ext>
            </a:extLst>
          </p:cNvPr>
          <p:cNvSpPr/>
          <p:nvPr/>
        </p:nvSpPr>
        <p:spPr>
          <a:xfrm>
            <a:off x="955121" y="4968413"/>
            <a:ext cx="157851" cy="13915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8" name="Elipsa 57">
            <a:extLst>
              <a:ext uri="{FF2B5EF4-FFF2-40B4-BE49-F238E27FC236}">
                <a16:creationId xmlns:a16="http://schemas.microsoft.com/office/drawing/2014/main" id="{2EB32116-4A6C-45CA-A278-EA418523339A}"/>
              </a:ext>
            </a:extLst>
          </p:cNvPr>
          <p:cNvSpPr/>
          <p:nvPr/>
        </p:nvSpPr>
        <p:spPr>
          <a:xfrm>
            <a:off x="2457561" y="3481456"/>
            <a:ext cx="157851" cy="139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2B99959F-82AE-4BAB-8C17-31FA20994A4C}"/>
              </a:ext>
            </a:extLst>
          </p:cNvPr>
          <p:cNvSpPr/>
          <p:nvPr/>
        </p:nvSpPr>
        <p:spPr>
          <a:xfrm>
            <a:off x="2794449" y="3183607"/>
            <a:ext cx="157851" cy="1391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0" name="Elipsa 59">
            <a:extLst>
              <a:ext uri="{FF2B5EF4-FFF2-40B4-BE49-F238E27FC236}">
                <a16:creationId xmlns:a16="http://schemas.microsoft.com/office/drawing/2014/main" id="{113DCA68-883D-4361-9B73-90B974ABF8EF}"/>
              </a:ext>
            </a:extLst>
          </p:cNvPr>
          <p:cNvSpPr/>
          <p:nvPr/>
        </p:nvSpPr>
        <p:spPr>
          <a:xfrm>
            <a:off x="1912300" y="4972614"/>
            <a:ext cx="157851" cy="1391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5" name="Ravni poveznik 64">
            <a:extLst>
              <a:ext uri="{FF2B5EF4-FFF2-40B4-BE49-F238E27FC236}">
                <a16:creationId xmlns:a16="http://schemas.microsoft.com/office/drawing/2014/main" id="{70F5200B-E5BA-4627-B98E-7FDA67920A8E}"/>
              </a:ext>
            </a:extLst>
          </p:cNvPr>
          <p:cNvCxnSpPr>
            <a:cxnSpLocks/>
          </p:cNvCxnSpPr>
          <p:nvPr/>
        </p:nvCxnSpPr>
        <p:spPr>
          <a:xfrm flipV="1">
            <a:off x="1035946" y="5107566"/>
            <a:ext cx="0" cy="103776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a 70">
            <a:extLst>
              <a:ext uri="{FF2B5EF4-FFF2-40B4-BE49-F238E27FC236}">
                <a16:creationId xmlns:a16="http://schemas.microsoft.com/office/drawing/2014/main" id="{63651664-E6DB-4373-979D-2E983516DFA4}"/>
              </a:ext>
            </a:extLst>
          </p:cNvPr>
          <p:cNvSpPr/>
          <p:nvPr/>
        </p:nvSpPr>
        <p:spPr>
          <a:xfrm>
            <a:off x="2762882" y="3499173"/>
            <a:ext cx="157851" cy="1391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73" name="Ravni poveznik 72">
            <a:extLst>
              <a:ext uri="{FF2B5EF4-FFF2-40B4-BE49-F238E27FC236}">
                <a16:creationId xmlns:a16="http://schemas.microsoft.com/office/drawing/2014/main" id="{65F36D11-9902-4B0A-83A2-10402E22B7C9}"/>
              </a:ext>
            </a:extLst>
          </p:cNvPr>
          <p:cNvCxnSpPr>
            <a:cxnSpLocks/>
          </p:cNvCxnSpPr>
          <p:nvPr/>
        </p:nvCxnSpPr>
        <p:spPr>
          <a:xfrm flipV="1">
            <a:off x="1962457" y="6680978"/>
            <a:ext cx="9749856" cy="153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vni poveznik 74">
            <a:extLst>
              <a:ext uri="{FF2B5EF4-FFF2-40B4-BE49-F238E27FC236}">
                <a16:creationId xmlns:a16="http://schemas.microsoft.com/office/drawing/2014/main" id="{DECD262C-ECE5-4D31-9C6F-9DE76E74B37F}"/>
              </a:ext>
            </a:extLst>
          </p:cNvPr>
          <p:cNvCxnSpPr>
            <a:cxnSpLocks/>
          </p:cNvCxnSpPr>
          <p:nvPr/>
        </p:nvCxnSpPr>
        <p:spPr>
          <a:xfrm flipV="1">
            <a:off x="1962457" y="5068446"/>
            <a:ext cx="12678" cy="16432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a 77">
            <a:extLst>
              <a:ext uri="{FF2B5EF4-FFF2-40B4-BE49-F238E27FC236}">
                <a16:creationId xmlns:a16="http://schemas.microsoft.com/office/drawing/2014/main" id="{F5ADDD38-0F8C-4DA3-8C11-4A70DA40D7FA}"/>
              </a:ext>
            </a:extLst>
          </p:cNvPr>
          <p:cNvSpPr/>
          <p:nvPr/>
        </p:nvSpPr>
        <p:spPr>
          <a:xfrm>
            <a:off x="1766730" y="4957460"/>
            <a:ext cx="157851" cy="1391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0E8CBD51-D8CA-4A38-BA55-D7D4376B4998}"/>
              </a:ext>
            </a:extLst>
          </p:cNvPr>
          <p:cNvCxnSpPr>
            <a:cxnSpLocks/>
          </p:cNvCxnSpPr>
          <p:nvPr/>
        </p:nvCxnSpPr>
        <p:spPr>
          <a:xfrm>
            <a:off x="10573578" y="1302023"/>
            <a:ext cx="6857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avni poveznik 83">
            <a:extLst>
              <a:ext uri="{FF2B5EF4-FFF2-40B4-BE49-F238E27FC236}">
                <a16:creationId xmlns:a16="http://schemas.microsoft.com/office/drawing/2014/main" id="{CAAC5C90-8206-4139-8BEE-4E9C25B58B4B}"/>
              </a:ext>
            </a:extLst>
          </p:cNvPr>
          <p:cNvCxnSpPr>
            <a:cxnSpLocks/>
          </p:cNvCxnSpPr>
          <p:nvPr/>
        </p:nvCxnSpPr>
        <p:spPr>
          <a:xfrm flipV="1">
            <a:off x="11259310" y="582969"/>
            <a:ext cx="0" cy="71905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vni poveznik 85">
            <a:extLst>
              <a:ext uri="{FF2B5EF4-FFF2-40B4-BE49-F238E27FC236}">
                <a16:creationId xmlns:a16="http://schemas.microsoft.com/office/drawing/2014/main" id="{3983356B-6C54-4CCE-A3EF-B3C34FB8C2F7}"/>
              </a:ext>
            </a:extLst>
          </p:cNvPr>
          <p:cNvCxnSpPr>
            <a:cxnSpLocks/>
          </p:cNvCxnSpPr>
          <p:nvPr/>
        </p:nvCxnSpPr>
        <p:spPr>
          <a:xfrm>
            <a:off x="1859680" y="604837"/>
            <a:ext cx="944399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vni poveznik 88">
            <a:extLst>
              <a:ext uri="{FF2B5EF4-FFF2-40B4-BE49-F238E27FC236}">
                <a16:creationId xmlns:a16="http://schemas.microsoft.com/office/drawing/2014/main" id="{B7ABF00A-0D2E-43C3-AC6F-B318E419348C}"/>
              </a:ext>
            </a:extLst>
          </p:cNvPr>
          <p:cNvCxnSpPr>
            <a:cxnSpLocks/>
          </p:cNvCxnSpPr>
          <p:nvPr/>
        </p:nvCxnSpPr>
        <p:spPr>
          <a:xfrm flipV="1">
            <a:off x="1844473" y="601459"/>
            <a:ext cx="31238" cy="44365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niOkvir 94">
            <a:extLst>
              <a:ext uri="{FF2B5EF4-FFF2-40B4-BE49-F238E27FC236}">
                <a16:creationId xmlns:a16="http://schemas.microsoft.com/office/drawing/2014/main" id="{474C09C4-F952-49CC-B15F-2791CDBF4D36}"/>
              </a:ext>
            </a:extLst>
          </p:cNvPr>
          <p:cNvSpPr txBox="1"/>
          <p:nvPr/>
        </p:nvSpPr>
        <p:spPr>
          <a:xfrm>
            <a:off x="10666774" y="2470377"/>
            <a:ext cx="69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00B050"/>
                </a:solidFill>
              </a:rPr>
              <a:t>MISO</a:t>
            </a:r>
          </a:p>
        </p:txBody>
      </p:sp>
      <p:sp>
        <p:nvSpPr>
          <p:cNvPr id="97" name="TekstniOkvir 96">
            <a:extLst>
              <a:ext uri="{FF2B5EF4-FFF2-40B4-BE49-F238E27FC236}">
                <a16:creationId xmlns:a16="http://schemas.microsoft.com/office/drawing/2014/main" id="{231DB261-4A60-4011-9223-6195AF439940}"/>
              </a:ext>
            </a:extLst>
          </p:cNvPr>
          <p:cNvSpPr txBox="1"/>
          <p:nvPr/>
        </p:nvSpPr>
        <p:spPr>
          <a:xfrm>
            <a:off x="10694436" y="2764675"/>
            <a:ext cx="82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rgbClr val="7030A0"/>
                </a:solidFill>
              </a:rPr>
              <a:t>SCLK</a:t>
            </a:r>
            <a:endParaRPr lang="hr-HR" sz="1800" dirty="0">
              <a:solidFill>
                <a:srgbClr val="7030A0"/>
              </a:solidFill>
            </a:endParaRPr>
          </a:p>
        </p:txBody>
      </p:sp>
      <p:sp>
        <p:nvSpPr>
          <p:cNvPr id="99" name="TekstniOkvir 98">
            <a:extLst>
              <a:ext uri="{FF2B5EF4-FFF2-40B4-BE49-F238E27FC236}">
                <a16:creationId xmlns:a16="http://schemas.microsoft.com/office/drawing/2014/main" id="{4B1CBF66-42BC-442C-A6BB-1DB3A9044C07}"/>
              </a:ext>
            </a:extLst>
          </p:cNvPr>
          <p:cNvSpPr txBox="1"/>
          <p:nvPr/>
        </p:nvSpPr>
        <p:spPr>
          <a:xfrm>
            <a:off x="10560949" y="3046298"/>
            <a:ext cx="84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chemeClr val="accent5"/>
                </a:solidFill>
              </a:rPr>
              <a:t>CS</a:t>
            </a:r>
            <a:endParaRPr lang="hr-HR" sz="1800" dirty="0">
              <a:solidFill>
                <a:schemeClr val="accent5"/>
              </a:solidFill>
            </a:endParaRP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B7CE0EDC-2719-46C5-AFCC-FA000F7F0828}"/>
              </a:ext>
            </a:extLst>
          </p:cNvPr>
          <p:cNvSpPr txBox="1"/>
          <p:nvPr/>
        </p:nvSpPr>
        <p:spPr>
          <a:xfrm>
            <a:off x="10504881" y="274462"/>
            <a:ext cx="89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solidFill>
                  <a:schemeClr val="accent4"/>
                </a:solidFill>
              </a:rPr>
              <a:t>MOSI</a:t>
            </a:r>
          </a:p>
        </p:txBody>
      </p:sp>
    </p:spTree>
    <p:extLst>
      <p:ext uri="{BB962C8B-B14F-4D97-AF65-F5344CB8AC3E}">
        <p14:creationId xmlns:p14="http://schemas.microsoft.com/office/powerpoint/2010/main" val="38907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35636</TotalTime>
  <Words>209</Words>
  <Application>Microsoft Office PowerPoint</Application>
  <PresentationFormat>Široki zaslon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66</cp:revision>
  <dcterms:created xsi:type="dcterms:W3CDTF">2021-01-02T16:38:59Z</dcterms:created>
  <dcterms:modified xsi:type="dcterms:W3CDTF">2021-06-17T10:40:47Z</dcterms:modified>
</cp:coreProperties>
</file>