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FBF1A4-6F41-421D-8E17-B44A092B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8235127-0A39-4702-B1AC-1410E5E0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E2D682-2265-4BBF-93BB-1C2C72D5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8435676-3869-4735-BD60-6D73FD6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B5F30C8-AA87-4B8B-9F6F-23F48E13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80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7D8DD-838D-4D40-8278-DFDAF5B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9F3E6-6A07-43ED-B0E1-0AA5BF5C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B5892D0-19BB-41FE-9E93-4FC54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75EA46-568B-4488-A9E4-53DBE40D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33EEDAF-E503-437E-B3C7-C5EC6A8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78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0B1BA91-0405-4CEC-BD54-0B3A4223B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B5D6B7E-69DD-49F5-B35C-39456F30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346B381-C928-4A90-BD7E-B8C01A1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F8B150-F62E-440B-B76A-3CA7DE31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225DA82-5583-4E57-8AB8-15EC45DC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2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625B68-FC7F-478F-B26D-7517B3D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E70377-2AE6-4774-8BD4-5E64F7BB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554389-5260-472F-9329-B894B725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D3EA4DA-30BF-4FE3-B6B4-03DA286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1F63D10-138D-4C66-886F-6D0FE52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15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AED4BB-D6B2-46A5-924B-1C3D82F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30FC4CD-8673-4B9E-8B16-A697A2B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47BB094-3225-4406-A526-7EAA630E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007421-E883-4E43-BC3C-DE1652A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7553457-CF05-4902-85B5-419A7EE1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3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D8231D-C8B5-4651-B63B-6A55F347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4B8CC5E-3CB1-4000-8F00-261BA3324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0E73617-09C6-4C14-BEC0-2DB00B99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624C86-108E-4000-962E-745E761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476CDE1-A1B6-428A-9B2D-FB3DB727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891B3DE-1137-4FEB-AAC1-675124A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3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867B7-8193-4BDA-8F06-43361C7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56534B8-7E06-43B6-AD47-F257695D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35C323-3509-4005-846F-CECF6AE3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0D9BC92-E326-4938-B455-CFAABA94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3FE7E434-2A1E-485A-8501-6DC393EE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5B7EF96-58BF-47E2-9BDC-E5D7B90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537A0215-952B-4579-8E75-A61028B7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7F7599E-637E-4F2B-8BE6-F9B68C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12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6B8704-C6BA-46C0-A23F-ABA55FD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8591D2F-B8EB-4B81-8DE8-C63BDDD6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D03638C-6EDE-4C58-A16F-9600EFC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061555-7706-430D-AF2B-76E8A152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2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2D774D9-7985-4984-AA71-D97CE86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CA580A4-526E-41AC-AE3C-E1062728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902171-CD12-4D67-ABC6-603ADC28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27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E92C91-7363-4DCE-A9A1-C2F4AF6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7315551-D4A4-4413-BE29-FF59EE5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0A6A4828-F4A5-4DFE-AE24-CB0B1015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FA2CEEC-0269-4CDF-9B8E-A7811723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329DE77-5D8D-4481-88CC-F2175E5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8898ED3-A6DE-4422-AEB5-6CE12D8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5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A89A1-F9A9-4B16-BC4E-62A3D0C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7BC22CF5-7381-43A5-87B2-656DBDF1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DC4363E-CD9C-4A8F-8F3E-1CD5EC0A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BA0D9F-0244-4022-9718-8672147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B7DE5869-209F-40B2-B85D-061A2A5F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EF263F-8EC9-4C94-A394-56C801D7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9B7C3150-EC03-43DE-BC1A-A5CDEB58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BD79E3D-9188-4132-99E8-6B05DD0B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8F18127-1D33-401E-B00E-53CB748B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3F50-E5FE-4EBE-A75B-86E2E3DC153B}" type="datetimeFigureOut">
              <a:rPr lang="hr-HR" smtClean="0"/>
              <a:t>19.4.2021.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7F51BB-46A5-4661-90D2-8FB4D4A1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7BB32EF-63B9-4B64-9D05-EE5960B1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ABD-09B9-444A-B619-2AE0477A9F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63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0ED8F6-EC9F-45F1-A7FD-BCFDE57F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0BC2CDD-DC2B-49E1-A78B-968452F1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520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DF596DC5-B7EE-4E2B-B03E-72D8D571E5E6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374B67E-40FF-422D-B3B3-CB987AC0D2D0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9A55204D-DCD8-44F1-976D-A9C2E971CCED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FF0D035-188D-4B21-A223-BCE89F7EB3F6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4AACC9A0-C3D6-4598-87CA-C08DC47C976F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43F934D-1A8E-4239-BA96-F9C579660902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C5188A7E-6EEF-454D-9E1A-C99496F721C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6082423-4A45-481E-8091-4FF0EC389089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E909899-E3F2-4FA1-995E-F2EBCD3CFA1D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98CFAC28-C9CD-432F-B8FC-0FAEC394107C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72B14802-E687-41D3-AA93-1EF64954413A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0377228C-8DD5-4A9F-920C-3246AE2A81D6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A8DCD012-E926-42FB-B14E-6D156279CE75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07DEBEB7-1A45-454F-B1DD-EEC0487F783E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4BECB89C-EDD4-4C60-8021-5BFD834AAD78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4FCC50B1-B2A2-4BF5-BB25-B919C8B8F24A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854FDE6-68B4-48B8-9B90-F363DCF7671C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39C5FA31-4513-4BE3-A4D5-967CC11254F3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2FD9AFD5-D101-4AF2-A371-464064A897D6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12810218-FC98-4E40-A9BB-F38AA80B9B40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5EA633E-28F4-42C9-8E0A-3B4AFE1A2ABB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0053BF-C7D6-4186-945A-BDDD94FEE9D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FD1AB552-4E2D-4063-845E-524BF6FAE562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A53DC6A3-3447-4F9C-BB4E-35E513A1F4BE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89285EC2-6D57-4A7C-B13F-6F9E58DA620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0FD0BF3E-65A6-4F16-AFEA-30AF61BE63B6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F632C30-53DC-4396-8115-16DEEA012A26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4ADF2DDF-868A-4A14-9415-5952F0E6C3E1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115DE3CF-3F6E-46C2-9A02-7126F958F247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AC285197-F365-4C71-870C-369D5CBBE901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43F9255C-142E-4F67-A0F5-F9D0D9354AE5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08BF8CBC-C3A7-49F5-8918-0B89C34B2D8E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543D3A5-762C-4203-9AC2-C477EDB19C9E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E9ADBA41-ED7D-46B7-9596-A0F80D02AC1C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CE183A02-6772-4023-9FAD-A5E3C2307C5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D21DE427-E8AE-4FC5-98E6-BDCD4C894B4B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E976F6AB-0CF5-4B1E-945E-E784832DB559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0D399708-CE1B-4D5C-AC79-A58588702C24}"/>
              </a:ext>
            </a:extLst>
          </p:cNvPr>
          <p:cNvCxnSpPr>
            <a:cxnSpLocks/>
          </p:cNvCxnSpPr>
          <p:nvPr/>
        </p:nvCxnSpPr>
        <p:spPr>
          <a:xfrm flipV="1">
            <a:off x="1491702" y="1896741"/>
            <a:ext cx="483268" cy="290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a 41">
            <a:extLst>
              <a:ext uri="{FF2B5EF4-FFF2-40B4-BE49-F238E27FC236}">
                <a16:creationId xmlns:a16="http://schemas.microsoft.com/office/drawing/2014/main" id="{3599A03C-C486-4CD1-AAF0-1BE15BC39F9A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Elipsa 42">
            <a:extLst>
              <a:ext uri="{FF2B5EF4-FFF2-40B4-BE49-F238E27FC236}">
                <a16:creationId xmlns:a16="http://schemas.microsoft.com/office/drawing/2014/main" id="{52786207-489F-4C99-8E41-5237481EB5A4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4" name="Ravni poveznik 43">
            <a:extLst>
              <a:ext uri="{FF2B5EF4-FFF2-40B4-BE49-F238E27FC236}">
                <a16:creationId xmlns:a16="http://schemas.microsoft.com/office/drawing/2014/main" id="{A7317CF5-E786-4988-90F3-B3516ECC8A63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44">
            <a:extLst>
              <a:ext uri="{FF2B5EF4-FFF2-40B4-BE49-F238E27FC236}">
                <a16:creationId xmlns:a16="http://schemas.microsoft.com/office/drawing/2014/main" id="{6274C90F-40BB-448C-BB55-224DCD0B53BC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2F5CFA4-46F3-420B-B595-7676759D401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vni poveznik 46">
            <a:extLst>
              <a:ext uri="{FF2B5EF4-FFF2-40B4-BE49-F238E27FC236}">
                <a16:creationId xmlns:a16="http://schemas.microsoft.com/office/drawing/2014/main" id="{2D89736E-D9D1-4510-B2DF-54049676A4E9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vni poveznik 47">
            <a:extLst>
              <a:ext uri="{FF2B5EF4-FFF2-40B4-BE49-F238E27FC236}">
                <a16:creationId xmlns:a16="http://schemas.microsoft.com/office/drawing/2014/main" id="{BC26A035-CC69-4186-9533-3FF4B11E76D7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CA7F4E15-4457-4E9D-A75F-7BCB2059ADAF}"/>
              </a:ext>
            </a:extLst>
          </p:cNvPr>
          <p:cNvSpPr txBox="1"/>
          <p:nvPr/>
        </p:nvSpPr>
        <p:spPr>
          <a:xfrm>
            <a:off x="330329" y="629847"/>
            <a:ext cx="46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preko </a:t>
            </a:r>
            <a:r>
              <a:rPr lang="hr-HR" dirty="0" err="1"/>
              <a:t>micro</a:t>
            </a:r>
            <a:r>
              <a:rPr lang="hr-HR" dirty="0"/>
              <a:t> </a:t>
            </a:r>
            <a:r>
              <a:rPr lang="hr-HR" dirty="0" err="1"/>
              <a:t>usb-a</a:t>
            </a:r>
            <a:r>
              <a:rPr lang="hr-HR" dirty="0"/>
              <a:t> na ESP32 pločici </a:t>
            </a:r>
          </a:p>
        </p:txBody>
      </p:sp>
    </p:spTree>
    <p:extLst>
      <p:ext uri="{BB962C8B-B14F-4D97-AF65-F5344CB8AC3E}">
        <p14:creationId xmlns:p14="http://schemas.microsoft.com/office/powerpoint/2010/main" val="196195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860D81EC-5B73-423C-A72E-F81F2005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695325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8" name="Pravokutnik 7">
            <a:extLst>
              <a:ext uri="{FF2B5EF4-FFF2-40B4-BE49-F238E27FC236}">
                <a16:creationId xmlns:a16="http://schemas.microsoft.com/office/drawing/2014/main" id="{4CB0F023-86EB-4EC7-82AF-8260527D740E}"/>
              </a:ext>
            </a:extLst>
          </p:cNvPr>
          <p:cNvSpPr/>
          <p:nvPr/>
        </p:nvSpPr>
        <p:spPr>
          <a:xfrm>
            <a:off x="5895975" y="1214714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9374EF3-708C-4D8A-A194-951B16DE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323975"/>
            <a:ext cx="200025" cy="351472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AA64786-8F43-4AE5-9FCC-CEC0D4FF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352550"/>
            <a:ext cx="200025" cy="3514725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D883EF22-2320-4DD2-AB94-E7BCE5A3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85820"/>
            <a:ext cx="1352550" cy="293687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0E05C07C-A71C-4ACA-BD9C-22433A3C609E}"/>
              </a:ext>
            </a:extLst>
          </p:cNvPr>
          <p:cNvSpPr/>
          <p:nvPr/>
        </p:nvSpPr>
        <p:spPr>
          <a:xfrm>
            <a:off x="6419708" y="1790977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ED07276B-33DD-4B65-9265-C19886F69F91}"/>
              </a:ext>
            </a:extLst>
          </p:cNvPr>
          <p:cNvSpPr/>
          <p:nvPr/>
        </p:nvSpPr>
        <p:spPr>
          <a:xfrm>
            <a:off x="6462084" y="3374370"/>
            <a:ext cx="76200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6CC0D3A3-84E8-4D95-A984-880A7D36684A}"/>
              </a:ext>
            </a:extLst>
          </p:cNvPr>
          <p:cNvSpPr txBox="1"/>
          <p:nvPr/>
        </p:nvSpPr>
        <p:spPr>
          <a:xfrm>
            <a:off x="6400729" y="358022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sp>
        <p:nvSpPr>
          <p:cNvPr id="29" name="TekstniOkvir 28">
            <a:extLst>
              <a:ext uri="{FF2B5EF4-FFF2-40B4-BE49-F238E27FC236}">
                <a16:creationId xmlns:a16="http://schemas.microsoft.com/office/drawing/2014/main" id="{ADD64A70-5C5B-4327-A049-8F5AD84B8724}"/>
              </a:ext>
            </a:extLst>
          </p:cNvPr>
          <p:cNvSpPr txBox="1"/>
          <p:nvPr/>
        </p:nvSpPr>
        <p:spPr>
          <a:xfrm>
            <a:off x="6342481" y="199683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ADS1298</a:t>
            </a:r>
            <a:r>
              <a:rPr lang="hr-HR" dirty="0"/>
              <a:t> 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6EA5B363-0CC6-4886-B858-5BF44FD5B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669440" y="4483656"/>
            <a:ext cx="262536" cy="1771650"/>
          </a:xfrm>
          <a:prstGeom prst="rect">
            <a:avLst/>
          </a:prstGeom>
        </p:spPr>
      </p:pic>
      <p:sp>
        <p:nvSpPr>
          <p:cNvPr id="15" name="TekstniOkvir 14">
            <a:extLst>
              <a:ext uri="{FF2B5EF4-FFF2-40B4-BE49-F238E27FC236}">
                <a16:creationId xmlns:a16="http://schemas.microsoft.com/office/drawing/2014/main" id="{897411DA-974D-43FE-9A09-49C553618B89}"/>
              </a:ext>
            </a:extLst>
          </p:cNvPr>
          <p:cNvSpPr txBox="1"/>
          <p:nvPr/>
        </p:nvSpPr>
        <p:spPr>
          <a:xfrm>
            <a:off x="2715413" y="470062"/>
            <a:ext cx="12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6540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14E9CD32-86CF-4921-A425-916E78E9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" y="675547"/>
            <a:ext cx="3920707" cy="5313756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</p:pic>
      <p:sp>
        <p:nvSpPr>
          <p:cNvPr id="5" name="Pravokutnik 4">
            <a:extLst>
              <a:ext uri="{FF2B5EF4-FFF2-40B4-BE49-F238E27FC236}">
                <a16:creationId xmlns:a16="http://schemas.microsoft.com/office/drawing/2014/main" id="{035E354B-5211-490C-BFD8-00DB19ACE9C6}"/>
              </a:ext>
            </a:extLst>
          </p:cNvPr>
          <p:cNvSpPr/>
          <p:nvPr/>
        </p:nvSpPr>
        <p:spPr>
          <a:xfrm>
            <a:off x="6043792" y="1146810"/>
            <a:ext cx="1809750" cy="4290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6209633-FEFB-4F33-896D-A6C3FCCC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256071"/>
            <a:ext cx="200025" cy="351472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7AD63DA-881B-4705-8A38-0C70538A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17" y="1284646"/>
            <a:ext cx="200025" cy="35147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0A4F0DD-92A5-4A2C-A275-50064B328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817" y="5117916"/>
            <a:ext cx="1352550" cy="293687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5EB44375-BC71-496D-89A5-A6EEF3B0D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H="1">
            <a:off x="6817257" y="4415752"/>
            <a:ext cx="262536" cy="1771650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BDC75D5D-D4DB-40B8-8876-758408A426D8}"/>
              </a:ext>
            </a:extLst>
          </p:cNvPr>
          <p:cNvSpPr/>
          <p:nvPr/>
        </p:nvSpPr>
        <p:spPr>
          <a:xfrm>
            <a:off x="5458716" y="1964291"/>
            <a:ext cx="2936273" cy="2929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Elipsa 14">
            <a:extLst>
              <a:ext uri="{FF2B5EF4-FFF2-40B4-BE49-F238E27FC236}">
                <a16:creationId xmlns:a16="http://schemas.microsoft.com/office/drawing/2014/main" id="{93D4D563-7F95-4925-BE9E-0725EC2BE96B}"/>
              </a:ext>
            </a:extLst>
          </p:cNvPr>
          <p:cNvSpPr/>
          <p:nvPr/>
        </p:nvSpPr>
        <p:spPr>
          <a:xfrm>
            <a:off x="5534692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Elipsa 15">
            <a:extLst>
              <a:ext uri="{FF2B5EF4-FFF2-40B4-BE49-F238E27FC236}">
                <a16:creationId xmlns:a16="http://schemas.microsoft.com/office/drawing/2014/main" id="{697B4A5D-331A-4851-ADF5-2A982F9F5275}"/>
              </a:ext>
            </a:extLst>
          </p:cNvPr>
          <p:cNvSpPr/>
          <p:nvPr/>
        </p:nvSpPr>
        <p:spPr>
          <a:xfrm>
            <a:off x="5534692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Elipsa 16">
            <a:extLst>
              <a:ext uri="{FF2B5EF4-FFF2-40B4-BE49-F238E27FC236}">
                <a16:creationId xmlns:a16="http://schemas.microsoft.com/office/drawing/2014/main" id="{DF04B5F7-409E-4051-9AEF-C72445FBDD98}"/>
              </a:ext>
            </a:extLst>
          </p:cNvPr>
          <p:cNvSpPr/>
          <p:nvPr/>
        </p:nvSpPr>
        <p:spPr>
          <a:xfrm>
            <a:off x="5534692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Elipsa 17">
            <a:extLst>
              <a:ext uri="{FF2B5EF4-FFF2-40B4-BE49-F238E27FC236}">
                <a16:creationId xmlns:a16="http://schemas.microsoft.com/office/drawing/2014/main" id="{96AB0E27-7F97-4207-A15B-E65395439A70}"/>
              </a:ext>
            </a:extLst>
          </p:cNvPr>
          <p:cNvSpPr/>
          <p:nvPr/>
        </p:nvSpPr>
        <p:spPr>
          <a:xfrm>
            <a:off x="5534692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Elipsa 18">
            <a:extLst>
              <a:ext uri="{FF2B5EF4-FFF2-40B4-BE49-F238E27FC236}">
                <a16:creationId xmlns:a16="http://schemas.microsoft.com/office/drawing/2014/main" id="{C48897E3-0F2B-4F25-9510-D37460F288DA}"/>
              </a:ext>
            </a:extLst>
          </p:cNvPr>
          <p:cNvSpPr/>
          <p:nvPr/>
        </p:nvSpPr>
        <p:spPr>
          <a:xfrm>
            <a:off x="6307877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Elipsa 19">
            <a:extLst>
              <a:ext uri="{FF2B5EF4-FFF2-40B4-BE49-F238E27FC236}">
                <a16:creationId xmlns:a16="http://schemas.microsoft.com/office/drawing/2014/main" id="{134DEC52-4E14-47C9-BBC4-247D5E54A9A3}"/>
              </a:ext>
            </a:extLst>
          </p:cNvPr>
          <p:cNvSpPr/>
          <p:nvPr/>
        </p:nvSpPr>
        <p:spPr>
          <a:xfrm>
            <a:off x="6307877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Elipsa 20">
            <a:extLst>
              <a:ext uri="{FF2B5EF4-FFF2-40B4-BE49-F238E27FC236}">
                <a16:creationId xmlns:a16="http://schemas.microsoft.com/office/drawing/2014/main" id="{694B0527-FEED-4238-A539-79089E594CED}"/>
              </a:ext>
            </a:extLst>
          </p:cNvPr>
          <p:cNvSpPr/>
          <p:nvPr/>
        </p:nvSpPr>
        <p:spPr>
          <a:xfrm>
            <a:off x="6307877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Elipsa 21">
            <a:extLst>
              <a:ext uri="{FF2B5EF4-FFF2-40B4-BE49-F238E27FC236}">
                <a16:creationId xmlns:a16="http://schemas.microsoft.com/office/drawing/2014/main" id="{1157D4AE-8033-4F7C-854C-FD554BB85880}"/>
              </a:ext>
            </a:extLst>
          </p:cNvPr>
          <p:cNvSpPr/>
          <p:nvPr/>
        </p:nvSpPr>
        <p:spPr>
          <a:xfrm>
            <a:off x="6307877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Elipsa 22">
            <a:extLst>
              <a:ext uri="{FF2B5EF4-FFF2-40B4-BE49-F238E27FC236}">
                <a16:creationId xmlns:a16="http://schemas.microsoft.com/office/drawing/2014/main" id="{B8D5BF04-96DD-4E98-B58D-938DAEFC3395}"/>
              </a:ext>
            </a:extLst>
          </p:cNvPr>
          <p:cNvSpPr/>
          <p:nvPr/>
        </p:nvSpPr>
        <p:spPr>
          <a:xfrm>
            <a:off x="7084613" y="2121518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Elipsa 23">
            <a:extLst>
              <a:ext uri="{FF2B5EF4-FFF2-40B4-BE49-F238E27FC236}">
                <a16:creationId xmlns:a16="http://schemas.microsoft.com/office/drawing/2014/main" id="{F5CE33E7-C496-45B9-8322-F1E2AE383A2C}"/>
              </a:ext>
            </a:extLst>
          </p:cNvPr>
          <p:cNvSpPr/>
          <p:nvPr/>
        </p:nvSpPr>
        <p:spPr>
          <a:xfrm>
            <a:off x="7084613" y="2789311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Elipsa 24">
            <a:extLst>
              <a:ext uri="{FF2B5EF4-FFF2-40B4-BE49-F238E27FC236}">
                <a16:creationId xmlns:a16="http://schemas.microsoft.com/office/drawing/2014/main" id="{1C91FC9B-4BFA-4A26-9D05-4925CBF20B95}"/>
              </a:ext>
            </a:extLst>
          </p:cNvPr>
          <p:cNvSpPr/>
          <p:nvPr/>
        </p:nvSpPr>
        <p:spPr>
          <a:xfrm>
            <a:off x="7084613" y="3504222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Elipsa 25">
            <a:extLst>
              <a:ext uri="{FF2B5EF4-FFF2-40B4-BE49-F238E27FC236}">
                <a16:creationId xmlns:a16="http://schemas.microsoft.com/office/drawing/2014/main" id="{89E4AB8F-2C8D-4B04-A31C-7A8C2820A74C}"/>
              </a:ext>
            </a:extLst>
          </p:cNvPr>
          <p:cNvSpPr/>
          <p:nvPr/>
        </p:nvSpPr>
        <p:spPr>
          <a:xfrm>
            <a:off x="7084613" y="421913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Elipsa 26">
            <a:extLst>
              <a:ext uri="{FF2B5EF4-FFF2-40B4-BE49-F238E27FC236}">
                <a16:creationId xmlns:a16="http://schemas.microsoft.com/office/drawing/2014/main" id="{5E5EAF5C-FB55-49B4-A751-5B05CEE875A5}"/>
              </a:ext>
            </a:extLst>
          </p:cNvPr>
          <p:cNvSpPr/>
          <p:nvPr/>
        </p:nvSpPr>
        <p:spPr>
          <a:xfrm>
            <a:off x="7857798" y="2077740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Elipsa 27">
            <a:extLst>
              <a:ext uri="{FF2B5EF4-FFF2-40B4-BE49-F238E27FC236}">
                <a16:creationId xmlns:a16="http://schemas.microsoft.com/office/drawing/2014/main" id="{9A90F63F-5322-4E3F-81A7-D9AF4E8E5EB3}"/>
              </a:ext>
            </a:extLst>
          </p:cNvPr>
          <p:cNvSpPr/>
          <p:nvPr/>
        </p:nvSpPr>
        <p:spPr>
          <a:xfrm>
            <a:off x="7857798" y="2745533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Elipsa 28">
            <a:extLst>
              <a:ext uri="{FF2B5EF4-FFF2-40B4-BE49-F238E27FC236}">
                <a16:creationId xmlns:a16="http://schemas.microsoft.com/office/drawing/2014/main" id="{EF7320DF-3B86-4357-BD24-94D15D75F8A5}"/>
              </a:ext>
            </a:extLst>
          </p:cNvPr>
          <p:cNvSpPr/>
          <p:nvPr/>
        </p:nvSpPr>
        <p:spPr>
          <a:xfrm>
            <a:off x="7857798" y="3460444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Elipsa 29">
            <a:extLst>
              <a:ext uri="{FF2B5EF4-FFF2-40B4-BE49-F238E27FC236}">
                <a16:creationId xmlns:a16="http://schemas.microsoft.com/office/drawing/2014/main" id="{E8083F48-E95D-48D4-82B8-8C4170D6F068}"/>
              </a:ext>
            </a:extLst>
          </p:cNvPr>
          <p:cNvSpPr/>
          <p:nvPr/>
        </p:nvSpPr>
        <p:spPr>
          <a:xfrm>
            <a:off x="7857798" y="4175356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Ravni poveznik 37">
            <a:extLst>
              <a:ext uri="{FF2B5EF4-FFF2-40B4-BE49-F238E27FC236}">
                <a16:creationId xmlns:a16="http://schemas.microsoft.com/office/drawing/2014/main" id="{08CB84FD-9DCD-445C-9625-5005C2D742F9}"/>
              </a:ext>
            </a:extLst>
          </p:cNvPr>
          <p:cNvCxnSpPr>
            <a:cxnSpLocks/>
          </p:cNvCxnSpPr>
          <p:nvPr/>
        </p:nvCxnSpPr>
        <p:spPr>
          <a:xfrm flipV="1">
            <a:off x="5750175" y="1383557"/>
            <a:ext cx="411533" cy="932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BCD961A-044A-4569-B320-7A6CC2D66827}"/>
              </a:ext>
            </a:extLst>
          </p:cNvPr>
          <p:cNvCxnSpPr>
            <a:cxnSpLocks/>
          </p:cNvCxnSpPr>
          <p:nvPr/>
        </p:nvCxnSpPr>
        <p:spPr>
          <a:xfrm flipV="1">
            <a:off x="5724463" y="1512177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vni poveznik 40">
            <a:extLst>
              <a:ext uri="{FF2B5EF4-FFF2-40B4-BE49-F238E27FC236}">
                <a16:creationId xmlns:a16="http://schemas.microsoft.com/office/drawing/2014/main" id="{64F5F5B5-0BB8-45B8-8880-C1B6694E8817}"/>
              </a:ext>
            </a:extLst>
          </p:cNvPr>
          <p:cNvCxnSpPr>
            <a:cxnSpLocks/>
          </p:cNvCxnSpPr>
          <p:nvPr/>
        </p:nvCxnSpPr>
        <p:spPr>
          <a:xfrm flipH="1" flipV="1">
            <a:off x="6151000" y="1686223"/>
            <a:ext cx="382917" cy="619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0DA73590-109E-4D9A-98C5-3C597C15D298}"/>
              </a:ext>
            </a:extLst>
          </p:cNvPr>
          <p:cNvCxnSpPr>
            <a:cxnSpLocks/>
          </p:cNvCxnSpPr>
          <p:nvPr/>
        </p:nvCxnSpPr>
        <p:spPr>
          <a:xfrm flipH="1" flipV="1">
            <a:off x="6156937" y="1864908"/>
            <a:ext cx="379385" cy="113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vni poveznik 49">
            <a:extLst>
              <a:ext uri="{FF2B5EF4-FFF2-40B4-BE49-F238E27FC236}">
                <a16:creationId xmlns:a16="http://schemas.microsoft.com/office/drawing/2014/main" id="{4CD53794-9642-45FD-9748-1A2E7DD318B3}"/>
              </a:ext>
            </a:extLst>
          </p:cNvPr>
          <p:cNvCxnSpPr>
            <a:cxnSpLocks/>
          </p:cNvCxnSpPr>
          <p:nvPr/>
        </p:nvCxnSpPr>
        <p:spPr>
          <a:xfrm flipH="1" flipV="1">
            <a:off x="5774149" y="3720651"/>
            <a:ext cx="904889" cy="15752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3DEA0AD3-B822-418A-A328-3F12FA093961}"/>
              </a:ext>
            </a:extLst>
          </p:cNvPr>
          <p:cNvCxnSpPr>
            <a:cxnSpLocks/>
          </p:cNvCxnSpPr>
          <p:nvPr/>
        </p:nvCxnSpPr>
        <p:spPr>
          <a:xfrm flipH="1" flipV="1">
            <a:off x="5808343" y="4390978"/>
            <a:ext cx="702555" cy="90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7DA83BA2-22E7-41C4-AA5F-57BBECB4F19D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7834350" y="4299053"/>
            <a:ext cx="162133" cy="1002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7461AD49-5A03-4C8D-8BE7-DA7ED974B081}"/>
              </a:ext>
            </a:extLst>
          </p:cNvPr>
          <p:cNvCxnSpPr>
            <a:cxnSpLocks/>
          </p:cNvCxnSpPr>
          <p:nvPr/>
        </p:nvCxnSpPr>
        <p:spPr>
          <a:xfrm flipV="1">
            <a:off x="7566182" y="3690185"/>
            <a:ext cx="426164" cy="152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266CAA5-0827-40D6-8683-C5F7C5BC4E96}"/>
              </a:ext>
            </a:extLst>
          </p:cNvPr>
          <p:cNvCxnSpPr>
            <a:cxnSpLocks/>
          </p:cNvCxnSpPr>
          <p:nvPr/>
        </p:nvCxnSpPr>
        <p:spPr>
          <a:xfrm flipH="1" flipV="1">
            <a:off x="7326514" y="4428116"/>
            <a:ext cx="67398" cy="823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A7E7B7F6-94B8-4043-9B4C-963DD0ED64FD}"/>
              </a:ext>
            </a:extLst>
          </p:cNvPr>
          <p:cNvCxnSpPr>
            <a:cxnSpLocks/>
          </p:cNvCxnSpPr>
          <p:nvPr/>
        </p:nvCxnSpPr>
        <p:spPr>
          <a:xfrm flipV="1">
            <a:off x="7195647" y="3648667"/>
            <a:ext cx="122018" cy="1605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6BFB9FED-0A32-41BA-A3B2-29884E6DD22B}"/>
              </a:ext>
            </a:extLst>
          </p:cNvPr>
          <p:cNvCxnSpPr>
            <a:cxnSpLocks/>
          </p:cNvCxnSpPr>
          <p:nvPr/>
        </p:nvCxnSpPr>
        <p:spPr>
          <a:xfrm>
            <a:off x="6530090" y="3669426"/>
            <a:ext cx="327025" cy="1667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56A4F67-DC59-45C6-B860-69ADB3200B60}"/>
              </a:ext>
            </a:extLst>
          </p:cNvPr>
          <p:cNvCxnSpPr>
            <a:cxnSpLocks/>
          </p:cNvCxnSpPr>
          <p:nvPr/>
        </p:nvCxnSpPr>
        <p:spPr>
          <a:xfrm flipH="1" flipV="1">
            <a:off x="6530090" y="4414429"/>
            <a:ext cx="481868" cy="8842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A298AAC0-C84E-492B-95CB-D2306EC5169E}"/>
              </a:ext>
            </a:extLst>
          </p:cNvPr>
          <p:cNvCxnSpPr>
            <a:cxnSpLocks/>
          </p:cNvCxnSpPr>
          <p:nvPr/>
        </p:nvCxnSpPr>
        <p:spPr>
          <a:xfrm flipV="1">
            <a:off x="7275610" y="1400723"/>
            <a:ext cx="476352" cy="945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vni poveznik 78">
            <a:extLst>
              <a:ext uri="{FF2B5EF4-FFF2-40B4-BE49-F238E27FC236}">
                <a16:creationId xmlns:a16="http://schemas.microsoft.com/office/drawing/2014/main" id="{34BDCE3A-9831-48EA-BEDB-F3DD38771E29}"/>
              </a:ext>
            </a:extLst>
          </p:cNvPr>
          <p:cNvCxnSpPr>
            <a:cxnSpLocks/>
          </p:cNvCxnSpPr>
          <p:nvPr/>
        </p:nvCxnSpPr>
        <p:spPr>
          <a:xfrm flipV="1">
            <a:off x="7279866" y="1556422"/>
            <a:ext cx="472047" cy="1473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EE6B95E-9F91-4105-B91B-F23F1B321456}"/>
              </a:ext>
            </a:extLst>
          </p:cNvPr>
          <p:cNvCxnSpPr>
            <a:cxnSpLocks/>
          </p:cNvCxnSpPr>
          <p:nvPr/>
        </p:nvCxnSpPr>
        <p:spPr>
          <a:xfrm flipH="1" flipV="1">
            <a:off x="7742411" y="1722332"/>
            <a:ext cx="310446" cy="57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47632979-5250-4704-A1FC-EBA0C99A5640}"/>
              </a:ext>
            </a:extLst>
          </p:cNvPr>
          <p:cNvCxnSpPr>
            <a:cxnSpLocks/>
          </p:cNvCxnSpPr>
          <p:nvPr/>
        </p:nvCxnSpPr>
        <p:spPr>
          <a:xfrm flipH="1" flipV="1">
            <a:off x="7787093" y="2048075"/>
            <a:ext cx="307568" cy="942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a 95">
            <a:extLst>
              <a:ext uri="{FF2B5EF4-FFF2-40B4-BE49-F238E27FC236}">
                <a16:creationId xmlns:a16="http://schemas.microsoft.com/office/drawing/2014/main" id="{C8DCB05A-745E-4E5E-B3B1-90D34A44DAF1}"/>
              </a:ext>
            </a:extLst>
          </p:cNvPr>
          <p:cNvSpPr/>
          <p:nvPr/>
        </p:nvSpPr>
        <p:spPr>
          <a:xfrm>
            <a:off x="8952631" y="2043807"/>
            <a:ext cx="417964" cy="4179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97" name="Ravni poveznik 96">
            <a:extLst>
              <a:ext uri="{FF2B5EF4-FFF2-40B4-BE49-F238E27FC236}">
                <a16:creationId xmlns:a16="http://schemas.microsoft.com/office/drawing/2014/main" id="{94609357-2B81-413C-9B31-77C8F3911A95}"/>
              </a:ext>
            </a:extLst>
          </p:cNvPr>
          <p:cNvCxnSpPr>
            <a:cxnSpLocks/>
          </p:cNvCxnSpPr>
          <p:nvPr/>
        </p:nvCxnSpPr>
        <p:spPr>
          <a:xfrm flipH="1" flipV="1">
            <a:off x="7748860" y="2214335"/>
            <a:ext cx="1433240" cy="10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niOkvir 102">
            <a:extLst>
              <a:ext uri="{FF2B5EF4-FFF2-40B4-BE49-F238E27FC236}">
                <a16:creationId xmlns:a16="http://schemas.microsoft.com/office/drawing/2014/main" id="{8A491FD3-74F6-4AA8-8D8E-7C2C472AAC98}"/>
              </a:ext>
            </a:extLst>
          </p:cNvPr>
          <p:cNvSpPr txBox="1"/>
          <p:nvPr/>
        </p:nvSpPr>
        <p:spPr>
          <a:xfrm>
            <a:off x="8630438" y="1337900"/>
            <a:ext cx="12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Referentna elektroda </a:t>
            </a:r>
          </a:p>
        </p:txBody>
      </p:sp>
      <p:sp>
        <p:nvSpPr>
          <p:cNvPr id="104" name="Pravokutnik 103">
            <a:extLst>
              <a:ext uri="{FF2B5EF4-FFF2-40B4-BE49-F238E27FC236}">
                <a16:creationId xmlns:a16="http://schemas.microsoft.com/office/drawing/2014/main" id="{1701C6C9-7CB0-499B-8C25-FF2E7A39E051}"/>
              </a:ext>
            </a:extLst>
          </p:cNvPr>
          <p:cNvSpPr/>
          <p:nvPr/>
        </p:nvSpPr>
        <p:spPr>
          <a:xfrm rot="5400000">
            <a:off x="5804425" y="5855433"/>
            <a:ext cx="794415" cy="31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06" name="Ravni poveznik 105">
            <a:extLst>
              <a:ext uri="{FF2B5EF4-FFF2-40B4-BE49-F238E27FC236}">
                <a16:creationId xmlns:a16="http://schemas.microsoft.com/office/drawing/2014/main" id="{49524177-DE9A-4CBC-B54E-BB131BDD60AE}"/>
              </a:ext>
            </a:extLst>
          </p:cNvPr>
          <p:cNvCxnSpPr>
            <a:cxnSpLocks/>
          </p:cNvCxnSpPr>
          <p:nvPr/>
        </p:nvCxnSpPr>
        <p:spPr>
          <a:xfrm>
            <a:off x="6049563" y="5890940"/>
            <a:ext cx="29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avni poveznik 108">
            <a:extLst>
              <a:ext uri="{FF2B5EF4-FFF2-40B4-BE49-F238E27FC236}">
                <a16:creationId xmlns:a16="http://schemas.microsoft.com/office/drawing/2014/main" id="{6505CA16-AC95-47BD-AFE4-BBEF33472ABA}"/>
              </a:ext>
            </a:extLst>
          </p:cNvPr>
          <p:cNvCxnSpPr>
            <a:cxnSpLocks/>
          </p:cNvCxnSpPr>
          <p:nvPr/>
        </p:nvCxnSpPr>
        <p:spPr>
          <a:xfrm>
            <a:off x="6127750" y="5317116"/>
            <a:ext cx="1" cy="2870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vni poveznik 110">
            <a:extLst>
              <a:ext uri="{FF2B5EF4-FFF2-40B4-BE49-F238E27FC236}">
                <a16:creationId xmlns:a16="http://schemas.microsoft.com/office/drawing/2014/main" id="{4E6446A9-CB65-4C41-BEE1-667E9C91E511}"/>
              </a:ext>
            </a:extLst>
          </p:cNvPr>
          <p:cNvCxnSpPr>
            <a:cxnSpLocks/>
          </p:cNvCxnSpPr>
          <p:nvPr/>
        </p:nvCxnSpPr>
        <p:spPr>
          <a:xfrm flipH="1">
            <a:off x="6127752" y="6542588"/>
            <a:ext cx="565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vni poveznik 112">
            <a:extLst>
              <a:ext uri="{FF2B5EF4-FFF2-40B4-BE49-F238E27FC236}">
                <a16:creationId xmlns:a16="http://schemas.microsoft.com/office/drawing/2014/main" id="{39805EDE-EC3F-4FE6-A27F-E54F7ED1E54F}"/>
              </a:ext>
            </a:extLst>
          </p:cNvPr>
          <p:cNvCxnSpPr>
            <a:cxnSpLocks/>
          </p:cNvCxnSpPr>
          <p:nvPr/>
        </p:nvCxnSpPr>
        <p:spPr>
          <a:xfrm>
            <a:off x="6679038" y="5540569"/>
            <a:ext cx="0" cy="1002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avni poveznik 115">
            <a:extLst>
              <a:ext uri="{FF2B5EF4-FFF2-40B4-BE49-F238E27FC236}">
                <a16:creationId xmlns:a16="http://schemas.microsoft.com/office/drawing/2014/main" id="{766310E1-6F4A-4A67-8F63-0FA1668B97D6}"/>
              </a:ext>
            </a:extLst>
          </p:cNvPr>
          <p:cNvCxnSpPr>
            <a:cxnSpLocks/>
          </p:cNvCxnSpPr>
          <p:nvPr/>
        </p:nvCxnSpPr>
        <p:spPr>
          <a:xfrm>
            <a:off x="6302745" y="5546406"/>
            <a:ext cx="3762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avni poveznik 119">
            <a:extLst>
              <a:ext uri="{FF2B5EF4-FFF2-40B4-BE49-F238E27FC236}">
                <a16:creationId xmlns:a16="http://schemas.microsoft.com/office/drawing/2014/main" id="{602F13D3-8010-4F37-A545-358C73C968F1}"/>
              </a:ext>
            </a:extLst>
          </p:cNvPr>
          <p:cNvCxnSpPr>
            <a:cxnSpLocks/>
          </p:cNvCxnSpPr>
          <p:nvPr/>
        </p:nvCxnSpPr>
        <p:spPr>
          <a:xfrm flipV="1">
            <a:off x="6302745" y="5317116"/>
            <a:ext cx="0" cy="239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5D57ACC2-DD79-488F-B06D-E1A6977CB8DC}"/>
              </a:ext>
            </a:extLst>
          </p:cNvPr>
          <p:cNvCxnSpPr>
            <a:cxnSpLocks/>
          </p:cNvCxnSpPr>
          <p:nvPr/>
        </p:nvCxnSpPr>
        <p:spPr>
          <a:xfrm>
            <a:off x="6143804" y="6410482"/>
            <a:ext cx="0" cy="12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vni poveznik 130">
            <a:extLst>
              <a:ext uri="{FF2B5EF4-FFF2-40B4-BE49-F238E27FC236}">
                <a16:creationId xmlns:a16="http://schemas.microsoft.com/office/drawing/2014/main" id="{6AC9B9CF-D828-4FB0-BC65-A5173986FB8B}"/>
              </a:ext>
            </a:extLst>
          </p:cNvPr>
          <p:cNvCxnSpPr>
            <a:cxnSpLocks/>
          </p:cNvCxnSpPr>
          <p:nvPr/>
        </p:nvCxnSpPr>
        <p:spPr>
          <a:xfrm flipV="1">
            <a:off x="6196010" y="5651580"/>
            <a:ext cx="0" cy="163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vni poveznik 132">
            <a:extLst>
              <a:ext uri="{FF2B5EF4-FFF2-40B4-BE49-F238E27FC236}">
                <a16:creationId xmlns:a16="http://schemas.microsoft.com/office/drawing/2014/main" id="{E225B191-F24A-4D9F-9D25-4179729BB0A5}"/>
              </a:ext>
            </a:extLst>
          </p:cNvPr>
          <p:cNvCxnSpPr>
            <a:cxnSpLocks/>
          </p:cNvCxnSpPr>
          <p:nvPr/>
        </p:nvCxnSpPr>
        <p:spPr>
          <a:xfrm flipH="1">
            <a:off x="6124724" y="5733296"/>
            <a:ext cx="1425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5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26367ECC-FFFB-406F-B574-0BB66941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08" y="1245042"/>
            <a:ext cx="7714221" cy="399806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15B450-E756-47AE-A35C-C8903CAA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3" y="518208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3545FC10-A1C1-4AC5-B64F-5631DB30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57" y="1085543"/>
            <a:ext cx="9084787" cy="382692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CBDD74-D3DB-43FF-8D95-2F9FE67B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389869"/>
            <a:ext cx="3190165" cy="54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434F61-5D01-4A2F-AA64-E508CA2B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F1D4969-BFB5-4893-93EA-6A2E444C5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3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CBFD6A34-9488-4C20-A6A9-CEC39A81B797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1A45C96-554E-467E-AC62-75203472AA16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2DBAA6F7-0459-43E6-BEE4-11D5B0A5E195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C0E1098-2A49-4FFF-BA39-EC701CE354B1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3FF1DA2-F4B3-4BEA-B7E7-B4EB98D41C9E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5B8F5DB-BAE0-429F-85F9-1072D445E0B2}"/>
              </a:ext>
            </a:extLst>
          </p:cNvPr>
          <p:cNvSpPr txBox="1"/>
          <p:nvPr/>
        </p:nvSpPr>
        <p:spPr>
          <a:xfrm>
            <a:off x="6216242" y="2952925"/>
            <a:ext cx="18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Digitalna obrada signala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EB7F21A5-471E-4FF9-A929-544C573253DB}"/>
              </a:ext>
            </a:extLst>
          </p:cNvPr>
          <p:cNvSpPr/>
          <p:nvPr/>
        </p:nvSpPr>
        <p:spPr>
          <a:xfrm rot="5400000">
            <a:off x="6287199" y="-379762"/>
            <a:ext cx="700484" cy="47111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291D03D-B41C-4995-9360-CE8E80296744}"/>
              </a:ext>
            </a:extLst>
          </p:cNvPr>
          <p:cNvSpPr txBox="1"/>
          <p:nvPr/>
        </p:nvSpPr>
        <p:spPr>
          <a:xfrm>
            <a:off x="4412608" y="173031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	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65D11D78-AE1E-404A-A768-9B1F3CBA0FE9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BDF93A3-6B6F-454F-A831-9C55B5860165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9DE56BD4-50FE-454B-AAF8-42AC74EBA3BF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43E87BF5-2CD3-4647-88A2-7B05A4593E92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F5276060-5E9F-4982-8290-DF08FA2F296F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6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F520BECD-B30D-414B-AE5D-2C18FF4FEF63}"/>
              </a:ext>
            </a:extLst>
          </p:cNvPr>
          <p:cNvSpPr/>
          <p:nvPr/>
        </p:nvSpPr>
        <p:spPr>
          <a:xfrm>
            <a:off x="1642145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403E33F-5EE3-4607-B573-19E9D0B89BD1}"/>
              </a:ext>
            </a:extLst>
          </p:cNvPr>
          <p:cNvSpPr txBox="1"/>
          <p:nvPr/>
        </p:nvSpPr>
        <p:spPr>
          <a:xfrm>
            <a:off x="1751202" y="1717835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F50A5B0-0D25-45FF-9C2A-8015747C8217}"/>
              </a:ext>
            </a:extLst>
          </p:cNvPr>
          <p:cNvSpPr/>
          <p:nvPr/>
        </p:nvSpPr>
        <p:spPr>
          <a:xfrm>
            <a:off x="2894203" y="2541863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6ACC576-0CAE-467E-8162-5646CA40BD64}"/>
              </a:ext>
            </a:extLst>
          </p:cNvPr>
          <p:cNvSpPr txBox="1"/>
          <p:nvPr/>
        </p:nvSpPr>
        <p:spPr>
          <a:xfrm>
            <a:off x="3565321" y="310583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Analogni front </a:t>
            </a:r>
            <a:r>
              <a:rPr lang="hr-HR" dirty="0" err="1"/>
              <a:t>end</a:t>
            </a:r>
            <a:r>
              <a:rPr lang="hr-HR" dirty="0"/>
              <a:t>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AA951078-E912-469D-9115-3CCBA8254BD1}"/>
              </a:ext>
            </a:extLst>
          </p:cNvPr>
          <p:cNvSpPr/>
          <p:nvPr/>
        </p:nvSpPr>
        <p:spPr>
          <a:xfrm>
            <a:off x="5972961" y="2554445"/>
            <a:ext cx="2407640" cy="1837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47364FC8-8744-40D0-A8F3-8DA1C025FB0F}"/>
              </a:ext>
            </a:extLst>
          </p:cNvPr>
          <p:cNvSpPr txBox="1"/>
          <p:nvPr/>
        </p:nvSpPr>
        <p:spPr>
          <a:xfrm>
            <a:off x="6774111" y="3167389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60ECF0E3-8752-4856-879D-FE94AF1769D4}"/>
              </a:ext>
            </a:extLst>
          </p:cNvPr>
          <p:cNvSpPr/>
          <p:nvPr/>
        </p:nvSpPr>
        <p:spPr>
          <a:xfrm rot="5400000">
            <a:off x="6797180" y="-2277421"/>
            <a:ext cx="700484" cy="8506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DFA5B2D-3F02-4D7F-A0C0-E35A59829E02}"/>
              </a:ext>
            </a:extLst>
          </p:cNvPr>
          <p:cNvSpPr txBox="1"/>
          <p:nvPr/>
        </p:nvSpPr>
        <p:spPr>
          <a:xfrm>
            <a:off x="4412608" y="1730309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337DEC0D-0AC1-4C15-9CC1-16B0A2201C83}"/>
              </a:ext>
            </a:extLst>
          </p:cNvPr>
          <p:cNvSpPr/>
          <p:nvPr/>
        </p:nvSpPr>
        <p:spPr>
          <a:xfrm>
            <a:off x="8993001" y="2554445"/>
            <a:ext cx="2407640" cy="1837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BAC532CB-10A4-40EA-A67B-A094C6C5F304}"/>
              </a:ext>
            </a:extLst>
          </p:cNvPr>
          <p:cNvSpPr txBox="1"/>
          <p:nvPr/>
        </p:nvSpPr>
        <p:spPr>
          <a:xfrm>
            <a:off x="9311780" y="2952925"/>
            <a:ext cx="19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Prijenos/pohrana podataka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3A1EA925-A267-462D-B028-B05ACEA0792A}"/>
              </a:ext>
            </a:extLst>
          </p:cNvPr>
          <p:cNvCxnSpPr/>
          <p:nvPr/>
        </p:nvCxnSpPr>
        <p:spPr>
          <a:xfrm>
            <a:off x="2298583" y="342900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4499ECA6-F31E-42E2-B724-E076CE2A99E4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3294318-E84D-4E34-8796-3D31015A387C}"/>
              </a:ext>
            </a:extLst>
          </p:cNvPr>
          <p:cNvCxnSpPr/>
          <p:nvPr/>
        </p:nvCxnSpPr>
        <p:spPr>
          <a:xfrm>
            <a:off x="8380601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D2FFEE2-5DF0-4EA1-99BB-6D3821EE3F80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76296AA9-74EE-4490-84E9-E5CC68B18EEC}"/>
              </a:ext>
            </a:extLst>
          </p:cNvPr>
          <p:cNvSpPr/>
          <p:nvPr/>
        </p:nvSpPr>
        <p:spPr>
          <a:xfrm>
            <a:off x="526410" y="1504520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4585CD8-60CA-4564-B820-A585C3C5C79D}"/>
              </a:ext>
            </a:extLst>
          </p:cNvPr>
          <p:cNvSpPr txBox="1"/>
          <p:nvPr/>
        </p:nvSpPr>
        <p:spPr>
          <a:xfrm>
            <a:off x="635467" y="1760384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AA2AD44C-007B-43A8-B9AB-2B0337B7F771}"/>
              </a:ext>
            </a:extLst>
          </p:cNvPr>
          <p:cNvCxnSpPr/>
          <p:nvPr/>
        </p:nvCxnSpPr>
        <p:spPr>
          <a:xfrm>
            <a:off x="1191237" y="226602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utnik 17">
            <a:extLst>
              <a:ext uri="{FF2B5EF4-FFF2-40B4-BE49-F238E27FC236}">
                <a16:creationId xmlns:a16="http://schemas.microsoft.com/office/drawing/2014/main" id="{F58DEFE5-E944-4E9C-9AE2-328DD96CFE29}"/>
              </a:ext>
            </a:extLst>
          </p:cNvPr>
          <p:cNvSpPr/>
          <p:nvPr/>
        </p:nvSpPr>
        <p:spPr>
          <a:xfrm>
            <a:off x="3753723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04389F1D-60EB-42A3-B23D-6A194F81B9E8}"/>
              </a:ext>
            </a:extLst>
          </p:cNvPr>
          <p:cNvSpPr/>
          <p:nvPr/>
        </p:nvSpPr>
        <p:spPr>
          <a:xfrm>
            <a:off x="7844052" y="1419767"/>
            <a:ext cx="1250134" cy="405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1B474ADC-934A-46E8-805B-1FB5BD5F4290}"/>
              </a:ext>
            </a:extLst>
          </p:cNvPr>
          <p:cNvSpPr txBox="1"/>
          <p:nvPr/>
        </p:nvSpPr>
        <p:spPr>
          <a:xfrm>
            <a:off x="8164582" y="33186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mux</a:t>
            </a:r>
            <a:r>
              <a:rPr lang="hr-HR" dirty="0"/>
              <a:t> 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A63C02FF-3633-47DE-8F19-15BDC974C30C}"/>
              </a:ext>
            </a:extLst>
          </p:cNvPr>
          <p:cNvSpPr/>
          <p:nvPr/>
        </p:nvSpPr>
        <p:spPr>
          <a:xfrm>
            <a:off x="5788050" y="1445830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1DA2759-1879-4BA3-B1AE-687CE211F1FC}"/>
              </a:ext>
            </a:extLst>
          </p:cNvPr>
          <p:cNvSpPr txBox="1"/>
          <p:nvPr/>
        </p:nvSpPr>
        <p:spPr>
          <a:xfrm>
            <a:off x="5911965" y="143650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sp>
        <p:nvSpPr>
          <p:cNvPr id="24" name="Jednakokračni trokut 23">
            <a:extLst>
              <a:ext uri="{FF2B5EF4-FFF2-40B4-BE49-F238E27FC236}">
                <a16:creationId xmlns:a16="http://schemas.microsoft.com/office/drawing/2014/main" id="{0D632AE3-8CD1-43C2-B251-112AAE03DE64}"/>
              </a:ext>
            </a:extLst>
          </p:cNvPr>
          <p:cNvSpPr/>
          <p:nvPr/>
        </p:nvSpPr>
        <p:spPr>
          <a:xfrm rot="5400000">
            <a:off x="1724555" y="1538721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FCCCCE-CE92-459C-9B6C-217AD1B04E37}"/>
              </a:ext>
            </a:extLst>
          </p:cNvPr>
          <p:cNvSpPr txBox="1"/>
          <p:nvPr/>
        </p:nvSpPr>
        <p:spPr>
          <a:xfrm>
            <a:off x="1961973" y="207351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ED28093D-A15F-40EE-8F9C-E34AEFAA38AA}"/>
              </a:ext>
            </a:extLst>
          </p:cNvPr>
          <p:cNvCxnSpPr/>
          <p:nvPr/>
        </p:nvCxnSpPr>
        <p:spPr>
          <a:xfrm>
            <a:off x="3963096" y="1818353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E7E86CAE-5ECC-4FB3-98F5-1A66AB4EF001}"/>
              </a:ext>
            </a:extLst>
          </p:cNvPr>
          <p:cNvCxnSpPr>
            <a:cxnSpLocks/>
          </p:cNvCxnSpPr>
          <p:nvPr/>
        </p:nvCxnSpPr>
        <p:spPr>
          <a:xfrm>
            <a:off x="3963096" y="2749531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2C619C86-5D33-48E9-9344-20CD42A00B36}"/>
              </a:ext>
            </a:extLst>
          </p:cNvPr>
          <p:cNvSpPr txBox="1"/>
          <p:nvPr/>
        </p:nvSpPr>
        <p:spPr>
          <a:xfrm>
            <a:off x="3862955" y="141976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27B49D1-841D-4327-8B87-B12CFAF5DCF7}"/>
              </a:ext>
            </a:extLst>
          </p:cNvPr>
          <p:cNvCxnSpPr/>
          <p:nvPr/>
        </p:nvCxnSpPr>
        <p:spPr>
          <a:xfrm>
            <a:off x="6070656" y="1828141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C5522BBD-42E8-4552-BFC9-AC0ADBBA380D}"/>
              </a:ext>
            </a:extLst>
          </p:cNvPr>
          <p:cNvCxnSpPr>
            <a:cxnSpLocks/>
          </p:cNvCxnSpPr>
          <p:nvPr/>
        </p:nvCxnSpPr>
        <p:spPr>
          <a:xfrm>
            <a:off x="6070656" y="2759319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E87D7266-44CA-4D7E-8D76-B88D2BFC3D26}"/>
              </a:ext>
            </a:extLst>
          </p:cNvPr>
          <p:cNvCxnSpPr>
            <a:cxnSpLocks/>
          </p:cNvCxnSpPr>
          <p:nvPr/>
        </p:nvCxnSpPr>
        <p:spPr>
          <a:xfrm flipH="1">
            <a:off x="3963095" y="2281146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vni poveznik 35">
            <a:extLst>
              <a:ext uri="{FF2B5EF4-FFF2-40B4-BE49-F238E27FC236}">
                <a16:creationId xmlns:a16="http://schemas.microsoft.com/office/drawing/2014/main" id="{347937B2-AAB1-4393-BD61-5FDF9D3DCEF0}"/>
              </a:ext>
            </a:extLst>
          </p:cNvPr>
          <p:cNvCxnSpPr>
            <a:cxnSpLocks/>
          </p:cNvCxnSpPr>
          <p:nvPr/>
        </p:nvCxnSpPr>
        <p:spPr>
          <a:xfrm>
            <a:off x="4512574" y="2281146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C711F358-A5C6-4879-B758-D1C322432EA4}"/>
              </a:ext>
            </a:extLst>
          </p:cNvPr>
          <p:cNvCxnSpPr>
            <a:cxnSpLocks/>
          </p:cNvCxnSpPr>
          <p:nvPr/>
        </p:nvCxnSpPr>
        <p:spPr>
          <a:xfrm flipH="1">
            <a:off x="6530475" y="2266020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vni poveznik 39">
            <a:extLst>
              <a:ext uri="{FF2B5EF4-FFF2-40B4-BE49-F238E27FC236}">
                <a16:creationId xmlns:a16="http://schemas.microsoft.com/office/drawing/2014/main" id="{7DFFCE69-99B1-4738-B091-8BB9DF6396DE}"/>
              </a:ext>
            </a:extLst>
          </p:cNvPr>
          <p:cNvCxnSpPr>
            <a:cxnSpLocks/>
          </p:cNvCxnSpPr>
          <p:nvPr/>
        </p:nvCxnSpPr>
        <p:spPr>
          <a:xfrm flipH="1">
            <a:off x="6325468" y="2266020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vni poveznik sa strelicom 43">
            <a:extLst>
              <a:ext uri="{FF2B5EF4-FFF2-40B4-BE49-F238E27FC236}">
                <a16:creationId xmlns:a16="http://schemas.microsoft.com/office/drawing/2014/main" id="{EEF2D47C-49FF-4732-A407-62852DC4F42C}"/>
              </a:ext>
            </a:extLst>
          </p:cNvPr>
          <p:cNvCxnSpPr/>
          <p:nvPr/>
        </p:nvCxnSpPr>
        <p:spPr>
          <a:xfrm>
            <a:off x="1191237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34309EFB-259E-4005-8B02-D0B3B3278B82}"/>
              </a:ext>
            </a:extLst>
          </p:cNvPr>
          <p:cNvCxnSpPr/>
          <p:nvPr/>
        </p:nvCxnSpPr>
        <p:spPr>
          <a:xfrm>
            <a:off x="5238573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avokutnik 45">
            <a:extLst>
              <a:ext uri="{FF2B5EF4-FFF2-40B4-BE49-F238E27FC236}">
                <a16:creationId xmlns:a16="http://schemas.microsoft.com/office/drawing/2014/main" id="{6390E572-B340-4927-97DD-2E92DE713A2A}"/>
              </a:ext>
            </a:extLst>
          </p:cNvPr>
          <p:cNvSpPr/>
          <p:nvPr/>
        </p:nvSpPr>
        <p:spPr>
          <a:xfrm>
            <a:off x="9827350" y="2767832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E703C8CF-0E2A-42F8-9EDC-190CE5416123}"/>
              </a:ext>
            </a:extLst>
          </p:cNvPr>
          <p:cNvSpPr txBox="1"/>
          <p:nvPr/>
        </p:nvSpPr>
        <p:spPr>
          <a:xfrm>
            <a:off x="10147880" y="3326273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ADC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4DBB9A5E-0D3C-48BA-BAC7-1FDC5EAA29BE}"/>
              </a:ext>
            </a:extLst>
          </p:cNvPr>
          <p:cNvSpPr/>
          <p:nvPr/>
        </p:nvSpPr>
        <p:spPr>
          <a:xfrm>
            <a:off x="3760363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9" name="Pravokutnik 48">
            <a:extLst>
              <a:ext uri="{FF2B5EF4-FFF2-40B4-BE49-F238E27FC236}">
                <a16:creationId xmlns:a16="http://schemas.microsoft.com/office/drawing/2014/main" id="{665CF727-E2CA-4208-A06A-6311ACEAF3B1}"/>
              </a:ext>
            </a:extLst>
          </p:cNvPr>
          <p:cNvSpPr/>
          <p:nvPr/>
        </p:nvSpPr>
        <p:spPr>
          <a:xfrm>
            <a:off x="5794690" y="3888263"/>
            <a:ext cx="1484850" cy="1585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FE7EA1AE-78F6-414D-A7FA-BC3AA3BAFABC}"/>
              </a:ext>
            </a:extLst>
          </p:cNvPr>
          <p:cNvSpPr txBox="1"/>
          <p:nvPr/>
        </p:nvSpPr>
        <p:spPr>
          <a:xfrm>
            <a:off x="5918605" y="3878939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v. p. filtar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F92464EC-DB8B-4A0F-BA81-CEC17448B3EE}"/>
              </a:ext>
            </a:extLst>
          </p:cNvPr>
          <p:cNvCxnSpPr/>
          <p:nvPr/>
        </p:nvCxnSpPr>
        <p:spPr>
          <a:xfrm>
            <a:off x="3969736" y="4260786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ABA7A243-E18B-4CA1-AE15-19726E585CB5}"/>
              </a:ext>
            </a:extLst>
          </p:cNvPr>
          <p:cNvCxnSpPr>
            <a:cxnSpLocks/>
          </p:cNvCxnSpPr>
          <p:nvPr/>
        </p:nvCxnSpPr>
        <p:spPr>
          <a:xfrm>
            <a:off x="3969736" y="5191964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niOkvir 52">
            <a:extLst>
              <a:ext uri="{FF2B5EF4-FFF2-40B4-BE49-F238E27FC236}">
                <a16:creationId xmlns:a16="http://schemas.microsoft.com/office/drawing/2014/main" id="{9DFAD7C8-BEA1-4E76-8D8E-41FC66916C9F}"/>
              </a:ext>
            </a:extLst>
          </p:cNvPr>
          <p:cNvSpPr txBox="1"/>
          <p:nvPr/>
        </p:nvSpPr>
        <p:spPr>
          <a:xfrm>
            <a:off x="3869595" y="3862200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n. p. filtar </a:t>
            </a:r>
          </a:p>
        </p:txBody>
      </p: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036A4883-65D1-4702-B9BA-43A2115069C9}"/>
              </a:ext>
            </a:extLst>
          </p:cNvPr>
          <p:cNvCxnSpPr/>
          <p:nvPr/>
        </p:nvCxnSpPr>
        <p:spPr>
          <a:xfrm>
            <a:off x="6077296" y="4270574"/>
            <a:ext cx="0" cy="931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E74C5114-22E6-4B8C-94A6-72B4F4B9E5E4}"/>
              </a:ext>
            </a:extLst>
          </p:cNvPr>
          <p:cNvCxnSpPr>
            <a:cxnSpLocks/>
          </p:cNvCxnSpPr>
          <p:nvPr/>
        </p:nvCxnSpPr>
        <p:spPr>
          <a:xfrm>
            <a:off x="6077296" y="5201752"/>
            <a:ext cx="1024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avni poveznik 55">
            <a:extLst>
              <a:ext uri="{FF2B5EF4-FFF2-40B4-BE49-F238E27FC236}">
                <a16:creationId xmlns:a16="http://schemas.microsoft.com/office/drawing/2014/main" id="{3F2EFCA2-D54B-40DD-A2F2-7B3D302418D2}"/>
              </a:ext>
            </a:extLst>
          </p:cNvPr>
          <p:cNvCxnSpPr>
            <a:cxnSpLocks/>
          </p:cNvCxnSpPr>
          <p:nvPr/>
        </p:nvCxnSpPr>
        <p:spPr>
          <a:xfrm flipH="1">
            <a:off x="3969735" y="4723579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214B6E88-3D33-4ADE-B5C7-FDA1633D9C77}"/>
              </a:ext>
            </a:extLst>
          </p:cNvPr>
          <p:cNvCxnSpPr>
            <a:cxnSpLocks/>
          </p:cNvCxnSpPr>
          <p:nvPr/>
        </p:nvCxnSpPr>
        <p:spPr>
          <a:xfrm>
            <a:off x="4519214" y="4723579"/>
            <a:ext cx="187354" cy="46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vni poveznik 57">
            <a:extLst>
              <a:ext uri="{FF2B5EF4-FFF2-40B4-BE49-F238E27FC236}">
                <a16:creationId xmlns:a16="http://schemas.microsoft.com/office/drawing/2014/main" id="{B5F9D0E4-037B-44AF-90FA-6824BF0C292A}"/>
              </a:ext>
            </a:extLst>
          </p:cNvPr>
          <p:cNvCxnSpPr>
            <a:cxnSpLocks/>
          </p:cNvCxnSpPr>
          <p:nvPr/>
        </p:nvCxnSpPr>
        <p:spPr>
          <a:xfrm flipH="1">
            <a:off x="6537115" y="4708453"/>
            <a:ext cx="549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avni poveznik 58">
            <a:extLst>
              <a:ext uri="{FF2B5EF4-FFF2-40B4-BE49-F238E27FC236}">
                <a16:creationId xmlns:a16="http://schemas.microsoft.com/office/drawing/2014/main" id="{1C90EDAC-3601-4B27-8F2F-A356B7A0BE48}"/>
              </a:ext>
            </a:extLst>
          </p:cNvPr>
          <p:cNvCxnSpPr>
            <a:cxnSpLocks/>
          </p:cNvCxnSpPr>
          <p:nvPr/>
        </p:nvCxnSpPr>
        <p:spPr>
          <a:xfrm flipH="1">
            <a:off x="6332108" y="4708453"/>
            <a:ext cx="207628" cy="49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vni poveznik sa strelicom 59">
            <a:extLst>
              <a:ext uri="{FF2B5EF4-FFF2-40B4-BE49-F238E27FC236}">
                <a16:creationId xmlns:a16="http://schemas.microsoft.com/office/drawing/2014/main" id="{B2BEE45F-4747-4682-AC6F-BFE15AFC5DEB}"/>
              </a:ext>
            </a:extLst>
          </p:cNvPr>
          <p:cNvCxnSpPr/>
          <p:nvPr/>
        </p:nvCxnSpPr>
        <p:spPr>
          <a:xfrm>
            <a:off x="5245213" y="46194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ednakokračni trokut 60">
            <a:extLst>
              <a:ext uri="{FF2B5EF4-FFF2-40B4-BE49-F238E27FC236}">
                <a16:creationId xmlns:a16="http://schemas.microsoft.com/office/drawing/2014/main" id="{71FF5208-4ECD-4769-A6C7-722AA5048A19}"/>
              </a:ext>
            </a:extLst>
          </p:cNvPr>
          <p:cNvSpPr/>
          <p:nvPr/>
        </p:nvSpPr>
        <p:spPr>
          <a:xfrm rot="5400000">
            <a:off x="1751123" y="3969416"/>
            <a:ext cx="1708712" cy="148485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2" name="TekstniOkvir 61">
            <a:extLst>
              <a:ext uri="{FF2B5EF4-FFF2-40B4-BE49-F238E27FC236}">
                <a16:creationId xmlns:a16="http://schemas.microsoft.com/office/drawing/2014/main" id="{F3854FD6-0F63-42B7-A993-3E0A096DB935}"/>
              </a:ext>
            </a:extLst>
          </p:cNvPr>
          <p:cNvSpPr txBox="1"/>
          <p:nvPr/>
        </p:nvSpPr>
        <p:spPr>
          <a:xfrm>
            <a:off x="1988541" y="4504213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Pojačalo</a:t>
            </a:r>
          </a:p>
        </p:txBody>
      </p:sp>
      <p:sp>
        <p:nvSpPr>
          <p:cNvPr id="63" name="TekstniOkvir 62">
            <a:extLst>
              <a:ext uri="{FF2B5EF4-FFF2-40B4-BE49-F238E27FC236}">
                <a16:creationId xmlns:a16="http://schemas.microsoft.com/office/drawing/2014/main" id="{64FFA181-D704-43D1-812A-8E6930F492A4}"/>
              </a:ext>
            </a:extLst>
          </p:cNvPr>
          <p:cNvSpPr txBox="1"/>
          <p:nvPr/>
        </p:nvSpPr>
        <p:spPr>
          <a:xfrm rot="5400000" flipH="1">
            <a:off x="2291656" y="3109306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4" name="TekstniOkvir 63">
            <a:extLst>
              <a:ext uri="{FF2B5EF4-FFF2-40B4-BE49-F238E27FC236}">
                <a16:creationId xmlns:a16="http://schemas.microsoft.com/office/drawing/2014/main" id="{031B397F-C164-4573-9455-8E1103234AE9}"/>
              </a:ext>
            </a:extLst>
          </p:cNvPr>
          <p:cNvSpPr txBox="1"/>
          <p:nvPr/>
        </p:nvSpPr>
        <p:spPr>
          <a:xfrm rot="5400000" flipH="1">
            <a:off x="4146275" y="3018929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5" name="TekstniOkvir 64">
            <a:extLst>
              <a:ext uri="{FF2B5EF4-FFF2-40B4-BE49-F238E27FC236}">
                <a16:creationId xmlns:a16="http://schemas.microsoft.com/office/drawing/2014/main" id="{286C9354-5E10-460C-8F74-92440E2B346D}"/>
              </a:ext>
            </a:extLst>
          </p:cNvPr>
          <p:cNvSpPr txBox="1"/>
          <p:nvPr/>
        </p:nvSpPr>
        <p:spPr>
          <a:xfrm rot="5400000" flipH="1">
            <a:off x="6244667" y="30408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sp>
        <p:nvSpPr>
          <p:cNvPr id="66" name="TekstniOkvir 65">
            <a:extLst>
              <a:ext uri="{FF2B5EF4-FFF2-40B4-BE49-F238E27FC236}">
                <a16:creationId xmlns:a16="http://schemas.microsoft.com/office/drawing/2014/main" id="{E10F6A21-596A-4087-A103-34AA9CAB464B}"/>
              </a:ext>
            </a:extLst>
          </p:cNvPr>
          <p:cNvSpPr txBox="1"/>
          <p:nvPr/>
        </p:nvSpPr>
        <p:spPr>
          <a:xfrm rot="5400000" flipH="1">
            <a:off x="1197961" y="3134160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67" name="Ravni poveznik sa strelicom 66">
            <a:extLst>
              <a:ext uri="{FF2B5EF4-FFF2-40B4-BE49-F238E27FC236}">
                <a16:creationId xmlns:a16="http://schemas.microsoft.com/office/drawing/2014/main" id="{522BB467-8CE8-4BA4-B6E5-3375274F39FD}"/>
              </a:ext>
            </a:extLst>
          </p:cNvPr>
          <p:cNvCxnSpPr/>
          <p:nvPr/>
        </p:nvCxnSpPr>
        <p:spPr>
          <a:xfrm>
            <a:off x="3241994" y="228114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vni poveznik sa strelicom 67">
            <a:extLst>
              <a:ext uri="{FF2B5EF4-FFF2-40B4-BE49-F238E27FC236}">
                <a16:creationId xmlns:a16="http://schemas.microsoft.com/office/drawing/2014/main" id="{9538C629-F648-411C-A7B8-ADF20C21FCA8}"/>
              </a:ext>
            </a:extLst>
          </p:cNvPr>
          <p:cNvCxnSpPr/>
          <p:nvPr/>
        </p:nvCxnSpPr>
        <p:spPr>
          <a:xfrm>
            <a:off x="3241994" y="472357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avni poveznik sa strelicom 68">
            <a:extLst>
              <a:ext uri="{FF2B5EF4-FFF2-40B4-BE49-F238E27FC236}">
                <a16:creationId xmlns:a16="http://schemas.microsoft.com/office/drawing/2014/main" id="{ACA2C147-43DA-4619-9B63-F9DC8355D9CE}"/>
              </a:ext>
            </a:extLst>
          </p:cNvPr>
          <p:cNvCxnSpPr/>
          <p:nvPr/>
        </p:nvCxnSpPr>
        <p:spPr>
          <a:xfrm>
            <a:off x="7279540" y="2176982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vni poveznik sa strelicom 69">
            <a:extLst>
              <a:ext uri="{FF2B5EF4-FFF2-40B4-BE49-F238E27FC236}">
                <a16:creationId xmlns:a16="http://schemas.microsoft.com/office/drawing/2014/main" id="{0B30A9B2-F462-4404-8895-0427CE33C54B}"/>
              </a:ext>
            </a:extLst>
          </p:cNvPr>
          <p:cNvCxnSpPr/>
          <p:nvPr/>
        </p:nvCxnSpPr>
        <p:spPr>
          <a:xfrm>
            <a:off x="7279540" y="4680529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niOkvir 71">
            <a:extLst>
              <a:ext uri="{FF2B5EF4-FFF2-40B4-BE49-F238E27FC236}">
                <a16:creationId xmlns:a16="http://schemas.microsoft.com/office/drawing/2014/main" id="{2D2C1787-1EE7-41A8-A40A-AEB730F2F69F}"/>
              </a:ext>
            </a:extLst>
          </p:cNvPr>
          <p:cNvSpPr txBox="1"/>
          <p:nvPr/>
        </p:nvSpPr>
        <p:spPr>
          <a:xfrm rot="5400000" flipH="1">
            <a:off x="7378303" y="3044303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73" name="Ravni poveznik sa strelicom 72">
            <a:extLst>
              <a:ext uri="{FF2B5EF4-FFF2-40B4-BE49-F238E27FC236}">
                <a16:creationId xmlns:a16="http://schemas.microsoft.com/office/drawing/2014/main" id="{0FE76B14-63CF-4EF1-8A96-E110AB8433A2}"/>
              </a:ext>
            </a:extLst>
          </p:cNvPr>
          <p:cNvCxnSpPr/>
          <p:nvPr/>
        </p:nvCxnSpPr>
        <p:spPr>
          <a:xfrm>
            <a:off x="9250955" y="3483015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sa strelicom 73">
            <a:extLst>
              <a:ext uri="{FF2B5EF4-FFF2-40B4-BE49-F238E27FC236}">
                <a16:creationId xmlns:a16="http://schemas.microsoft.com/office/drawing/2014/main" id="{8E7C9B9F-5FA5-4E1F-B199-466FE988DF27}"/>
              </a:ext>
            </a:extLst>
          </p:cNvPr>
          <p:cNvCxnSpPr/>
          <p:nvPr/>
        </p:nvCxnSpPr>
        <p:spPr>
          <a:xfrm>
            <a:off x="11338410" y="3538826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0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99D9380-35B3-45F0-959D-9E71057A25BA}"/>
              </a:ext>
            </a:extLst>
          </p:cNvPr>
          <p:cNvSpPr/>
          <p:nvPr/>
        </p:nvSpPr>
        <p:spPr>
          <a:xfrm>
            <a:off x="357224" y="1461971"/>
            <a:ext cx="578841" cy="3628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41902764-FB4F-42AA-86F6-CACFC2761542}"/>
              </a:ext>
            </a:extLst>
          </p:cNvPr>
          <p:cNvSpPr txBox="1"/>
          <p:nvPr/>
        </p:nvSpPr>
        <p:spPr>
          <a:xfrm>
            <a:off x="464188" y="1660263"/>
            <a:ext cx="327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24255456-53DE-402A-B71C-A29A6D0BAD57}"/>
              </a:ext>
            </a:extLst>
          </p:cNvPr>
          <p:cNvSpPr/>
          <p:nvPr/>
        </p:nvSpPr>
        <p:spPr>
          <a:xfrm>
            <a:off x="6499213" y="2554446"/>
            <a:ext cx="1881387" cy="1686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51E3046-7CE7-48E9-87A0-73FA18D420F9}"/>
              </a:ext>
            </a:extLst>
          </p:cNvPr>
          <p:cNvSpPr txBox="1"/>
          <p:nvPr/>
        </p:nvSpPr>
        <p:spPr>
          <a:xfrm>
            <a:off x="7149675" y="3148158"/>
            <a:ext cx="96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µC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869B4460-321A-4CD3-A13A-A81FBE2B8755}"/>
              </a:ext>
            </a:extLst>
          </p:cNvPr>
          <p:cNvSpPr/>
          <p:nvPr/>
        </p:nvSpPr>
        <p:spPr>
          <a:xfrm rot="5400000">
            <a:off x="5864579" y="-684098"/>
            <a:ext cx="581753" cy="4269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6E08882-C121-45F6-8AB4-4A62D4F2FFB4}"/>
              </a:ext>
            </a:extLst>
          </p:cNvPr>
          <p:cNvSpPr txBox="1"/>
          <p:nvPr/>
        </p:nvSpPr>
        <p:spPr>
          <a:xfrm>
            <a:off x="3659695" y="1292752"/>
            <a:ext cx="44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	                     Napajanje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8E1135C5-D7CE-4EB4-A7A6-A9ECEA5742A5}"/>
              </a:ext>
            </a:extLst>
          </p:cNvPr>
          <p:cNvSpPr/>
          <p:nvPr/>
        </p:nvSpPr>
        <p:spPr>
          <a:xfrm>
            <a:off x="9502470" y="2585714"/>
            <a:ext cx="2013360" cy="1686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EDF1D1D3-CAE4-45A6-8C2C-56A2BE2D3C63}"/>
              </a:ext>
            </a:extLst>
          </p:cNvPr>
          <p:cNvSpPr txBox="1"/>
          <p:nvPr/>
        </p:nvSpPr>
        <p:spPr>
          <a:xfrm>
            <a:off x="9789955" y="3161143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Računalo </a:t>
            </a:r>
          </a:p>
        </p:txBody>
      </p:sp>
      <p:cxnSp>
        <p:nvCxnSpPr>
          <p:cNvPr id="14" name="Ravni poveznik sa strelicom 13">
            <a:extLst>
              <a:ext uri="{FF2B5EF4-FFF2-40B4-BE49-F238E27FC236}">
                <a16:creationId xmlns:a16="http://schemas.microsoft.com/office/drawing/2014/main" id="{ED4A00AA-98B5-40FB-BF03-A7A361ABA2B8}"/>
              </a:ext>
            </a:extLst>
          </p:cNvPr>
          <p:cNvCxnSpPr/>
          <p:nvPr/>
        </p:nvCxnSpPr>
        <p:spPr>
          <a:xfrm>
            <a:off x="1036736" y="2775810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sa strelicom 14">
            <a:extLst>
              <a:ext uri="{FF2B5EF4-FFF2-40B4-BE49-F238E27FC236}">
                <a16:creationId xmlns:a16="http://schemas.microsoft.com/office/drawing/2014/main" id="{C832F1E7-DF38-4FA0-B5AE-990FCC8CF30E}"/>
              </a:ext>
            </a:extLst>
          </p:cNvPr>
          <p:cNvCxnSpPr/>
          <p:nvPr/>
        </p:nvCxnSpPr>
        <p:spPr>
          <a:xfrm>
            <a:off x="5361963" y="3453468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EBB8756E-4F42-42B9-9407-59D1F2C6DAB8}"/>
              </a:ext>
            </a:extLst>
          </p:cNvPr>
          <p:cNvCxnSpPr>
            <a:cxnSpLocks/>
          </p:cNvCxnSpPr>
          <p:nvPr/>
        </p:nvCxnSpPr>
        <p:spPr>
          <a:xfrm>
            <a:off x="8474605" y="3453468"/>
            <a:ext cx="96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746B833-E418-40EB-BF89-56419B2BE1C7}"/>
              </a:ext>
            </a:extLst>
          </p:cNvPr>
          <p:cNvCxnSpPr>
            <a:cxnSpLocks/>
          </p:cNvCxnSpPr>
          <p:nvPr/>
        </p:nvCxnSpPr>
        <p:spPr>
          <a:xfrm flipH="1">
            <a:off x="5336097" y="3345809"/>
            <a:ext cx="56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lika 18">
            <a:extLst>
              <a:ext uri="{FF2B5EF4-FFF2-40B4-BE49-F238E27FC236}">
                <a16:creationId xmlns:a16="http://schemas.microsoft.com/office/drawing/2014/main" id="{B02217EF-ACB6-4945-932F-C345F2A2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7" y="2187957"/>
            <a:ext cx="4784283" cy="2419547"/>
          </a:xfrm>
          <a:prstGeom prst="rect">
            <a:avLst/>
          </a:prstGeom>
        </p:spPr>
      </p:pic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0A5C4A69-B29B-4101-B7C5-3E55E90452CE}"/>
              </a:ext>
            </a:extLst>
          </p:cNvPr>
          <p:cNvCxnSpPr/>
          <p:nvPr/>
        </p:nvCxnSpPr>
        <p:spPr>
          <a:xfrm>
            <a:off x="1036736" y="3951667"/>
            <a:ext cx="5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ACBEF651-ADBC-4527-9121-34040136FBC3}"/>
              </a:ext>
            </a:extLst>
          </p:cNvPr>
          <p:cNvSpPr txBox="1"/>
          <p:nvPr/>
        </p:nvSpPr>
        <p:spPr>
          <a:xfrm>
            <a:off x="8380600" y="3176469"/>
            <a:ext cx="193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Bluetooth/</a:t>
            </a:r>
            <a:r>
              <a:rPr lang="hr-HR" sz="1200" dirty="0" err="1"/>
              <a:t>WiFI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1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4862821E-0B28-492C-8D41-26CDAFE636A5}"/>
              </a:ext>
            </a:extLst>
          </p:cNvPr>
          <p:cNvSpPr txBox="1"/>
          <p:nvPr/>
        </p:nvSpPr>
        <p:spPr>
          <a:xfrm>
            <a:off x="771130" y="1074038"/>
            <a:ext cx="10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elektrode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89BA1AE6-33D4-4FCA-BD6B-0C37100DB829}"/>
              </a:ext>
            </a:extLst>
          </p:cNvPr>
          <p:cNvSpPr/>
          <p:nvPr/>
        </p:nvSpPr>
        <p:spPr>
          <a:xfrm>
            <a:off x="2168554" y="2060730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98B91F34-4616-41FC-BD83-0CE661A0B276}"/>
              </a:ext>
            </a:extLst>
          </p:cNvPr>
          <p:cNvSpPr txBox="1"/>
          <p:nvPr/>
        </p:nvSpPr>
        <p:spPr>
          <a:xfrm>
            <a:off x="2318386" y="2060730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2666EDF-851D-4BFF-A135-E356EC02F512}"/>
              </a:ext>
            </a:extLst>
          </p:cNvPr>
          <p:cNvSpPr/>
          <p:nvPr/>
        </p:nvSpPr>
        <p:spPr>
          <a:xfrm>
            <a:off x="2168554" y="1495528"/>
            <a:ext cx="135901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99A07DE-6C98-4C42-90BA-7CCB6D7A3738}"/>
              </a:ext>
            </a:extLst>
          </p:cNvPr>
          <p:cNvSpPr txBox="1"/>
          <p:nvPr/>
        </p:nvSpPr>
        <p:spPr>
          <a:xfrm>
            <a:off x="2318386" y="1495528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CC51C20A-B4BF-49F0-830A-63592647C3D1}"/>
              </a:ext>
            </a:extLst>
          </p:cNvPr>
          <p:cNvSpPr/>
          <p:nvPr/>
        </p:nvSpPr>
        <p:spPr>
          <a:xfrm>
            <a:off x="2168553" y="4757613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DEBE5E14-F9AC-4B24-BB9E-10886959EB18}"/>
              </a:ext>
            </a:extLst>
          </p:cNvPr>
          <p:cNvSpPr txBox="1"/>
          <p:nvPr/>
        </p:nvSpPr>
        <p:spPr>
          <a:xfrm>
            <a:off x="2272830" y="470426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FE11C36B-491B-45F6-9BB1-4B0B3F754CED}"/>
              </a:ext>
            </a:extLst>
          </p:cNvPr>
          <p:cNvSpPr/>
          <p:nvPr/>
        </p:nvSpPr>
        <p:spPr>
          <a:xfrm>
            <a:off x="2168554" y="5322815"/>
            <a:ext cx="135901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6F857E5D-EDA4-4DA2-B6BC-A49614861863}"/>
              </a:ext>
            </a:extLst>
          </p:cNvPr>
          <p:cNvSpPr txBox="1"/>
          <p:nvPr/>
        </p:nvSpPr>
        <p:spPr>
          <a:xfrm>
            <a:off x="2318386" y="5322815"/>
            <a:ext cx="11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EMI filtar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E63DCF94-BDF4-4BDD-AB24-FDF2D0C4A796}"/>
              </a:ext>
            </a:extLst>
          </p:cNvPr>
          <p:cNvSpPr txBox="1"/>
          <p:nvPr/>
        </p:nvSpPr>
        <p:spPr>
          <a:xfrm rot="5400000" flipH="1">
            <a:off x="2652813" y="3099704"/>
            <a:ext cx="633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/>
              <a:t>…</a:t>
            </a:r>
          </a:p>
        </p:txBody>
      </p:sp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95B6981D-A65B-4324-B482-C676BD8AE095}"/>
              </a:ext>
            </a:extLst>
          </p:cNvPr>
          <p:cNvCxnSpPr>
            <a:cxnSpLocks/>
          </p:cNvCxnSpPr>
          <p:nvPr/>
        </p:nvCxnSpPr>
        <p:spPr>
          <a:xfrm>
            <a:off x="1719849" y="1711354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ni poveznik sa strelicom 18">
            <a:extLst>
              <a:ext uri="{FF2B5EF4-FFF2-40B4-BE49-F238E27FC236}">
                <a16:creationId xmlns:a16="http://schemas.microsoft.com/office/drawing/2014/main" id="{5189F4F7-4419-4145-8DA2-22250D33A08B}"/>
              </a:ext>
            </a:extLst>
          </p:cNvPr>
          <p:cNvCxnSpPr>
            <a:cxnSpLocks/>
          </p:cNvCxnSpPr>
          <p:nvPr/>
        </p:nvCxnSpPr>
        <p:spPr>
          <a:xfrm>
            <a:off x="1707267" y="2287281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F792E2D-4A47-4394-A52A-8ABF45064107}"/>
              </a:ext>
            </a:extLst>
          </p:cNvPr>
          <p:cNvCxnSpPr>
            <a:cxnSpLocks/>
          </p:cNvCxnSpPr>
          <p:nvPr/>
        </p:nvCxnSpPr>
        <p:spPr>
          <a:xfrm>
            <a:off x="1719849" y="32213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EF3C7327-BD55-4321-9A47-67CE6D387E96}"/>
              </a:ext>
            </a:extLst>
          </p:cNvPr>
          <p:cNvCxnSpPr>
            <a:cxnSpLocks/>
          </p:cNvCxnSpPr>
          <p:nvPr/>
        </p:nvCxnSpPr>
        <p:spPr>
          <a:xfrm>
            <a:off x="1707267" y="364222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8B16C313-D371-4ECC-88B1-278EF95536F5}"/>
              </a:ext>
            </a:extLst>
          </p:cNvPr>
          <p:cNvCxnSpPr>
            <a:cxnSpLocks/>
          </p:cNvCxnSpPr>
          <p:nvPr/>
        </p:nvCxnSpPr>
        <p:spPr>
          <a:xfrm>
            <a:off x="1707267" y="491874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sa strelicom 22">
            <a:extLst>
              <a:ext uri="{FF2B5EF4-FFF2-40B4-BE49-F238E27FC236}">
                <a16:creationId xmlns:a16="http://schemas.microsoft.com/office/drawing/2014/main" id="{1F6C1BCA-8A97-4EF7-A9CA-FAE5515F3CB1}"/>
              </a:ext>
            </a:extLst>
          </p:cNvPr>
          <p:cNvCxnSpPr>
            <a:cxnSpLocks/>
          </p:cNvCxnSpPr>
          <p:nvPr/>
        </p:nvCxnSpPr>
        <p:spPr>
          <a:xfrm>
            <a:off x="1707267" y="554092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>
            <a:extLst>
              <a:ext uri="{FF2B5EF4-FFF2-40B4-BE49-F238E27FC236}">
                <a16:creationId xmlns:a16="http://schemas.microsoft.com/office/drawing/2014/main" id="{EBA87F07-49D4-4611-AAF8-94E16C98F022}"/>
              </a:ext>
            </a:extLst>
          </p:cNvPr>
          <p:cNvCxnSpPr>
            <a:cxnSpLocks/>
          </p:cNvCxnSpPr>
          <p:nvPr/>
        </p:nvCxnSpPr>
        <p:spPr>
          <a:xfrm>
            <a:off x="1707267" y="413268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avokutnik 24">
            <a:extLst>
              <a:ext uri="{FF2B5EF4-FFF2-40B4-BE49-F238E27FC236}">
                <a16:creationId xmlns:a16="http://schemas.microsoft.com/office/drawing/2014/main" id="{8740C6DA-94A2-41E0-ACD2-D9FB7C4BF0D5}"/>
              </a:ext>
            </a:extLst>
          </p:cNvPr>
          <p:cNvSpPr/>
          <p:nvPr/>
        </p:nvSpPr>
        <p:spPr>
          <a:xfrm>
            <a:off x="4009448" y="1495528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89F782-5E75-4740-A2C0-96A0F552B1FD}"/>
              </a:ext>
            </a:extLst>
          </p:cNvPr>
          <p:cNvSpPr txBox="1"/>
          <p:nvPr/>
        </p:nvSpPr>
        <p:spPr>
          <a:xfrm>
            <a:off x="4647011" y="20909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7" name="Pravokutnik 26">
            <a:extLst>
              <a:ext uri="{FF2B5EF4-FFF2-40B4-BE49-F238E27FC236}">
                <a16:creationId xmlns:a16="http://schemas.microsoft.com/office/drawing/2014/main" id="{8EDF179E-D3D2-4420-89C2-6F05EDF0E073}"/>
              </a:ext>
            </a:extLst>
          </p:cNvPr>
          <p:cNvSpPr/>
          <p:nvPr/>
        </p:nvSpPr>
        <p:spPr>
          <a:xfrm>
            <a:off x="4009448" y="3874255"/>
            <a:ext cx="2407640" cy="1837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TekstniOkvir 27">
            <a:extLst>
              <a:ext uri="{FF2B5EF4-FFF2-40B4-BE49-F238E27FC236}">
                <a16:creationId xmlns:a16="http://schemas.microsoft.com/office/drawing/2014/main" id="{91C3BB1B-9305-4337-85F3-D2AC30A78A83}"/>
              </a:ext>
            </a:extLst>
          </p:cNvPr>
          <p:cNvSpPr txBox="1"/>
          <p:nvPr/>
        </p:nvSpPr>
        <p:spPr>
          <a:xfrm>
            <a:off x="4680566" y="443822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cxnSp>
        <p:nvCxnSpPr>
          <p:cNvPr id="29" name="Ravni poveznik sa strelicom 28">
            <a:extLst>
              <a:ext uri="{FF2B5EF4-FFF2-40B4-BE49-F238E27FC236}">
                <a16:creationId xmlns:a16="http://schemas.microsoft.com/office/drawing/2014/main" id="{FC60FFA9-207E-4539-93BE-8B349EB97E98}"/>
              </a:ext>
            </a:extLst>
          </p:cNvPr>
          <p:cNvCxnSpPr>
            <a:cxnSpLocks/>
          </p:cNvCxnSpPr>
          <p:nvPr/>
        </p:nvCxnSpPr>
        <p:spPr>
          <a:xfrm>
            <a:off x="3612858" y="17192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sa strelicom 29">
            <a:extLst>
              <a:ext uri="{FF2B5EF4-FFF2-40B4-BE49-F238E27FC236}">
                <a16:creationId xmlns:a16="http://schemas.microsoft.com/office/drawing/2014/main" id="{9574DA61-C7B4-4F79-89B6-74A8A4AAA09D}"/>
              </a:ext>
            </a:extLst>
          </p:cNvPr>
          <p:cNvCxnSpPr>
            <a:cxnSpLocks/>
          </p:cNvCxnSpPr>
          <p:nvPr/>
        </p:nvCxnSpPr>
        <p:spPr>
          <a:xfrm>
            <a:off x="3612858" y="227988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sa strelicom 30">
            <a:extLst>
              <a:ext uri="{FF2B5EF4-FFF2-40B4-BE49-F238E27FC236}">
                <a16:creationId xmlns:a16="http://schemas.microsoft.com/office/drawing/2014/main" id="{38F0D58D-3A67-48A4-9B85-EB095D7D15C5}"/>
              </a:ext>
            </a:extLst>
          </p:cNvPr>
          <p:cNvCxnSpPr>
            <a:cxnSpLocks/>
          </p:cNvCxnSpPr>
          <p:nvPr/>
        </p:nvCxnSpPr>
        <p:spPr>
          <a:xfrm>
            <a:off x="3600276" y="4926670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sa strelicom 31">
            <a:extLst>
              <a:ext uri="{FF2B5EF4-FFF2-40B4-BE49-F238E27FC236}">
                <a16:creationId xmlns:a16="http://schemas.microsoft.com/office/drawing/2014/main" id="{13A9C33D-5CA3-4622-A6F4-85AF58A7AAA7}"/>
              </a:ext>
            </a:extLst>
          </p:cNvPr>
          <p:cNvCxnSpPr>
            <a:cxnSpLocks/>
          </p:cNvCxnSpPr>
          <p:nvPr/>
        </p:nvCxnSpPr>
        <p:spPr>
          <a:xfrm>
            <a:off x="3600276" y="5548853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avokutnik 32">
            <a:extLst>
              <a:ext uri="{FF2B5EF4-FFF2-40B4-BE49-F238E27FC236}">
                <a16:creationId xmlns:a16="http://schemas.microsoft.com/office/drawing/2014/main" id="{2937D09F-AD8C-4D1F-997E-9F8CEB74C902}"/>
              </a:ext>
            </a:extLst>
          </p:cNvPr>
          <p:cNvSpPr/>
          <p:nvPr/>
        </p:nvSpPr>
        <p:spPr>
          <a:xfrm>
            <a:off x="7003245" y="207979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F064F7FF-3B13-4233-9C93-970523465878}"/>
              </a:ext>
            </a:extLst>
          </p:cNvPr>
          <p:cNvSpPr txBox="1"/>
          <p:nvPr/>
        </p:nvSpPr>
        <p:spPr>
          <a:xfrm>
            <a:off x="7500666" y="333271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cxnSp>
        <p:nvCxnSpPr>
          <p:cNvPr id="36" name="Ravni poveznik sa strelicom 35">
            <a:extLst>
              <a:ext uri="{FF2B5EF4-FFF2-40B4-BE49-F238E27FC236}">
                <a16:creationId xmlns:a16="http://schemas.microsoft.com/office/drawing/2014/main" id="{E174500E-D303-44CF-8683-26667DB93E4F}"/>
              </a:ext>
            </a:extLst>
          </p:cNvPr>
          <p:cNvCxnSpPr>
            <a:cxnSpLocks/>
          </p:cNvCxnSpPr>
          <p:nvPr/>
        </p:nvCxnSpPr>
        <p:spPr>
          <a:xfrm>
            <a:off x="6582562" y="2460288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vni poveznik sa strelicom 38">
            <a:extLst>
              <a:ext uri="{FF2B5EF4-FFF2-40B4-BE49-F238E27FC236}">
                <a16:creationId xmlns:a16="http://schemas.microsoft.com/office/drawing/2014/main" id="{139F32DB-0A3A-4215-8A73-B97B275C78FD}"/>
              </a:ext>
            </a:extLst>
          </p:cNvPr>
          <p:cNvCxnSpPr>
            <a:cxnSpLocks/>
          </p:cNvCxnSpPr>
          <p:nvPr/>
        </p:nvCxnSpPr>
        <p:spPr>
          <a:xfrm rot="10800000">
            <a:off x="6582562" y="2602155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37220BD1-47A1-47C6-B0DC-48F5D617095B}"/>
              </a:ext>
            </a:extLst>
          </p:cNvPr>
          <p:cNvSpPr txBox="1"/>
          <p:nvPr/>
        </p:nvSpPr>
        <p:spPr>
          <a:xfrm>
            <a:off x="6527434" y="2041317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cxnSp>
        <p:nvCxnSpPr>
          <p:cNvPr id="45" name="Ravni poveznik sa strelicom 44">
            <a:extLst>
              <a:ext uri="{FF2B5EF4-FFF2-40B4-BE49-F238E27FC236}">
                <a16:creationId xmlns:a16="http://schemas.microsoft.com/office/drawing/2014/main" id="{AEC58BE5-F267-41C3-AC47-D7C151C0F3F5}"/>
              </a:ext>
            </a:extLst>
          </p:cNvPr>
          <p:cNvCxnSpPr>
            <a:cxnSpLocks/>
          </p:cNvCxnSpPr>
          <p:nvPr/>
        </p:nvCxnSpPr>
        <p:spPr>
          <a:xfrm>
            <a:off x="6556024" y="4559579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vni poveznik sa strelicom 45">
            <a:extLst>
              <a:ext uri="{FF2B5EF4-FFF2-40B4-BE49-F238E27FC236}">
                <a16:creationId xmlns:a16="http://schemas.microsoft.com/office/drawing/2014/main" id="{15060714-40B9-4220-8E7D-486BD6868C5E}"/>
              </a:ext>
            </a:extLst>
          </p:cNvPr>
          <p:cNvCxnSpPr>
            <a:cxnSpLocks/>
          </p:cNvCxnSpPr>
          <p:nvPr/>
        </p:nvCxnSpPr>
        <p:spPr>
          <a:xfrm rot="10800000">
            <a:off x="6556024" y="4701446"/>
            <a:ext cx="310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niOkvir 46">
            <a:extLst>
              <a:ext uri="{FF2B5EF4-FFF2-40B4-BE49-F238E27FC236}">
                <a16:creationId xmlns:a16="http://schemas.microsoft.com/office/drawing/2014/main" id="{018ECC55-141E-4DAC-AD2D-E1A704F1AD75}"/>
              </a:ext>
            </a:extLst>
          </p:cNvPr>
          <p:cNvSpPr txBox="1"/>
          <p:nvPr/>
        </p:nvSpPr>
        <p:spPr>
          <a:xfrm>
            <a:off x="6500896" y="4140608"/>
            <a:ext cx="41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/>
              <a:t>SPI</a:t>
            </a:r>
            <a:r>
              <a:rPr lang="hr-HR" dirty="0"/>
              <a:t> </a:t>
            </a:r>
          </a:p>
        </p:txBody>
      </p:sp>
      <p:sp>
        <p:nvSpPr>
          <p:cNvPr id="48" name="Pravokutnik 47">
            <a:extLst>
              <a:ext uri="{FF2B5EF4-FFF2-40B4-BE49-F238E27FC236}">
                <a16:creationId xmlns:a16="http://schemas.microsoft.com/office/drawing/2014/main" id="{7DA00014-D9F8-43B6-8754-9ACB07229220}"/>
              </a:ext>
            </a:extLst>
          </p:cNvPr>
          <p:cNvSpPr/>
          <p:nvPr/>
        </p:nvSpPr>
        <p:spPr>
          <a:xfrm>
            <a:off x="1168868" y="3093070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0" name="Pravokutnik 49">
            <a:extLst>
              <a:ext uri="{FF2B5EF4-FFF2-40B4-BE49-F238E27FC236}">
                <a16:creationId xmlns:a16="http://schemas.microsoft.com/office/drawing/2014/main" id="{4FC119F9-09BF-40C5-B925-4F795F38C689}"/>
              </a:ext>
            </a:extLst>
          </p:cNvPr>
          <p:cNvSpPr/>
          <p:nvPr/>
        </p:nvSpPr>
        <p:spPr>
          <a:xfrm>
            <a:off x="1168868" y="158310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Pravokutnik 50">
            <a:extLst>
              <a:ext uri="{FF2B5EF4-FFF2-40B4-BE49-F238E27FC236}">
                <a16:creationId xmlns:a16="http://schemas.microsoft.com/office/drawing/2014/main" id="{8DD7A62B-8E27-4014-8236-B61DC41E9E62}"/>
              </a:ext>
            </a:extLst>
          </p:cNvPr>
          <p:cNvSpPr/>
          <p:nvPr/>
        </p:nvSpPr>
        <p:spPr>
          <a:xfrm>
            <a:off x="1168868" y="2157712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2" name="Pravokutnik 51">
            <a:extLst>
              <a:ext uri="{FF2B5EF4-FFF2-40B4-BE49-F238E27FC236}">
                <a16:creationId xmlns:a16="http://schemas.microsoft.com/office/drawing/2014/main" id="{3CCAE3EE-8FC2-4052-8B63-0838CB58363A}"/>
              </a:ext>
            </a:extLst>
          </p:cNvPr>
          <p:cNvSpPr/>
          <p:nvPr/>
        </p:nvSpPr>
        <p:spPr>
          <a:xfrm>
            <a:off x="1175438" y="3515203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3" name="Pravokutnik 52">
            <a:extLst>
              <a:ext uri="{FF2B5EF4-FFF2-40B4-BE49-F238E27FC236}">
                <a16:creationId xmlns:a16="http://schemas.microsoft.com/office/drawing/2014/main" id="{E87543B1-A0B9-488E-8DCA-3CD02C16B8F1}"/>
              </a:ext>
            </a:extLst>
          </p:cNvPr>
          <p:cNvSpPr/>
          <p:nvPr/>
        </p:nvSpPr>
        <p:spPr>
          <a:xfrm>
            <a:off x="1168868" y="5439094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Pravokutnik 53">
            <a:extLst>
              <a:ext uri="{FF2B5EF4-FFF2-40B4-BE49-F238E27FC236}">
                <a16:creationId xmlns:a16="http://schemas.microsoft.com/office/drawing/2014/main" id="{4FE52606-DAD7-4006-BCA2-21B0549B974F}"/>
              </a:ext>
            </a:extLst>
          </p:cNvPr>
          <p:cNvSpPr/>
          <p:nvPr/>
        </p:nvSpPr>
        <p:spPr>
          <a:xfrm>
            <a:off x="1168868" y="4790495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5" name="Pravokutnik 54">
            <a:extLst>
              <a:ext uri="{FF2B5EF4-FFF2-40B4-BE49-F238E27FC236}">
                <a16:creationId xmlns:a16="http://schemas.microsoft.com/office/drawing/2014/main" id="{36C8F181-5597-460B-B741-BD5F2EF66BE3}"/>
              </a:ext>
            </a:extLst>
          </p:cNvPr>
          <p:cNvSpPr/>
          <p:nvPr/>
        </p:nvSpPr>
        <p:spPr>
          <a:xfrm>
            <a:off x="1175438" y="3953636"/>
            <a:ext cx="277328" cy="272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Ravni poveznik sa strelicom 55">
            <a:extLst>
              <a:ext uri="{FF2B5EF4-FFF2-40B4-BE49-F238E27FC236}">
                <a16:creationId xmlns:a16="http://schemas.microsoft.com/office/drawing/2014/main" id="{794994C5-0D58-46F1-9D20-3AC9776FC1DF}"/>
              </a:ext>
            </a:extLst>
          </p:cNvPr>
          <p:cNvCxnSpPr>
            <a:cxnSpLocks/>
          </p:cNvCxnSpPr>
          <p:nvPr/>
        </p:nvCxnSpPr>
        <p:spPr>
          <a:xfrm>
            <a:off x="8832209" y="3544082"/>
            <a:ext cx="873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niOkvir 58">
            <a:extLst>
              <a:ext uri="{FF2B5EF4-FFF2-40B4-BE49-F238E27FC236}">
                <a16:creationId xmlns:a16="http://schemas.microsoft.com/office/drawing/2014/main" id="{5478EDB3-0078-46A7-82BC-E649ECE34657}"/>
              </a:ext>
            </a:extLst>
          </p:cNvPr>
          <p:cNvSpPr txBox="1"/>
          <p:nvPr/>
        </p:nvSpPr>
        <p:spPr>
          <a:xfrm>
            <a:off x="8818973" y="3306798"/>
            <a:ext cx="113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Bluetooth</a:t>
            </a:r>
          </a:p>
        </p:txBody>
      </p:sp>
      <p:sp>
        <p:nvSpPr>
          <p:cNvPr id="60" name="Pravokutnik 59">
            <a:extLst>
              <a:ext uri="{FF2B5EF4-FFF2-40B4-BE49-F238E27FC236}">
                <a16:creationId xmlns:a16="http://schemas.microsoft.com/office/drawing/2014/main" id="{55E16C9B-AA8B-4263-A1F6-B22BF084789C}"/>
              </a:ext>
            </a:extLst>
          </p:cNvPr>
          <p:cNvSpPr/>
          <p:nvPr/>
        </p:nvSpPr>
        <p:spPr>
          <a:xfrm>
            <a:off x="9814064" y="2881396"/>
            <a:ext cx="1456614" cy="1404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1" name="TekstniOkvir 60">
            <a:extLst>
              <a:ext uri="{FF2B5EF4-FFF2-40B4-BE49-F238E27FC236}">
                <a16:creationId xmlns:a16="http://schemas.microsoft.com/office/drawing/2014/main" id="{7060A20A-D6C0-4526-9268-F55AEA817324}"/>
              </a:ext>
            </a:extLst>
          </p:cNvPr>
          <p:cNvSpPr txBox="1"/>
          <p:nvPr/>
        </p:nvSpPr>
        <p:spPr>
          <a:xfrm>
            <a:off x="10327776" y="330502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</p:spTree>
    <p:extLst>
      <p:ext uri="{BB962C8B-B14F-4D97-AF65-F5344CB8AC3E}">
        <p14:creationId xmlns:p14="http://schemas.microsoft.com/office/powerpoint/2010/main" val="2107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>
            <a:extLst>
              <a:ext uri="{FF2B5EF4-FFF2-40B4-BE49-F238E27FC236}">
                <a16:creationId xmlns:a16="http://schemas.microsoft.com/office/drawing/2014/main" id="{48CACD05-3B38-4C8E-BF03-AF9921779E07}"/>
              </a:ext>
            </a:extLst>
          </p:cNvPr>
          <p:cNvSpPr/>
          <p:nvPr/>
        </p:nvSpPr>
        <p:spPr>
          <a:xfrm>
            <a:off x="6096000" y="359887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611D5621-1CEF-43EE-8464-C6289CE2F63C}"/>
              </a:ext>
            </a:extLst>
          </p:cNvPr>
          <p:cNvSpPr txBox="1"/>
          <p:nvPr/>
        </p:nvSpPr>
        <p:spPr>
          <a:xfrm>
            <a:off x="6364416" y="4161545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9AADE805-AC01-464E-B1B9-6EBC3AA5BF6B}"/>
              </a:ext>
            </a:extLst>
          </p:cNvPr>
          <p:cNvSpPr/>
          <p:nvPr/>
        </p:nvSpPr>
        <p:spPr>
          <a:xfrm>
            <a:off x="8756544" y="3007436"/>
            <a:ext cx="1702965" cy="3008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781A546C-30E4-4EAC-AD68-E7AC2CE52A40}"/>
              </a:ext>
            </a:extLst>
          </p:cNvPr>
          <p:cNvSpPr txBox="1"/>
          <p:nvPr/>
        </p:nvSpPr>
        <p:spPr>
          <a:xfrm>
            <a:off x="9253965" y="4260357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38" name="Pravokutnik 37">
            <a:extLst>
              <a:ext uri="{FF2B5EF4-FFF2-40B4-BE49-F238E27FC236}">
                <a16:creationId xmlns:a16="http://schemas.microsoft.com/office/drawing/2014/main" id="{C9383917-E819-4746-8D03-90F8730110F6}"/>
              </a:ext>
            </a:extLst>
          </p:cNvPr>
          <p:cNvSpPr/>
          <p:nvPr/>
        </p:nvSpPr>
        <p:spPr>
          <a:xfrm>
            <a:off x="747793" y="1335410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TekstniOkvir 91">
            <a:extLst>
              <a:ext uri="{FF2B5EF4-FFF2-40B4-BE49-F238E27FC236}">
                <a16:creationId xmlns:a16="http://schemas.microsoft.com/office/drawing/2014/main" id="{ACD85DE5-CCD7-486C-B0DE-366B3E43033B}"/>
              </a:ext>
            </a:extLst>
          </p:cNvPr>
          <p:cNvSpPr txBox="1"/>
          <p:nvPr/>
        </p:nvSpPr>
        <p:spPr>
          <a:xfrm>
            <a:off x="747793" y="1815517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94" name="Ravni poveznik 93">
            <a:extLst>
              <a:ext uri="{FF2B5EF4-FFF2-40B4-BE49-F238E27FC236}">
                <a16:creationId xmlns:a16="http://schemas.microsoft.com/office/drawing/2014/main" id="{3930682C-E393-432D-A1CB-0A527901B18E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602898" y="2108403"/>
            <a:ext cx="1605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avokutnik 94">
            <a:extLst>
              <a:ext uri="{FF2B5EF4-FFF2-40B4-BE49-F238E27FC236}">
                <a16:creationId xmlns:a16="http://schemas.microsoft.com/office/drawing/2014/main" id="{98501EAB-C854-446F-996B-FA1E61236604}"/>
              </a:ext>
            </a:extLst>
          </p:cNvPr>
          <p:cNvSpPr/>
          <p:nvPr/>
        </p:nvSpPr>
        <p:spPr>
          <a:xfrm>
            <a:off x="6078750" y="1904525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6" name="TekstniOkvir 95">
            <a:extLst>
              <a:ext uri="{FF2B5EF4-FFF2-40B4-BE49-F238E27FC236}">
                <a16:creationId xmlns:a16="http://schemas.microsoft.com/office/drawing/2014/main" id="{E75F1BD2-D133-482F-8B25-B5D350B72951}"/>
              </a:ext>
            </a:extLst>
          </p:cNvPr>
          <p:cNvSpPr txBox="1"/>
          <p:nvPr/>
        </p:nvSpPr>
        <p:spPr>
          <a:xfrm>
            <a:off x="6395674" y="2341578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97" name="Pravokutnik 96">
            <a:extLst>
              <a:ext uri="{FF2B5EF4-FFF2-40B4-BE49-F238E27FC236}">
                <a16:creationId xmlns:a16="http://schemas.microsoft.com/office/drawing/2014/main" id="{FA4E6506-3BF7-4C08-90FA-833602377BE7}"/>
              </a:ext>
            </a:extLst>
          </p:cNvPr>
          <p:cNvSpPr/>
          <p:nvPr/>
        </p:nvSpPr>
        <p:spPr>
          <a:xfrm>
            <a:off x="3208854" y="14876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8" name="TekstniOkvir 97">
            <a:extLst>
              <a:ext uri="{FF2B5EF4-FFF2-40B4-BE49-F238E27FC236}">
                <a16:creationId xmlns:a16="http://schemas.microsoft.com/office/drawing/2014/main" id="{361DA60F-68E5-43DE-9246-A156FFBB9366}"/>
              </a:ext>
            </a:extLst>
          </p:cNvPr>
          <p:cNvSpPr txBox="1"/>
          <p:nvPr/>
        </p:nvSpPr>
        <p:spPr>
          <a:xfrm>
            <a:off x="3317827" y="173907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0" name="TekstniOkvir 99">
            <a:extLst>
              <a:ext uri="{FF2B5EF4-FFF2-40B4-BE49-F238E27FC236}">
                <a16:creationId xmlns:a16="http://schemas.microsoft.com/office/drawing/2014/main" id="{7994699F-C871-40F6-B1E9-D990A4D3EB34}"/>
              </a:ext>
            </a:extLst>
          </p:cNvPr>
          <p:cNvSpPr txBox="1"/>
          <p:nvPr/>
        </p:nvSpPr>
        <p:spPr>
          <a:xfrm>
            <a:off x="3306419" y="224506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1" name="TekstniOkvir 100">
            <a:extLst>
              <a:ext uri="{FF2B5EF4-FFF2-40B4-BE49-F238E27FC236}">
                <a16:creationId xmlns:a16="http://schemas.microsoft.com/office/drawing/2014/main" id="{C0CA1758-37B5-4C9D-90FE-D45F0B9AB930}"/>
              </a:ext>
            </a:extLst>
          </p:cNvPr>
          <p:cNvSpPr txBox="1"/>
          <p:nvPr/>
        </p:nvSpPr>
        <p:spPr>
          <a:xfrm>
            <a:off x="3300577" y="2002687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03" name="Pravokutnik 102">
            <a:extLst>
              <a:ext uri="{FF2B5EF4-FFF2-40B4-BE49-F238E27FC236}">
                <a16:creationId xmlns:a16="http://schemas.microsoft.com/office/drawing/2014/main" id="{8BE7816A-ECEC-4E5B-A04C-67371F9DB000}"/>
              </a:ext>
            </a:extLst>
          </p:cNvPr>
          <p:cNvSpPr/>
          <p:nvPr/>
        </p:nvSpPr>
        <p:spPr>
          <a:xfrm>
            <a:off x="3203012" y="316054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4" name="TekstniOkvir 103">
            <a:extLst>
              <a:ext uri="{FF2B5EF4-FFF2-40B4-BE49-F238E27FC236}">
                <a16:creationId xmlns:a16="http://schemas.microsoft.com/office/drawing/2014/main" id="{2D756358-097A-46CA-BA67-02BB70B23EAC}"/>
              </a:ext>
            </a:extLst>
          </p:cNvPr>
          <p:cNvSpPr txBox="1"/>
          <p:nvPr/>
        </p:nvSpPr>
        <p:spPr>
          <a:xfrm>
            <a:off x="3311985" y="341200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05" name="TekstniOkvir 104">
            <a:extLst>
              <a:ext uri="{FF2B5EF4-FFF2-40B4-BE49-F238E27FC236}">
                <a16:creationId xmlns:a16="http://schemas.microsoft.com/office/drawing/2014/main" id="{0B322B71-3D55-436C-A76C-8D8F47CECB80}"/>
              </a:ext>
            </a:extLst>
          </p:cNvPr>
          <p:cNvSpPr txBox="1"/>
          <p:nvPr/>
        </p:nvSpPr>
        <p:spPr>
          <a:xfrm>
            <a:off x="3300577" y="391800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06" name="TekstniOkvir 105">
            <a:extLst>
              <a:ext uri="{FF2B5EF4-FFF2-40B4-BE49-F238E27FC236}">
                <a16:creationId xmlns:a16="http://schemas.microsoft.com/office/drawing/2014/main" id="{6AAFA89B-A21C-41FD-8D00-ED36D9B96444}"/>
              </a:ext>
            </a:extLst>
          </p:cNvPr>
          <p:cNvSpPr txBox="1"/>
          <p:nvPr/>
        </p:nvSpPr>
        <p:spPr>
          <a:xfrm>
            <a:off x="3294735" y="367561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1V8 </a:t>
            </a:r>
          </a:p>
        </p:txBody>
      </p:sp>
      <p:sp>
        <p:nvSpPr>
          <p:cNvPr id="108" name="Pravokutnik 107">
            <a:extLst>
              <a:ext uri="{FF2B5EF4-FFF2-40B4-BE49-F238E27FC236}">
                <a16:creationId xmlns:a16="http://schemas.microsoft.com/office/drawing/2014/main" id="{AF2520F8-B814-4095-B53C-324D94D2E314}"/>
              </a:ext>
            </a:extLst>
          </p:cNvPr>
          <p:cNvSpPr/>
          <p:nvPr/>
        </p:nvSpPr>
        <p:spPr>
          <a:xfrm>
            <a:off x="3220262" y="4773868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9" name="TekstniOkvir 108">
            <a:extLst>
              <a:ext uri="{FF2B5EF4-FFF2-40B4-BE49-F238E27FC236}">
                <a16:creationId xmlns:a16="http://schemas.microsoft.com/office/drawing/2014/main" id="{4D3779BE-01A6-42BB-8DC5-7C2B2E260741}"/>
              </a:ext>
            </a:extLst>
          </p:cNvPr>
          <p:cNvSpPr txBox="1"/>
          <p:nvPr/>
        </p:nvSpPr>
        <p:spPr>
          <a:xfrm>
            <a:off x="3329235" y="502532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? </a:t>
            </a:r>
          </a:p>
        </p:txBody>
      </p:sp>
      <p:sp>
        <p:nvSpPr>
          <p:cNvPr id="110" name="TekstniOkvir 109">
            <a:extLst>
              <a:ext uri="{FF2B5EF4-FFF2-40B4-BE49-F238E27FC236}">
                <a16:creationId xmlns:a16="http://schemas.microsoft.com/office/drawing/2014/main" id="{2BB0BF80-D990-44BC-838F-D666309FF96C}"/>
              </a:ext>
            </a:extLst>
          </p:cNvPr>
          <p:cNvSpPr txBox="1"/>
          <p:nvPr/>
        </p:nvSpPr>
        <p:spPr>
          <a:xfrm>
            <a:off x="3317827" y="553132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800mA </a:t>
            </a:r>
          </a:p>
        </p:txBody>
      </p:sp>
      <p:sp>
        <p:nvSpPr>
          <p:cNvPr id="111" name="TekstniOkvir 110">
            <a:extLst>
              <a:ext uri="{FF2B5EF4-FFF2-40B4-BE49-F238E27FC236}">
                <a16:creationId xmlns:a16="http://schemas.microsoft.com/office/drawing/2014/main" id="{D6B98D5B-D52A-4541-BB01-774B39D21E13}"/>
              </a:ext>
            </a:extLst>
          </p:cNvPr>
          <p:cNvSpPr txBox="1"/>
          <p:nvPr/>
        </p:nvSpPr>
        <p:spPr>
          <a:xfrm>
            <a:off x="3311985" y="5288938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112" name="Ravni poveznik 111">
            <a:extLst>
              <a:ext uri="{FF2B5EF4-FFF2-40B4-BE49-F238E27FC236}">
                <a16:creationId xmlns:a16="http://schemas.microsoft.com/office/drawing/2014/main" id="{F11852F8-E8BD-471D-9158-FA0B11994E02}"/>
              </a:ext>
            </a:extLst>
          </p:cNvPr>
          <p:cNvCxnSpPr>
            <a:cxnSpLocks/>
          </p:cNvCxnSpPr>
          <p:nvPr/>
        </p:nvCxnSpPr>
        <p:spPr>
          <a:xfrm flipV="1">
            <a:off x="2281784" y="2108404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vni poveznik 114">
            <a:extLst>
              <a:ext uri="{FF2B5EF4-FFF2-40B4-BE49-F238E27FC236}">
                <a16:creationId xmlns:a16="http://schemas.microsoft.com/office/drawing/2014/main" id="{A1AF9AE4-CB46-450B-A2BC-8BB5FEA36401}"/>
              </a:ext>
            </a:extLst>
          </p:cNvPr>
          <p:cNvCxnSpPr>
            <a:cxnSpLocks/>
          </p:cNvCxnSpPr>
          <p:nvPr/>
        </p:nvCxnSpPr>
        <p:spPr>
          <a:xfrm>
            <a:off x="2281784" y="3918000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avni poveznik 117">
            <a:extLst>
              <a:ext uri="{FF2B5EF4-FFF2-40B4-BE49-F238E27FC236}">
                <a16:creationId xmlns:a16="http://schemas.microsoft.com/office/drawing/2014/main" id="{1CFA8882-B64C-4F6A-9BB7-F5C738244FA8}"/>
              </a:ext>
            </a:extLst>
          </p:cNvPr>
          <p:cNvCxnSpPr>
            <a:cxnSpLocks/>
          </p:cNvCxnSpPr>
          <p:nvPr/>
        </p:nvCxnSpPr>
        <p:spPr>
          <a:xfrm>
            <a:off x="2264534" y="5541448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avni poveznik 118">
            <a:extLst>
              <a:ext uri="{FF2B5EF4-FFF2-40B4-BE49-F238E27FC236}">
                <a16:creationId xmlns:a16="http://schemas.microsoft.com/office/drawing/2014/main" id="{6038B989-0135-40E8-88AF-5FC6AC934F95}"/>
              </a:ext>
            </a:extLst>
          </p:cNvPr>
          <p:cNvCxnSpPr>
            <a:cxnSpLocks/>
          </p:cNvCxnSpPr>
          <p:nvPr/>
        </p:nvCxnSpPr>
        <p:spPr>
          <a:xfrm>
            <a:off x="4688334" y="2113611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vni poveznik 120">
            <a:extLst>
              <a:ext uri="{FF2B5EF4-FFF2-40B4-BE49-F238E27FC236}">
                <a16:creationId xmlns:a16="http://schemas.microsoft.com/office/drawing/2014/main" id="{C3B163D1-F635-42CB-821A-08F8215D9F30}"/>
              </a:ext>
            </a:extLst>
          </p:cNvPr>
          <p:cNvCxnSpPr>
            <a:cxnSpLocks/>
          </p:cNvCxnSpPr>
          <p:nvPr/>
        </p:nvCxnSpPr>
        <p:spPr>
          <a:xfrm flipV="1">
            <a:off x="5844527" y="2086606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vni poveznik 122">
            <a:extLst>
              <a:ext uri="{FF2B5EF4-FFF2-40B4-BE49-F238E27FC236}">
                <a16:creationId xmlns:a16="http://schemas.microsoft.com/office/drawing/2014/main" id="{AA26DB61-7278-42CD-99D9-863D522AA99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50566" y="4219663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avni poveznik 124">
            <a:extLst>
              <a:ext uri="{FF2B5EF4-FFF2-40B4-BE49-F238E27FC236}">
                <a16:creationId xmlns:a16="http://schemas.microsoft.com/office/drawing/2014/main" id="{A8456327-3278-42BF-8D97-B8690532A4FE}"/>
              </a:ext>
            </a:extLst>
          </p:cNvPr>
          <p:cNvCxnSpPr>
            <a:cxnSpLocks/>
          </p:cNvCxnSpPr>
          <p:nvPr/>
        </p:nvCxnSpPr>
        <p:spPr>
          <a:xfrm>
            <a:off x="4658891" y="5545612"/>
            <a:ext cx="40976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vni poveznik 126">
            <a:extLst>
              <a:ext uri="{FF2B5EF4-FFF2-40B4-BE49-F238E27FC236}">
                <a16:creationId xmlns:a16="http://schemas.microsoft.com/office/drawing/2014/main" id="{01DF5934-4F65-4EF5-84F0-7D8B9FAAEA90}"/>
              </a:ext>
            </a:extLst>
          </p:cNvPr>
          <p:cNvCxnSpPr>
            <a:cxnSpLocks/>
          </p:cNvCxnSpPr>
          <p:nvPr/>
        </p:nvCxnSpPr>
        <p:spPr>
          <a:xfrm>
            <a:off x="4658891" y="3918000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vni poveznik 129">
            <a:extLst>
              <a:ext uri="{FF2B5EF4-FFF2-40B4-BE49-F238E27FC236}">
                <a16:creationId xmlns:a16="http://schemas.microsoft.com/office/drawing/2014/main" id="{E8BA74B0-FB40-4F3F-9792-0DA6FDD0AA89}"/>
              </a:ext>
            </a:extLst>
          </p:cNvPr>
          <p:cNvCxnSpPr>
            <a:cxnSpLocks/>
          </p:cNvCxnSpPr>
          <p:nvPr/>
        </p:nvCxnSpPr>
        <p:spPr>
          <a:xfrm flipV="1">
            <a:off x="5528967" y="2361048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vni poveznik 131">
            <a:extLst>
              <a:ext uri="{FF2B5EF4-FFF2-40B4-BE49-F238E27FC236}">
                <a16:creationId xmlns:a16="http://schemas.microsoft.com/office/drawing/2014/main" id="{3F10F122-AB34-45C4-A252-22CCC088EC85}"/>
              </a:ext>
            </a:extLst>
          </p:cNvPr>
          <p:cNvCxnSpPr>
            <a:cxnSpLocks/>
          </p:cNvCxnSpPr>
          <p:nvPr/>
        </p:nvCxnSpPr>
        <p:spPr>
          <a:xfrm>
            <a:off x="5505450" y="2361048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niOkvir 135">
            <a:extLst>
              <a:ext uri="{FF2B5EF4-FFF2-40B4-BE49-F238E27FC236}">
                <a16:creationId xmlns:a16="http://schemas.microsoft.com/office/drawing/2014/main" id="{8F537128-A333-495A-9345-1E1E809A5E69}"/>
              </a:ext>
            </a:extLst>
          </p:cNvPr>
          <p:cNvSpPr txBox="1"/>
          <p:nvPr/>
        </p:nvSpPr>
        <p:spPr>
          <a:xfrm>
            <a:off x="6009321" y="2155978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137" name="TekstniOkvir 136">
            <a:extLst>
              <a:ext uri="{FF2B5EF4-FFF2-40B4-BE49-F238E27FC236}">
                <a16:creationId xmlns:a16="http://schemas.microsoft.com/office/drawing/2014/main" id="{21FB368F-CC21-43FB-A4A7-C573D7E8E0B4}"/>
              </a:ext>
            </a:extLst>
          </p:cNvPr>
          <p:cNvSpPr txBox="1"/>
          <p:nvPr/>
        </p:nvSpPr>
        <p:spPr>
          <a:xfrm>
            <a:off x="6017797" y="1888797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8" name="TekstniOkvir 137">
            <a:extLst>
              <a:ext uri="{FF2B5EF4-FFF2-40B4-BE49-F238E27FC236}">
                <a16:creationId xmlns:a16="http://schemas.microsoft.com/office/drawing/2014/main" id="{8859AB1E-94F4-4DA3-871F-789C8D2CDCCF}"/>
              </a:ext>
            </a:extLst>
          </p:cNvPr>
          <p:cNvSpPr txBox="1"/>
          <p:nvPr/>
        </p:nvSpPr>
        <p:spPr>
          <a:xfrm>
            <a:off x="6034326" y="398629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139" name="TekstniOkvir 138">
            <a:extLst>
              <a:ext uri="{FF2B5EF4-FFF2-40B4-BE49-F238E27FC236}">
                <a16:creationId xmlns:a16="http://schemas.microsoft.com/office/drawing/2014/main" id="{77996777-9CCB-4E98-AD6C-980DA6DFBD03}"/>
              </a:ext>
            </a:extLst>
          </p:cNvPr>
          <p:cNvSpPr txBox="1"/>
          <p:nvPr/>
        </p:nvSpPr>
        <p:spPr>
          <a:xfrm>
            <a:off x="6034326" y="369171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2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53A5B0C0-954B-4260-817B-77B2589771C8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0F664744-7598-47D6-8103-672B7185CF2E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C31FBF7B-BF83-466B-A55A-2EFBBD273C0F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117B41B-ACB9-4118-8BBA-15B483F13D28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9D8DBAEE-0312-4E74-A4A2-B2826D5762AA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A4DC3E3F-54D9-4C90-97F3-5322DA7AB9C9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9F503FA-A135-434E-B57F-387836A8E01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E822E237-FECB-41B7-B819-731F8B65E4B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219FA51D-2E31-46CD-B7C0-92E9BA882A2F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F4E4E2C-1588-4B2E-BAC4-FC9F2B156A33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30B14C1B-7288-4A4A-8B8D-E7D6DB16D08F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5C1923F-A38A-40D0-A7B6-5C04FFE8B115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2F6B7B74-0AF2-43DD-8010-217D0476799A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B4BFE3B3-FCA2-459F-8D60-D58B359E63FA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AAE8C492-310F-4A86-ACE2-6C23D310E023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5DC4118F-093F-4CA6-90AC-4973CB4037C4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9517BE53-675F-4AA2-AF70-A674658BCF79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2DDEFDAA-E42C-4FFA-88DB-82D02412A9AF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8770C9AD-B34C-436A-854C-9BADBEF58659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78FED0AF-7792-42D8-8468-1495CE83375E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A0399AF2-317F-4F5D-8011-F44951F14E3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vni poveznik 29">
            <a:extLst>
              <a:ext uri="{FF2B5EF4-FFF2-40B4-BE49-F238E27FC236}">
                <a16:creationId xmlns:a16="http://schemas.microsoft.com/office/drawing/2014/main" id="{66243ABB-6232-4E50-BB46-3004B8CAC0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vni poveznik 30">
            <a:extLst>
              <a:ext uri="{FF2B5EF4-FFF2-40B4-BE49-F238E27FC236}">
                <a16:creationId xmlns:a16="http://schemas.microsoft.com/office/drawing/2014/main" id="{D6621A73-6587-42E0-9CD2-2CE97514531F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vni poveznik 31">
            <a:extLst>
              <a:ext uri="{FF2B5EF4-FFF2-40B4-BE49-F238E27FC236}">
                <a16:creationId xmlns:a16="http://schemas.microsoft.com/office/drawing/2014/main" id="{2DE58685-F4D3-4E8C-BDEC-6AF60E4D5291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vni poveznik 32">
            <a:extLst>
              <a:ext uri="{FF2B5EF4-FFF2-40B4-BE49-F238E27FC236}">
                <a16:creationId xmlns:a16="http://schemas.microsoft.com/office/drawing/2014/main" id="{17AEDF9D-C2C6-4FF0-A264-0336557B82A3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ni poveznik 33">
            <a:extLst>
              <a:ext uri="{FF2B5EF4-FFF2-40B4-BE49-F238E27FC236}">
                <a16:creationId xmlns:a16="http://schemas.microsoft.com/office/drawing/2014/main" id="{4A4E5816-DA6D-4B97-8C14-398DE42ED487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3DDD7966-5053-44FA-B4BA-BEB8452C0F04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2EDDA83-6226-4420-93BC-70F6E6F6FF00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D70D63FE-BA39-4236-98D3-BFD01929AEC3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784141-84A7-4F97-A9E6-AD047F5242DF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36EE7FCA-AAD7-4786-A66D-DB33B561489D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42" name="Pravokutnik 41">
            <a:extLst>
              <a:ext uri="{FF2B5EF4-FFF2-40B4-BE49-F238E27FC236}">
                <a16:creationId xmlns:a16="http://schemas.microsoft.com/office/drawing/2014/main" id="{A644C127-E11D-426D-AB2B-20FF58B7E7AA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3" name="TekstniOkvir 42">
            <a:extLst>
              <a:ext uri="{FF2B5EF4-FFF2-40B4-BE49-F238E27FC236}">
                <a16:creationId xmlns:a16="http://schemas.microsoft.com/office/drawing/2014/main" id="{1A50006A-87A0-4F5A-9756-945B997006D2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44" name="TekstniOkvir 43">
            <a:extLst>
              <a:ext uri="{FF2B5EF4-FFF2-40B4-BE49-F238E27FC236}">
                <a16:creationId xmlns:a16="http://schemas.microsoft.com/office/drawing/2014/main" id="{65AA21B8-0D2F-488F-9D75-AA516EBA7033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45" name="TekstniOkvir 44">
            <a:extLst>
              <a:ext uri="{FF2B5EF4-FFF2-40B4-BE49-F238E27FC236}">
                <a16:creationId xmlns:a16="http://schemas.microsoft.com/office/drawing/2014/main" id="{E3AD5DCB-01B9-4E17-9F29-59084B3BE7D2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CB1DEF5E-126E-4FE1-82C4-ACC7F79278DF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niOkvir 49">
            <a:extLst>
              <a:ext uri="{FF2B5EF4-FFF2-40B4-BE49-F238E27FC236}">
                <a16:creationId xmlns:a16="http://schemas.microsoft.com/office/drawing/2014/main" id="{A90DAA8C-F29D-4B4F-8596-83D739C05CF5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51" name="Ravni poveznik 50">
            <a:extLst>
              <a:ext uri="{FF2B5EF4-FFF2-40B4-BE49-F238E27FC236}">
                <a16:creationId xmlns:a16="http://schemas.microsoft.com/office/drawing/2014/main" id="{935E235C-D421-4B33-9208-455BE9D953FD}"/>
              </a:ext>
            </a:extLst>
          </p:cNvPr>
          <p:cNvCxnSpPr>
            <a:cxnSpLocks/>
          </p:cNvCxnSpPr>
          <p:nvPr/>
        </p:nvCxnSpPr>
        <p:spPr>
          <a:xfrm flipV="1">
            <a:off x="2474873" y="1046494"/>
            <a:ext cx="6666882" cy="21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CBA45520-5416-42BE-BC0D-510B36DDF808}"/>
              </a:ext>
            </a:extLst>
          </p:cNvPr>
          <p:cNvCxnSpPr>
            <a:cxnSpLocks/>
          </p:cNvCxnSpPr>
          <p:nvPr/>
        </p:nvCxnSpPr>
        <p:spPr>
          <a:xfrm flipV="1">
            <a:off x="9141755" y="1046493"/>
            <a:ext cx="0" cy="2791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vni poveznik 56">
            <a:extLst>
              <a:ext uri="{FF2B5EF4-FFF2-40B4-BE49-F238E27FC236}">
                <a16:creationId xmlns:a16="http://schemas.microsoft.com/office/drawing/2014/main" id="{3250E0C7-6600-425B-B124-EEF8A402E513}"/>
              </a:ext>
            </a:extLst>
          </p:cNvPr>
          <p:cNvCxnSpPr>
            <a:cxnSpLocks/>
            <a:endCxn id="58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a 57">
            <a:extLst>
              <a:ext uri="{FF2B5EF4-FFF2-40B4-BE49-F238E27FC236}">
                <a16:creationId xmlns:a16="http://schemas.microsoft.com/office/drawing/2014/main" id="{64607854-3DC2-4F90-B434-7A1C84B20005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9" name="Elipsa 58">
            <a:extLst>
              <a:ext uri="{FF2B5EF4-FFF2-40B4-BE49-F238E27FC236}">
                <a16:creationId xmlns:a16="http://schemas.microsoft.com/office/drawing/2014/main" id="{DAEFC5A3-91EE-4A73-BC2B-7C9D9A5661A7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4" name="Ravni poveznik 63">
            <a:extLst>
              <a:ext uri="{FF2B5EF4-FFF2-40B4-BE49-F238E27FC236}">
                <a16:creationId xmlns:a16="http://schemas.microsoft.com/office/drawing/2014/main" id="{9C79F6F1-F32A-439B-B84F-83E12797F165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a 65">
            <a:extLst>
              <a:ext uri="{FF2B5EF4-FFF2-40B4-BE49-F238E27FC236}">
                <a16:creationId xmlns:a16="http://schemas.microsoft.com/office/drawing/2014/main" id="{375C9806-D082-45CD-B6E5-104D6AA724E1}"/>
              </a:ext>
            </a:extLst>
          </p:cNvPr>
          <p:cNvSpPr/>
          <p:nvPr/>
        </p:nvSpPr>
        <p:spPr>
          <a:xfrm>
            <a:off x="2432907" y="1221042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7" name="Elipsa 66">
            <a:extLst>
              <a:ext uri="{FF2B5EF4-FFF2-40B4-BE49-F238E27FC236}">
                <a16:creationId xmlns:a16="http://schemas.microsoft.com/office/drawing/2014/main" id="{DA586057-243A-4A79-BDFF-697275AEB0FC}"/>
              </a:ext>
            </a:extLst>
          </p:cNvPr>
          <p:cNvSpPr/>
          <p:nvPr/>
        </p:nvSpPr>
        <p:spPr>
          <a:xfrm>
            <a:off x="2425267" y="1711745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68" name="Ravni poveznik 67">
            <a:extLst>
              <a:ext uri="{FF2B5EF4-FFF2-40B4-BE49-F238E27FC236}">
                <a16:creationId xmlns:a16="http://schemas.microsoft.com/office/drawing/2014/main" id="{051DB608-B9DD-451B-AEC8-6D7B6FBAB1F4}"/>
              </a:ext>
            </a:extLst>
          </p:cNvPr>
          <p:cNvCxnSpPr>
            <a:cxnSpLocks/>
          </p:cNvCxnSpPr>
          <p:nvPr/>
        </p:nvCxnSpPr>
        <p:spPr>
          <a:xfrm flipV="1">
            <a:off x="2265028" y="1276984"/>
            <a:ext cx="220050" cy="460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ni poveznik 70">
            <a:extLst>
              <a:ext uri="{FF2B5EF4-FFF2-40B4-BE49-F238E27FC236}">
                <a16:creationId xmlns:a16="http://schemas.microsoft.com/office/drawing/2014/main" id="{F3072785-CAD1-405E-9257-24FFA34B88FD}"/>
              </a:ext>
            </a:extLst>
          </p:cNvPr>
          <p:cNvCxnSpPr>
            <a:cxnSpLocks/>
          </p:cNvCxnSpPr>
          <p:nvPr/>
        </p:nvCxnSpPr>
        <p:spPr>
          <a:xfrm flipV="1">
            <a:off x="2474873" y="1803029"/>
            <a:ext cx="0" cy="361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vni poveznik 73">
            <a:extLst>
              <a:ext uri="{FF2B5EF4-FFF2-40B4-BE49-F238E27FC236}">
                <a16:creationId xmlns:a16="http://schemas.microsoft.com/office/drawing/2014/main" id="{0A62D605-EB55-4512-B619-4DE8C50AA590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2485078" y="1068252"/>
            <a:ext cx="0" cy="15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vni poveznik 77">
            <a:extLst>
              <a:ext uri="{FF2B5EF4-FFF2-40B4-BE49-F238E27FC236}">
                <a16:creationId xmlns:a16="http://schemas.microsoft.com/office/drawing/2014/main" id="{2A24B764-EBFF-4EFC-B7DA-A774FA27B037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avni poveznik 79">
            <a:extLst>
              <a:ext uri="{FF2B5EF4-FFF2-40B4-BE49-F238E27FC236}">
                <a16:creationId xmlns:a16="http://schemas.microsoft.com/office/drawing/2014/main" id="{02EF4BE5-D362-454A-9120-0833D4BE1178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vni poveznik 80">
            <a:extLst>
              <a:ext uri="{FF2B5EF4-FFF2-40B4-BE49-F238E27FC236}">
                <a16:creationId xmlns:a16="http://schemas.microsoft.com/office/drawing/2014/main" id="{A853AAA7-A181-48EB-A495-0B1E9C21679A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vni poveznik 84">
            <a:extLst>
              <a:ext uri="{FF2B5EF4-FFF2-40B4-BE49-F238E27FC236}">
                <a16:creationId xmlns:a16="http://schemas.microsoft.com/office/drawing/2014/main" id="{EC9513A5-A6FA-4F76-87B7-DE0825B06B2E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4BF86B5E-7DB7-4C3F-BF6D-1F598D0C4E31}"/>
              </a:ext>
            </a:extLst>
          </p:cNvPr>
          <p:cNvSpPr/>
          <p:nvPr/>
        </p:nvSpPr>
        <p:spPr>
          <a:xfrm>
            <a:off x="6247123" y="365546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60E9B37-4742-4D96-85FE-66D93E0A4308}"/>
              </a:ext>
            </a:extLst>
          </p:cNvPr>
          <p:cNvSpPr txBox="1"/>
          <p:nvPr/>
        </p:nvSpPr>
        <p:spPr>
          <a:xfrm>
            <a:off x="6515539" y="4218137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DBCA6ED9-A4B4-447B-8243-D8F7E98A3FF7}"/>
              </a:ext>
            </a:extLst>
          </p:cNvPr>
          <p:cNvSpPr/>
          <p:nvPr/>
        </p:nvSpPr>
        <p:spPr>
          <a:xfrm>
            <a:off x="8924917" y="3837926"/>
            <a:ext cx="1387406" cy="2234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32B85DD4-80B5-4820-B295-427AF1A5F629}"/>
              </a:ext>
            </a:extLst>
          </p:cNvPr>
          <p:cNvSpPr txBox="1"/>
          <p:nvPr/>
        </p:nvSpPr>
        <p:spPr>
          <a:xfrm>
            <a:off x="9106779" y="4316949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ESP32 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63A804DB-F34F-4A0F-82EE-29315EC8B561}"/>
              </a:ext>
            </a:extLst>
          </p:cNvPr>
          <p:cNvSpPr/>
          <p:nvPr/>
        </p:nvSpPr>
        <p:spPr>
          <a:xfrm>
            <a:off x="299051" y="1507163"/>
            <a:ext cx="855105" cy="154598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764CE1B-72EA-4C6F-A9CB-E5331C94BDD3}"/>
              </a:ext>
            </a:extLst>
          </p:cNvPr>
          <p:cNvSpPr txBox="1"/>
          <p:nvPr/>
        </p:nvSpPr>
        <p:spPr>
          <a:xfrm>
            <a:off x="259352" y="1932329"/>
            <a:ext cx="11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Baterija </a:t>
            </a:r>
          </a:p>
        </p:txBody>
      </p:sp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3B1D7523-4F2E-4C59-ACBC-CEEE163821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080470" y="2164995"/>
            <a:ext cx="1279507" cy="22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utnik 10">
            <a:extLst>
              <a:ext uri="{FF2B5EF4-FFF2-40B4-BE49-F238E27FC236}">
                <a16:creationId xmlns:a16="http://schemas.microsoft.com/office/drawing/2014/main" id="{11913978-11ED-48F6-A35F-AA4EB94C4366}"/>
              </a:ext>
            </a:extLst>
          </p:cNvPr>
          <p:cNvSpPr/>
          <p:nvPr/>
        </p:nvSpPr>
        <p:spPr>
          <a:xfrm>
            <a:off x="6229873" y="1961117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88968EC8-E9F9-4A49-9E3D-9ADC9F7E3864}"/>
              </a:ext>
            </a:extLst>
          </p:cNvPr>
          <p:cNvSpPr txBox="1"/>
          <p:nvPr/>
        </p:nvSpPr>
        <p:spPr>
          <a:xfrm>
            <a:off x="6546797" y="2398170"/>
            <a:ext cx="10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ADS1298 </a:t>
            </a:r>
          </a:p>
        </p:txBody>
      </p:sp>
      <p:sp>
        <p:nvSpPr>
          <p:cNvPr id="13" name="Pravokutnik 12">
            <a:extLst>
              <a:ext uri="{FF2B5EF4-FFF2-40B4-BE49-F238E27FC236}">
                <a16:creationId xmlns:a16="http://schemas.microsoft.com/office/drawing/2014/main" id="{7B52F16D-0CF9-43AC-A0B6-60949CA262A9}"/>
              </a:ext>
            </a:extLst>
          </p:cNvPr>
          <p:cNvSpPr/>
          <p:nvPr/>
        </p:nvSpPr>
        <p:spPr>
          <a:xfrm>
            <a:off x="3359977" y="1544209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F2158F6F-8B9A-444C-8A42-E936838154E3}"/>
              </a:ext>
            </a:extLst>
          </p:cNvPr>
          <p:cNvSpPr txBox="1"/>
          <p:nvPr/>
        </p:nvSpPr>
        <p:spPr>
          <a:xfrm>
            <a:off x="3468950" y="1795663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87B883AA-6061-4BAE-9576-E52136760B18}"/>
              </a:ext>
            </a:extLst>
          </p:cNvPr>
          <p:cNvSpPr txBox="1"/>
          <p:nvPr/>
        </p:nvSpPr>
        <p:spPr>
          <a:xfrm>
            <a:off x="3457542" y="2301661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16" name="TekstniOkvir 15">
            <a:extLst>
              <a:ext uri="{FF2B5EF4-FFF2-40B4-BE49-F238E27FC236}">
                <a16:creationId xmlns:a16="http://schemas.microsoft.com/office/drawing/2014/main" id="{0749EB21-0620-461F-8381-636DB0934476}"/>
              </a:ext>
            </a:extLst>
          </p:cNvPr>
          <p:cNvSpPr txBox="1"/>
          <p:nvPr/>
        </p:nvSpPr>
        <p:spPr>
          <a:xfrm>
            <a:off x="3451700" y="2059279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 </a:t>
            </a:r>
          </a:p>
        </p:txBody>
      </p:sp>
      <p:sp>
        <p:nvSpPr>
          <p:cNvPr id="17" name="Pravokutnik 16">
            <a:extLst>
              <a:ext uri="{FF2B5EF4-FFF2-40B4-BE49-F238E27FC236}">
                <a16:creationId xmlns:a16="http://schemas.microsoft.com/office/drawing/2014/main" id="{3712217B-3023-49B9-88FC-1FACD1666547}"/>
              </a:ext>
            </a:extLst>
          </p:cNvPr>
          <p:cNvSpPr/>
          <p:nvPr/>
        </p:nvSpPr>
        <p:spPr>
          <a:xfrm>
            <a:off x="3354135" y="3217140"/>
            <a:ext cx="1468072" cy="1241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9897407-3DC4-4C40-A919-8A7F93D9621B}"/>
              </a:ext>
            </a:extLst>
          </p:cNvPr>
          <p:cNvSpPr txBox="1"/>
          <p:nvPr/>
        </p:nvSpPr>
        <p:spPr>
          <a:xfrm>
            <a:off x="3463108" y="3468594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TPS73230 </a:t>
            </a:r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B8D2A327-02B6-4900-91A5-21A22168420E}"/>
              </a:ext>
            </a:extLst>
          </p:cNvPr>
          <p:cNvSpPr txBox="1"/>
          <p:nvPr/>
        </p:nvSpPr>
        <p:spPr>
          <a:xfrm>
            <a:off x="3451700" y="3974592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250mA </a:t>
            </a:r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D2633D74-7AE6-4575-A8AB-D38B411AA25D}"/>
              </a:ext>
            </a:extLst>
          </p:cNvPr>
          <p:cNvSpPr txBox="1"/>
          <p:nvPr/>
        </p:nvSpPr>
        <p:spPr>
          <a:xfrm>
            <a:off x="3445858" y="3732210"/>
            <a:ext cx="1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3V3 </a:t>
            </a:r>
          </a:p>
        </p:txBody>
      </p:sp>
      <p:cxnSp>
        <p:nvCxnSpPr>
          <p:cNvPr id="21" name="Ravni poveznik 20">
            <a:extLst>
              <a:ext uri="{FF2B5EF4-FFF2-40B4-BE49-F238E27FC236}">
                <a16:creationId xmlns:a16="http://schemas.microsoft.com/office/drawing/2014/main" id="{54063844-2FDE-409C-B82D-76695D2912D0}"/>
              </a:ext>
            </a:extLst>
          </p:cNvPr>
          <p:cNvCxnSpPr>
            <a:cxnSpLocks/>
          </p:cNvCxnSpPr>
          <p:nvPr/>
        </p:nvCxnSpPr>
        <p:spPr>
          <a:xfrm flipV="1">
            <a:off x="2432907" y="2164996"/>
            <a:ext cx="41966" cy="3422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21">
            <a:extLst>
              <a:ext uri="{FF2B5EF4-FFF2-40B4-BE49-F238E27FC236}">
                <a16:creationId xmlns:a16="http://schemas.microsoft.com/office/drawing/2014/main" id="{00F57E39-8B5E-4E46-87E1-005FE0FB00CB}"/>
              </a:ext>
            </a:extLst>
          </p:cNvPr>
          <p:cNvCxnSpPr>
            <a:cxnSpLocks/>
          </p:cNvCxnSpPr>
          <p:nvPr/>
        </p:nvCxnSpPr>
        <p:spPr>
          <a:xfrm>
            <a:off x="2432907" y="3974592"/>
            <a:ext cx="938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>
            <a:extLst>
              <a:ext uri="{FF2B5EF4-FFF2-40B4-BE49-F238E27FC236}">
                <a16:creationId xmlns:a16="http://schemas.microsoft.com/office/drawing/2014/main" id="{0769EC09-1C1D-43C6-AE25-083A772A8A5B}"/>
              </a:ext>
            </a:extLst>
          </p:cNvPr>
          <p:cNvCxnSpPr>
            <a:cxnSpLocks/>
          </p:cNvCxnSpPr>
          <p:nvPr/>
        </p:nvCxnSpPr>
        <p:spPr>
          <a:xfrm>
            <a:off x="4839457" y="2170203"/>
            <a:ext cx="1407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23">
            <a:extLst>
              <a:ext uri="{FF2B5EF4-FFF2-40B4-BE49-F238E27FC236}">
                <a16:creationId xmlns:a16="http://schemas.microsoft.com/office/drawing/2014/main" id="{833E775B-4ED1-4727-8DD7-5609875FB37E}"/>
              </a:ext>
            </a:extLst>
          </p:cNvPr>
          <p:cNvCxnSpPr>
            <a:cxnSpLocks/>
          </p:cNvCxnSpPr>
          <p:nvPr/>
        </p:nvCxnSpPr>
        <p:spPr>
          <a:xfrm flipV="1">
            <a:off x="5995650" y="2143198"/>
            <a:ext cx="22468" cy="2152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>
            <a:extLst>
              <a:ext uri="{FF2B5EF4-FFF2-40B4-BE49-F238E27FC236}">
                <a16:creationId xmlns:a16="http://schemas.microsoft.com/office/drawing/2014/main" id="{5B83AAAA-AA9A-4CFA-86B1-8172B463C4F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01689" y="4276255"/>
            <a:ext cx="2454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vni poveznik 25">
            <a:extLst>
              <a:ext uri="{FF2B5EF4-FFF2-40B4-BE49-F238E27FC236}">
                <a16:creationId xmlns:a16="http://schemas.microsoft.com/office/drawing/2014/main" id="{BB1D7FE1-1BCD-43D5-AD64-4F84763555CA}"/>
              </a:ext>
            </a:extLst>
          </p:cNvPr>
          <p:cNvCxnSpPr>
            <a:cxnSpLocks/>
          </p:cNvCxnSpPr>
          <p:nvPr/>
        </p:nvCxnSpPr>
        <p:spPr>
          <a:xfrm>
            <a:off x="2432907" y="5602204"/>
            <a:ext cx="647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vni poveznik 26">
            <a:extLst>
              <a:ext uri="{FF2B5EF4-FFF2-40B4-BE49-F238E27FC236}">
                <a16:creationId xmlns:a16="http://schemas.microsoft.com/office/drawing/2014/main" id="{B3A9D779-F864-4410-AC8A-B7B2E1D2CC56}"/>
              </a:ext>
            </a:extLst>
          </p:cNvPr>
          <p:cNvCxnSpPr>
            <a:cxnSpLocks/>
          </p:cNvCxnSpPr>
          <p:nvPr/>
        </p:nvCxnSpPr>
        <p:spPr>
          <a:xfrm>
            <a:off x="4810014" y="3974592"/>
            <a:ext cx="1419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vni poveznik 27">
            <a:extLst>
              <a:ext uri="{FF2B5EF4-FFF2-40B4-BE49-F238E27FC236}">
                <a16:creationId xmlns:a16="http://schemas.microsoft.com/office/drawing/2014/main" id="{B84D7DC6-FB10-4EC4-8FB0-F0B2436D0398}"/>
              </a:ext>
            </a:extLst>
          </p:cNvPr>
          <p:cNvCxnSpPr>
            <a:cxnSpLocks/>
          </p:cNvCxnSpPr>
          <p:nvPr/>
        </p:nvCxnSpPr>
        <p:spPr>
          <a:xfrm flipV="1">
            <a:off x="5680090" y="2417640"/>
            <a:ext cx="0" cy="155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vni poveznik 28">
            <a:extLst>
              <a:ext uri="{FF2B5EF4-FFF2-40B4-BE49-F238E27FC236}">
                <a16:creationId xmlns:a16="http://schemas.microsoft.com/office/drawing/2014/main" id="{50E823C9-DB2D-4733-9D6D-EE100E7F2BAA}"/>
              </a:ext>
            </a:extLst>
          </p:cNvPr>
          <p:cNvCxnSpPr>
            <a:cxnSpLocks/>
          </p:cNvCxnSpPr>
          <p:nvPr/>
        </p:nvCxnSpPr>
        <p:spPr>
          <a:xfrm>
            <a:off x="5656573" y="2417640"/>
            <a:ext cx="5969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niOkvir 29">
            <a:extLst>
              <a:ext uri="{FF2B5EF4-FFF2-40B4-BE49-F238E27FC236}">
                <a16:creationId xmlns:a16="http://schemas.microsoft.com/office/drawing/2014/main" id="{D23FD5BD-C9E2-45DB-B474-916795759203}"/>
              </a:ext>
            </a:extLst>
          </p:cNvPr>
          <p:cNvSpPr txBox="1"/>
          <p:nvPr/>
        </p:nvSpPr>
        <p:spPr>
          <a:xfrm>
            <a:off x="6160444" y="2212570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3CCF9D7A-DBD9-4256-A0AE-B4A595317CA3}"/>
              </a:ext>
            </a:extLst>
          </p:cNvPr>
          <p:cNvSpPr txBox="1"/>
          <p:nvPr/>
        </p:nvSpPr>
        <p:spPr>
          <a:xfrm>
            <a:off x="6168920" y="1945389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2" name="TekstniOkvir 31">
            <a:extLst>
              <a:ext uri="{FF2B5EF4-FFF2-40B4-BE49-F238E27FC236}">
                <a16:creationId xmlns:a16="http://schemas.microsoft.com/office/drawing/2014/main" id="{0D7864E3-B506-4139-993A-B9A7D29C4E21}"/>
              </a:ext>
            </a:extLst>
          </p:cNvPr>
          <p:cNvSpPr txBox="1"/>
          <p:nvPr/>
        </p:nvSpPr>
        <p:spPr>
          <a:xfrm>
            <a:off x="6185449" y="404289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AVDD</a:t>
            </a:r>
            <a:r>
              <a:rPr lang="hr-HR" dirty="0"/>
              <a:t> </a:t>
            </a:r>
          </a:p>
        </p:txBody>
      </p:sp>
      <p:sp>
        <p:nvSpPr>
          <p:cNvPr id="33" name="TekstniOkvir 32">
            <a:extLst>
              <a:ext uri="{FF2B5EF4-FFF2-40B4-BE49-F238E27FC236}">
                <a16:creationId xmlns:a16="http://schemas.microsoft.com/office/drawing/2014/main" id="{E155DA0F-800F-4A36-BE8A-4FA70F417CBD}"/>
              </a:ext>
            </a:extLst>
          </p:cNvPr>
          <p:cNvSpPr txBox="1"/>
          <p:nvPr/>
        </p:nvSpPr>
        <p:spPr>
          <a:xfrm>
            <a:off x="6185449" y="3748311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DVDD</a:t>
            </a:r>
            <a:r>
              <a:rPr lang="hr-HR" dirty="0"/>
              <a:t> </a:t>
            </a:r>
          </a:p>
        </p:txBody>
      </p:sp>
      <p:sp>
        <p:nvSpPr>
          <p:cNvPr id="34" name="TekstniOkvir 33">
            <a:extLst>
              <a:ext uri="{FF2B5EF4-FFF2-40B4-BE49-F238E27FC236}">
                <a16:creationId xmlns:a16="http://schemas.microsoft.com/office/drawing/2014/main" id="{BBE0ED30-6062-484C-8A7B-536A47A408C6}"/>
              </a:ext>
            </a:extLst>
          </p:cNvPr>
          <p:cNvSpPr txBox="1"/>
          <p:nvPr/>
        </p:nvSpPr>
        <p:spPr>
          <a:xfrm>
            <a:off x="8930446" y="5403245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5V</a:t>
            </a:r>
            <a:r>
              <a:rPr lang="hr-HR" dirty="0"/>
              <a:t> </a:t>
            </a:r>
          </a:p>
        </p:txBody>
      </p:sp>
      <p:sp>
        <p:nvSpPr>
          <p:cNvPr id="35" name="Pravokutnik 34">
            <a:extLst>
              <a:ext uri="{FF2B5EF4-FFF2-40B4-BE49-F238E27FC236}">
                <a16:creationId xmlns:a16="http://schemas.microsoft.com/office/drawing/2014/main" id="{C07B8260-194A-46B5-BE08-2EB9123CBEAD}"/>
              </a:ext>
            </a:extLst>
          </p:cNvPr>
          <p:cNvSpPr/>
          <p:nvPr/>
        </p:nvSpPr>
        <p:spPr>
          <a:xfrm>
            <a:off x="10859328" y="3748311"/>
            <a:ext cx="1209457" cy="2323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7F5EEEAA-A686-4A9F-B0D8-E5AA588774B4}"/>
              </a:ext>
            </a:extLst>
          </p:cNvPr>
          <p:cNvSpPr txBox="1"/>
          <p:nvPr/>
        </p:nvSpPr>
        <p:spPr>
          <a:xfrm>
            <a:off x="11217557" y="4663573"/>
            <a:ext cx="49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PC </a:t>
            </a:r>
          </a:p>
        </p:txBody>
      </p:sp>
      <p:sp>
        <p:nvSpPr>
          <p:cNvPr id="37" name="TekstniOkvir 36">
            <a:extLst>
              <a:ext uri="{FF2B5EF4-FFF2-40B4-BE49-F238E27FC236}">
                <a16:creationId xmlns:a16="http://schemas.microsoft.com/office/drawing/2014/main" id="{714A868A-36CE-41F1-8034-90D9A190BBB6}"/>
              </a:ext>
            </a:extLst>
          </p:cNvPr>
          <p:cNvSpPr txBox="1"/>
          <p:nvPr/>
        </p:nvSpPr>
        <p:spPr>
          <a:xfrm>
            <a:off x="10882700" y="5474532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USB</a:t>
            </a:r>
            <a:r>
              <a:rPr lang="hr-HR" dirty="0"/>
              <a:t> </a:t>
            </a:r>
          </a:p>
        </p:txBody>
      </p:sp>
      <p:sp>
        <p:nvSpPr>
          <p:cNvPr id="38" name="TekstniOkvir 37">
            <a:extLst>
              <a:ext uri="{FF2B5EF4-FFF2-40B4-BE49-F238E27FC236}">
                <a16:creationId xmlns:a16="http://schemas.microsoft.com/office/drawing/2014/main" id="{DA536EF1-C285-479A-A3EF-ACD47818607F}"/>
              </a:ext>
            </a:extLst>
          </p:cNvPr>
          <p:cNvSpPr txBox="1"/>
          <p:nvPr/>
        </p:nvSpPr>
        <p:spPr>
          <a:xfrm>
            <a:off x="9793114" y="5531124"/>
            <a:ext cx="58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 err="1"/>
              <a:t>microUSB</a:t>
            </a:r>
            <a:r>
              <a:rPr lang="hr-HR" dirty="0"/>
              <a:t> </a:t>
            </a:r>
          </a:p>
        </p:txBody>
      </p:sp>
      <p:cxnSp>
        <p:nvCxnSpPr>
          <p:cNvPr id="39" name="Ravni poveznik 38">
            <a:extLst>
              <a:ext uri="{FF2B5EF4-FFF2-40B4-BE49-F238E27FC236}">
                <a16:creationId xmlns:a16="http://schemas.microsoft.com/office/drawing/2014/main" id="{25971109-A355-4E95-B553-01A0A40E38E2}"/>
              </a:ext>
            </a:extLst>
          </p:cNvPr>
          <p:cNvCxnSpPr>
            <a:cxnSpLocks/>
          </p:cNvCxnSpPr>
          <p:nvPr/>
        </p:nvCxnSpPr>
        <p:spPr>
          <a:xfrm>
            <a:off x="10310070" y="5687447"/>
            <a:ext cx="54925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niOkvir 39">
            <a:extLst>
              <a:ext uri="{FF2B5EF4-FFF2-40B4-BE49-F238E27FC236}">
                <a16:creationId xmlns:a16="http://schemas.microsoft.com/office/drawing/2014/main" id="{61D6A33C-F6B0-47AA-948B-8BA433CF4B37}"/>
              </a:ext>
            </a:extLst>
          </p:cNvPr>
          <p:cNvSpPr txBox="1"/>
          <p:nvPr/>
        </p:nvSpPr>
        <p:spPr>
          <a:xfrm>
            <a:off x="8907667" y="3912936"/>
            <a:ext cx="5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3V3</a:t>
            </a:r>
            <a:r>
              <a:rPr lang="hr-HR" dirty="0"/>
              <a:t> </a:t>
            </a:r>
          </a:p>
        </p:txBody>
      </p:sp>
      <p:cxnSp>
        <p:nvCxnSpPr>
          <p:cNvPr id="43" name="Ravni poveznik 42">
            <a:extLst>
              <a:ext uri="{FF2B5EF4-FFF2-40B4-BE49-F238E27FC236}">
                <a16:creationId xmlns:a16="http://schemas.microsoft.com/office/drawing/2014/main" id="{6A23106D-FB36-433F-9966-C363964287C6}"/>
              </a:ext>
            </a:extLst>
          </p:cNvPr>
          <p:cNvCxnSpPr>
            <a:cxnSpLocks/>
            <a:endCxn id="44" idx="6"/>
          </p:cNvCxnSpPr>
          <p:nvPr/>
        </p:nvCxnSpPr>
        <p:spPr>
          <a:xfrm flipV="1">
            <a:off x="1487419" y="2193611"/>
            <a:ext cx="664744" cy="2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a 43">
            <a:extLst>
              <a:ext uri="{FF2B5EF4-FFF2-40B4-BE49-F238E27FC236}">
                <a16:creationId xmlns:a16="http://schemas.microsoft.com/office/drawing/2014/main" id="{EC9E9AA2-8E7B-480B-A1AC-CB0E07004A70}"/>
              </a:ext>
            </a:extLst>
          </p:cNvPr>
          <p:cNvSpPr/>
          <p:nvPr/>
        </p:nvSpPr>
        <p:spPr>
          <a:xfrm>
            <a:off x="2047821" y="2143277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Elipsa 44">
            <a:extLst>
              <a:ext uri="{FF2B5EF4-FFF2-40B4-BE49-F238E27FC236}">
                <a16:creationId xmlns:a16="http://schemas.microsoft.com/office/drawing/2014/main" id="{75AD03A0-2699-4B83-84BE-9443044577D0}"/>
              </a:ext>
            </a:extLst>
          </p:cNvPr>
          <p:cNvSpPr/>
          <p:nvPr/>
        </p:nvSpPr>
        <p:spPr>
          <a:xfrm>
            <a:off x="1449972" y="2137019"/>
            <a:ext cx="104342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6" name="Ravni poveznik 45">
            <a:extLst>
              <a:ext uri="{FF2B5EF4-FFF2-40B4-BE49-F238E27FC236}">
                <a16:creationId xmlns:a16="http://schemas.microsoft.com/office/drawing/2014/main" id="{4BA27316-D780-4929-9856-65710DEE4A0E}"/>
              </a:ext>
            </a:extLst>
          </p:cNvPr>
          <p:cNvCxnSpPr>
            <a:cxnSpLocks/>
          </p:cNvCxnSpPr>
          <p:nvPr/>
        </p:nvCxnSpPr>
        <p:spPr>
          <a:xfrm flipV="1">
            <a:off x="1145301" y="2193449"/>
            <a:ext cx="287421" cy="4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avni poveznik 51">
            <a:extLst>
              <a:ext uri="{FF2B5EF4-FFF2-40B4-BE49-F238E27FC236}">
                <a16:creationId xmlns:a16="http://schemas.microsoft.com/office/drawing/2014/main" id="{023DEBE3-29FE-491F-AD61-59A5DE5FBB09}"/>
              </a:ext>
            </a:extLst>
          </p:cNvPr>
          <p:cNvCxnSpPr>
            <a:cxnSpLocks/>
          </p:cNvCxnSpPr>
          <p:nvPr/>
        </p:nvCxnSpPr>
        <p:spPr>
          <a:xfrm flipV="1">
            <a:off x="239016" y="552699"/>
            <a:ext cx="10443787" cy="2736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vni poveznik 52">
            <a:extLst>
              <a:ext uri="{FF2B5EF4-FFF2-40B4-BE49-F238E27FC236}">
                <a16:creationId xmlns:a16="http://schemas.microsoft.com/office/drawing/2014/main" id="{6B5AC0AD-766A-42F1-A9C2-D2C4CB08916D}"/>
              </a:ext>
            </a:extLst>
          </p:cNvPr>
          <p:cNvCxnSpPr>
            <a:cxnSpLocks/>
          </p:cNvCxnSpPr>
          <p:nvPr/>
        </p:nvCxnSpPr>
        <p:spPr>
          <a:xfrm flipV="1">
            <a:off x="71276" y="6619606"/>
            <a:ext cx="10513423" cy="30185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vni poveznik 53">
            <a:extLst>
              <a:ext uri="{FF2B5EF4-FFF2-40B4-BE49-F238E27FC236}">
                <a16:creationId xmlns:a16="http://schemas.microsoft.com/office/drawing/2014/main" id="{B0CC0872-E2C3-4692-AB45-80365111A78B}"/>
              </a:ext>
            </a:extLst>
          </p:cNvPr>
          <p:cNvCxnSpPr>
            <a:cxnSpLocks/>
          </p:cNvCxnSpPr>
          <p:nvPr/>
        </p:nvCxnSpPr>
        <p:spPr>
          <a:xfrm flipH="1">
            <a:off x="95471" y="591862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avni poveznik 54">
            <a:extLst>
              <a:ext uri="{FF2B5EF4-FFF2-40B4-BE49-F238E27FC236}">
                <a16:creationId xmlns:a16="http://schemas.microsoft.com/office/drawing/2014/main" id="{9072A499-F500-4170-94AC-A83229CCDAAC}"/>
              </a:ext>
            </a:extLst>
          </p:cNvPr>
          <p:cNvCxnSpPr>
            <a:cxnSpLocks/>
          </p:cNvCxnSpPr>
          <p:nvPr/>
        </p:nvCxnSpPr>
        <p:spPr>
          <a:xfrm flipH="1">
            <a:off x="10563453" y="561678"/>
            <a:ext cx="119350" cy="6057929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niOkvir 55">
            <a:extLst>
              <a:ext uri="{FF2B5EF4-FFF2-40B4-BE49-F238E27FC236}">
                <a16:creationId xmlns:a16="http://schemas.microsoft.com/office/drawing/2014/main" id="{81FCF805-E96C-4DFE-9AA3-223461353DAA}"/>
              </a:ext>
            </a:extLst>
          </p:cNvPr>
          <p:cNvSpPr txBox="1"/>
          <p:nvPr/>
        </p:nvSpPr>
        <p:spPr>
          <a:xfrm>
            <a:off x="330329" y="629847"/>
            <a:ext cx="2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Napajanje iz baterije </a:t>
            </a:r>
          </a:p>
        </p:txBody>
      </p:sp>
    </p:spTree>
    <p:extLst>
      <p:ext uri="{BB962C8B-B14F-4D97-AF65-F5344CB8AC3E}">
        <p14:creationId xmlns:p14="http://schemas.microsoft.com/office/powerpoint/2010/main" val="2479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20642</TotalTime>
  <Words>174</Words>
  <Application>Microsoft Office PowerPoint</Application>
  <PresentationFormat>Široki zaslon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49</cp:revision>
  <dcterms:created xsi:type="dcterms:W3CDTF">2021-01-02T16:38:59Z</dcterms:created>
  <dcterms:modified xsi:type="dcterms:W3CDTF">2021-04-28T16:21:42Z</dcterms:modified>
</cp:coreProperties>
</file>