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8.4.2021.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323975"/>
            <a:ext cx="1809750" cy="354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456" y="4627562"/>
            <a:ext cx="1352550" cy="293687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4518ED89-E448-4704-8BCE-1E9AF4AB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767387" y="3094037"/>
            <a:ext cx="714375" cy="142875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A016450-F503-4832-9CF0-154E578D1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7075" y="3171825"/>
            <a:ext cx="714375" cy="142875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5088" y="2774949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32969" y="3723481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371597" y="392934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81749" y="298636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171</Words>
  <Application>Microsoft Office PowerPoint</Application>
  <PresentationFormat>Široki zaslon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41</cp:revision>
  <dcterms:created xsi:type="dcterms:W3CDTF">2021-01-02T16:38:59Z</dcterms:created>
  <dcterms:modified xsi:type="dcterms:W3CDTF">2021-04-09T17:34:30Z</dcterms:modified>
</cp:coreProperties>
</file>