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79" r:id="rId8"/>
    <p:sldId id="280" r:id="rId9"/>
    <p:sldId id="281" r:id="rId10"/>
    <p:sldId id="261" r:id="rId11"/>
    <p:sldId id="262" r:id="rId12"/>
    <p:sldId id="263" r:id="rId13"/>
    <p:sldId id="265" r:id="rId14"/>
    <p:sldId id="266" r:id="rId15"/>
    <p:sldId id="264" r:id="rId16"/>
    <p:sldId id="270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82" r:id="rId2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BF1A4-6F41-421D-8E17-B44A092B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235127-0A39-4702-B1AC-1410E5E0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E2D682-2265-4BBF-93BB-1C2C72D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435676-3869-4735-BD60-6D73FD6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5F30C8-AA87-4B8B-9F6F-23F48E13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7D8DD-838D-4D40-8278-DFDAF5B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9F3E6-6A07-43ED-B0E1-0AA5BF5C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5892D0-19BB-41FE-9E93-4FC54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75EA46-568B-4488-A9E4-53DBE40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3EEDAF-E503-437E-B3C7-C5EC6A8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0B1BA91-0405-4CEC-BD54-0B3A4223B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B5D6B7E-69DD-49F5-B35C-39456F30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346B381-C928-4A90-BD7E-B8C01A1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F8B150-F62E-440B-B76A-3CA7DE31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25DA82-5583-4E57-8AB8-15EC45D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21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6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48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80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86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25B68-FC7F-478F-B26D-7517B3D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E70377-2AE6-4774-8BD4-5E64F7BB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554389-5260-472F-9329-B894B72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3EA4DA-30BF-4FE3-B6B4-03DA286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F63D10-138D-4C66-886F-6D0FE52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528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38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25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6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327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02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14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60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8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AED4BB-D6B2-46A5-924B-1C3D82F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30FC4CD-8673-4B9E-8B16-A697A2B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47BB094-3225-4406-A526-7EAA630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007421-E883-4E43-BC3C-DE1652A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553457-CF05-4902-85B5-419A7EE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231D-C8B5-4651-B63B-6A55F34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B8CC5E-3CB1-4000-8F00-261BA33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73617-09C6-4C14-BEC0-2DB00B99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624C86-108E-4000-962E-745E761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476CDE1-A1B6-428A-9B2D-FB3DB72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1B3DE-1137-4FEB-AAC1-675124A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3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867B7-8193-4BDA-8F06-43361C7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56534B8-7E06-43B6-AD47-F257695D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35C323-3509-4005-846F-CECF6AE3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0D9BC92-E326-4938-B455-CFAABA94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7E434-2A1E-485A-8501-6DC393EE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5B7EF96-58BF-47E2-9BDC-E5D7B90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7A0215-952B-4579-8E75-A61028B7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7F7599E-637E-4F2B-8BE6-F9B68C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12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8704-C6BA-46C0-A23F-ABA55FD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8591D2F-B8EB-4B81-8DE8-C63BDDD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D03638C-6EDE-4C58-A16F-9600EFC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061555-7706-430D-AF2B-76E8A15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2D774D9-7985-4984-AA71-D97CE86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CA580A4-526E-41AC-AE3C-E106272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902171-CD12-4D67-ABC6-603ADC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27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E92C91-7363-4DCE-A9A1-C2F4AF6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315551-D4A4-4413-BE29-FF59EE5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A6A4828-F4A5-4DFE-AE24-CB0B1015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A2CEEC-0269-4CDF-9B8E-A7811723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329DE77-5D8D-4481-88CC-F2175E5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8898ED3-A6DE-4422-AEB5-6CE12D8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5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A89A1-F9A9-4B16-BC4E-62A3D0C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BC22CF5-7381-43A5-87B2-656DBDF1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4363E-CD9C-4A8F-8F3E-1CD5EC0A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BA0D9F-0244-4022-9718-8672147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7DE5869-209F-40B2-B85D-061A2A5F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EF263F-8EC9-4C94-A394-56C801D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B7C3150-EC03-43DE-BC1A-A5CDEB5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BD79E3D-9188-4132-99E8-6B05DD0B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F18127-1D33-401E-B00E-53CB748B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3F50-E5FE-4EBE-A75B-86E2E3DC153B}" type="datetimeFigureOut">
              <a:rPr lang="hr-HR" smtClean="0"/>
              <a:t>14.7.2021.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7F51BB-46A5-4661-90D2-8FB4D4A1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7BB32EF-63B9-4B64-9D05-EE5960B1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90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ED8F6-EC9F-45F1-A7FD-BCFDE57F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BC2CDD-DC2B-49E1-A78B-968452F1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2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>
            <a:extLst>
              <a:ext uri="{FF2B5EF4-FFF2-40B4-BE49-F238E27FC236}">
                <a16:creationId xmlns:a16="http://schemas.microsoft.com/office/drawing/2014/main" id="{48CACD05-3B38-4C8E-BF03-AF9921779E07}"/>
              </a:ext>
            </a:extLst>
          </p:cNvPr>
          <p:cNvSpPr/>
          <p:nvPr/>
        </p:nvSpPr>
        <p:spPr>
          <a:xfrm>
            <a:off x="6096000" y="359887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611D5621-1CEF-43EE-8464-C6289CE2F63C}"/>
              </a:ext>
            </a:extLst>
          </p:cNvPr>
          <p:cNvSpPr txBox="1"/>
          <p:nvPr/>
        </p:nvSpPr>
        <p:spPr>
          <a:xfrm>
            <a:off x="6364416" y="4161545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9AADE805-AC01-464E-B1B9-6EBC3AA5BF6B}"/>
              </a:ext>
            </a:extLst>
          </p:cNvPr>
          <p:cNvSpPr/>
          <p:nvPr/>
        </p:nvSpPr>
        <p:spPr>
          <a:xfrm>
            <a:off x="8756544" y="300743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81A546C-30E4-4EAC-AD68-E7AC2CE52A40}"/>
              </a:ext>
            </a:extLst>
          </p:cNvPr>
          <p:cNvSpPr txBox="1"/>
          <p:nvPr/>
        </p:nvSpPr>
        <p:spPr>
          <a:xfrm>
            <a:off x="9253965" y="426035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C9383917-E819-4746-8D03-90F8730110F6}"/>
              </a:ext>
            </a:extLst>
          </p:cNvPr>
          <p:cNvSpPr/>
          <p:nvPr/>
        </p:nvSpPr>
        <p:spPr>
          <a:xfrm>
            <a:off x="747793" y="1335410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2" name="TekstniOkvir 91">
            <a:extLst>
              <a:ext uri="{FF2B5EF4-FFF2-40B4-BE49-F238E27FC236}">
                <a16:creationId xmlns:a16="http://schemas.microsoft.com/office/drawing/2014/main" id="{ACD85DE5-CCD7-486C-B0DE-366B3E43033B}"/>
              </a:ext>
            </a:extLst>
          </p:cNvPr>
          <p:cNvSpPr txBox="1"/>
          <p:nvPr/>
        </p:nvSpPr>
        <p:spPr>
          <a:xfrm>
            <a:off x="747793" y="1815517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94" name="Ravni poveznik 93">
            <a:extLst>
              <a:ext uri="{FF2B5EF4-FFF2-40B4-BE49-F238E27FC236}">
                <a16:creationId xmlns:a16="http://schemas.microsoft.com/office/drawing/2014/main" id="{3930682C-E393-432D-A1CB-0A527901B18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602898" y="2108403"/>
            <a:ext cx="16059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avokutnik 94">
            <a:extLst>
              <a:ext uri="{FF2B5EF4-FFF2-40B4-BE49-F238E27FC236}">
                <a16:creationId xmlns:a16="http://schemas.microsoft.com/office/drawing/2014/main" id="{98501EAB-C854-446F-996B-FA1E61236604}"/>
              </a:ext>
            </a:extLst>
          </p:cNvPr>
          <p:cNvSpPr/>
          <p:nvPr/>
        </p:nvSpPr>
        <p:spPr>
          <a:xfrm>
            <a:off x="6078750" y="1904525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6" name="TekstniOkvir 95">
            <a:extLst>
              <a:ext uri="{FF2B5EF4-FFF2-40B4-BE49-F238E27FC236}">
                <a16:creationId xmlns:a16="http://schemas.microsoft.com/office/drawing/2014/main" id="{E75F1BD2-D133-482F-8B25-B5D350B72951}"/>
              </a:ext>
            </a:extLst>
          </p:cNvPr>
          <p:cNvSpPr txBox="1"/>
          <p:nvPr/>
        </p:nvSpPr>
        <p:spPr>
          <a:xfrm>
            <a:off x="6395674" y="2341578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97" name="Pravokutnik 96">
            <a:extLst>
              <a:ext uri="{FF2B5EF4-FFF2-40B4-BE49-F238E27FC236}">
                <a16:creationId xmlns:a16="http://schemas.microsoft.com/office/drawing/2014/main" id="{FA4E6506-3BF7-4C08-90FA-833602377BE7}"/>
              </a:ext>
            </a:extLst>
          </p:cNvPr>
          <p:cNvSpPr/>
          <p:nvPr/>
        </p:nvSpPr>
        <p:spPr>
          <a:xfrm>
            <a:off x="3208854" y="14876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8" name="TekstniOkvir 97">
            <a:extLst>
              <a:ext uri="{FF2B5EF4-FFF2-40B4-BE49-F238E27FC236}">
                <a16:creationId xmlns:a16="http://schemas.microsoft.com/office/drawing/2014/main" id="{361DA60F-68E5-43DE-9246-A156FFBB9366}"/>
              </a:ext>
            </a:extLst>
          </p:cNvPr>
          <p:cNvSpPr txBox="1"/>
          <p:nvPr/>
        </p:nvSpPr>
        <p:spPr>
          <a:xfrm>
            <a:off x="3317827" y="173907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7994699F-C871-40F6-B1E9-D990A4D3EB34}"/>
              </a:ext>
            </a:extLst>
          </p:cNvPr>
          <p:cNvSpPr txBox="1"/>
          <p:nvPr/>
        </p:nvSpPr>
        <p:spPr>
          <a:xfrm>
            <a:off x="3306419" y="224506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1" name="TekstniOkvir 100">
            <a:extLst>
              <a:ext uri="{FF2B5EF4-FFF2-40B4-BE49-F238E27FC236}">
                <a16:creationId xmlns:a16="http://schemas.microsoft.com/office/drawing/2014/main" id="{C0CA1758-37B5-4C9D-90FE-D45F0B9AB930}"/>
              </a:ext>
            </a:extLst>
          </p:cNvPr>
          <p:cNvSpPr txBox="1"/>
          <p:nvPr/>
        </p:nvSpPr>
        <p:spPr>
          <a:xfrm>
            <a:off x="3300577" y="2002687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03" name="Pravokutnik 102">
            <a:extLst>
              <a:ext uri="{FF2B5EF4-FFF2-40B4-BE49-F238E27FC236}">
                <a16:creationId xmlns:a16="http://schemas.microsoft.com/office/drawing/2014/main" id="{8BE7816A-ECEC-4E5B-A04C-67371F9DB000}"/>
              </a:ext>
            </a:extLst>
          </p:cNvPr>
          <p:cNvSpPr/>
          <p:nvPr/>
        </p:nvSpPr>
        <p:spPr>
          <a:xfrm>
            <a:off x="3203012" y="316054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TekstniOkvir 103">
            <a:extLst>
              <a:ext uri="{FF2B5EF4-FFF2-40B4-BE49-F238E27FC236}">
                <a16:creationId xmlns:a16="http://schemas.microsoft.com/office/drawing/2014/main" id="{2D756358-097A-46CA-BA67-02BB70B23EAC}"/>
              </a:ext>
            </a:extLst>
          </p:cNvPr>
          <p:cNvSpPr txBox="1"/>
          <p:nvPr/>
        </p:nvSpPr>
        <p:spPr>
          <a:xfrm>
            <a:off x="3311985" y="341200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5" name="TekstniOkvir 104">
            <a:extLst>
              <a:ext uri="{FF2B5EF4-FFF2-40B4-BE49-F238E27FC236}">
                <a16:creationId xmlns:a16="http://schemas.microsoft.com/office/drawing/2014/main" id="{0B322B71-3D55-436C-A76C-8D8F47CECB80}"/>
              </a:ext>
            </a:extLst>
          </p:cNvPr>
          <p:cNvSpPr txBox="1"/>
          <p:nvPr/>
        </p:nvSpPr>
        <p:spPr>
          <a:xfrm>
            <a:off x="3300577" y="391800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6AAFA89B-A21C-41FD-8D00-ED36D9B96444}"/>
              </a:ext>
            </a:extLst>
          </p:cNvPr>
          <p:cNvSpPr txBox="1"/>
          <p:nvPr/>
        </p:nvSpPr>
        <p:spPr>
          <a:xfrm>
            <a:off x="3294735" y="367561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1V8 </a:t>
            </a:r>
          </a:p>
        </p:txBody>
      </p:sp>
      <p:sp>
        <p:nvSpPr>
          <p:cNvPr id="108" name="Pravokutnik 107">
            <a:extLst>
              <a:ext uri="{FF2B5EF4-FFF2-40B4-BE49-F238E27FC236}">
                <a16:creationId xmlns:a16="http://schemas.microsoft.com/office/drawing/2014/main" id="{AF2520F8-B814-4095-B53C-324D94D2E314}"/>
              </a:ext>
            </a:extLst>
          </p:cNvPr>
          <p:cNvSpPr/>
          <p:nvPr/>
        </p:nvSpPr>
        <p:spPr>
          <a:xfrm>
            <a:off x="3220262" y="477386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9" name="TekstniOkvir 108">
            <a:extLst>
              <a:ext uri="{FF2B5EF4-FFF2-40B4-BE49-F238E27FC236}">
                <a16:creationId xmlns:a16="http://schemas.microsoft.com/office/drawing/2014/main" id="{4D3779BE-01A6-42BB-8DC5-7C2B2E260741}"/>
              </a:ext>
            </a:extLst>
          </p:cNvPr>
          <p:cNvSpPr txBox="1"/>
          <p:nvPr/>
        </p:nvSpPr>
        <p:spPr>
          <a:xfrm>
            <a:off x="3329235" y="502532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? </a:t>
            </a:r>
          </a:p>
        </p:txBody>
      </p:sp>
      <p:sp>
        <p:nvSpPr>
          <p:cNvPr id="110" name="TekstniOkvir 109">
            <a:extLst>
              <a:ext uri="{FF2B5EF4-FFF2-40B4-BE49-F238E27FC236}">
                <a16:creationId xmlns:a16="http://schemas.microsoft.com/office/drawing/2014/main" id="{2BB0BF80-D990-44BC-838F-D666309FF96C}"/>
              </a:ext>
            </a:extLst>
          </p:cNvPr>
          <p:cNvSpPr txBox="1"/>
          <p:nvPr/>
        </p:nvSpPr>
        <p:spPr>
          <a:xfrm>
            <a:off x="3317827" y="553132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800mA </a:t>
            </a:r>
          </a:p>
        </p:txBody>
      </p:sp>
      <p:sp>
        <p:nvSpPr>
          <p:cNvPr id="111" name="TekstniOkvir 110">
            <a:extLst>
              <a:ext uri="{FF2B5EF4-FFF2-40B4-BE49-F238E27FC236}">
                <a16:creationId xmlns:a16="http://schemas.microsoft.com/office/drawing/2014/main" id="{D6B98D5B-D52A-4541-BB01-774B39D21E13}"/>
              </a:ext>
            </a:extLst>
          </p:cNvPr>
          <p:cNvSpPr txBox="1"/>
          <p:nvPr/>
        </p:nvSpPr>
        <p:spPr>
          <a:xfrm>
            <a:off x="3311985" y="528893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112" name="Ravni poveznik 111">
            <a:extLst>
              <a:ext uri="{FF2B5EF4-FFF2-40B4-BE49-F238E27FC236}">
                <a16:creationId xmlns:a16="http://schemas.microsoft.com/office/drawing/2014/main" id="{F11852F8-E8BD-471D-9158-FA0B11994E02}"/>
              </a:ext>
            </a:extLst>
          </p:cNvPr>
          <p:cNvCxnSpPr>
            <a:cxnSpLocks/>
          </p:cNvCxnSpPr>
          <p:nvPr/>
        </p:nvCxnSpPr>
        <p:spPr>
          <a:xfrm flipV="1">
            <a:off x="2281784" y="2108404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vni poveznik 114">
            <a:extLst>
              <a:ext uri="{FF2B5EF4-FFF2-40B4-BE49-F238E27FC236}">
                <a16:creationId xmlns:a16="http://schemas.microsoft.com/office/drawing/2014/main" id="{A1AF9AE4-CB46-450B-A2BC-8BB5FEA36401}"/>
              </a:ext>
            </a:extLst>
          </p:cNvPr>
          <p:cNvCxnSpPr>
            <a:cxnSpLocks/>
          </p:cNvCxnSpPr>
          <p:nvPr/>
        </p:nvCxnSpPr>
        <p:spPr>
          <a:xfrm>
            <a:off x="2281784" y="3918000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vni poveznik 117">
            <a:extLst>
              <a:ext uri="{FF2B5EF4-FFF2-40B4-BE49-F238E27FC236}">
                <a16:creationId xmlns:a16="http://schemas.microsoft.com/office/drawing/2014/main" id="{1CFA8882-B64C-4F6A-9BB7-F5C738244FA8}"/>
              </a:ext>
            </a:extLst>
          </p:cNvPr>
          <p:cNvCxnSpPr>
            <a:cxnSpLocks/>
          </p:cNvCxnSpPr>
          <p:nvPr/>
        </p:nvCxnSpPr>
        <p:spPr>
          <a:xfrm>
            <a:off x="2264534" y="5541448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avni poveznik 118">
            <a:extLst>
              <a:ext uri="{FF2B5EF4-FFF2-40B4-BE49-F238E27FC236}">
                <a16:creationId xmlns:a16="http://schemas.microsoft.com/office/drawing/2014/main" id="{6038B989-0135-40E8-88AF-5FC6AC934F95}"/>
              </a:ext>
            </a:extLst>
          </p:cNvPr>
          <p:cNvCxnSpPr>
            <a:cxnSpLocks/>
          </p:cNvCxnSpPr>
          <p:nvPr/>
        </p:nvCxnSpPr>
        <p:spPr>
          <a:xfrm>
            <a:off x="4688334" y="2113611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vni poveznik 120">
            <a:extLst>
              <a:ext uri="{FF2B5EF4-FFF2-40B4-BE49-F238E27FC236}">
                <a16:creationId xmlns:a16="http://schemas.microsoft.com/office/drawing/2014/main" id="{C3B163D1-F635-42CB-821A-08F8215D9F30}"/>
              </a:ext>
            </a:extLst>
          </p:cNvPr>
          <p:cNvCxnSpPr>
            <a:cxnSpLocks/>
          </p:cNvCxnSpPr>
          <p:nvPr/>
        </p:nvCxnSpPr>
        <p:spPr>
          <a:xfrm flipV="1">
            <a:off x="5844527" y="2086606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avni poveznik 122">
            <a:extLst>
              <a:ext uri="{FF2B5EF4-FFF2-40B4-BE49-F238E27FC236}">
                <a16:creationId xmlns:a16="http://schemas.microsoft.com/office/drawing/2014/main" id="{AA26DB61-7278-42CD-99D9-863D522AA99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50566" y="4219663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A8456327-3278-42BF-8D97-B8690532A4FE}"/>
              </a:ext>
            </a:extLst>
          </p:cNvPr>
          <p:cNvCxnSpPr>
            <a:cxnSpLocks/>
          </p:cNvCxnSpPr>
          <p:nvPr/>
        </p:nvCxnSpPr>
        <p:spPr>
          <a:xfrm>
            <a:off x="4658891" y="5545612"/>
            <a:ext cx="40976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vni poveznik 126">
            <a:extLst>
              <a:ext uri="{FF2B5EF4-FFF2-40B4-BE49-F238E27FC236}">
                <a16:creationId xmlns:a16="http://schemas.microsoft.com/office/drawing/2014/main" id="{01DF5934-4F65-4EF5-84F0-7D8B9FAAEA90}"/>
              </a:ext>
            </a:extLst>
          </p:cNvPr>
          <p:cNvCxnSpPr>
            <a:cxnSpLocks/>
          </p:cNvCxnSpPr>
          <p:nvPr/>
        </p:nvCxnSpPr>
        <p:spPr>
          <a:xfrm>
            <a:off x="4658891" y="3918000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vni poveznik 129">
            <a:extLst>
              <a:ext uri="{FF2B5EF4-FFF2-40B4-BE49-F238E27FC236}">
                <a16:creationId xmlns:a16="http://schemas.microsoft.com/office/drawing/2014/main" id="{E8BA74B0-FB40-4F3F-9792-0DA6FDD0AA89}"/>
              </a:ext>
            </a:extLst>
          </p:cNvPr>
          <p:cNvCxnSpPr>
            <a:cxnSpLocks/>
          </p:cNvCxnSpPr>
          <p:nvPr/>
        </p:nvCxnSpPr>
        <p:spPr>
          <a:xfrm flipV="1">
            <a:off x="5528967" y="2361048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vni poveznik 131">
            <a:extLst>
              <a:ext uri="{FF2B5EF4-FFF2-40B4-BE49-F238E27FC236}">
                <a16:creationId xmlns:a16="http://schemas.microsoft.com/office/drawing/2014/main" id="{3F10F122-AB34-45C4-A252-22CCC088EC85}"/>
              </a:ext>
            </a:extLst>
          </p:cNvPr>
          <p:cNvCxnSpPr>
            <a:cxnSpLocks/>
          </p:cNvCxnSpPr>
          <p:nvPr/>
        </p:nvCxnSpPr>
        <p:spPr>
          <a:xfrm>
            <a:off x="5505450" y="2361048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niOkvir 135">
            <a:extLst>
              <a:ext uri="{FF2B5EF4-FFF2-40B4-BE49-F238E27FC236}">
                <a16:creationId xmlns:a16="http://schemas.microsoft.com/office/drawing/2014/main" id="{8F537128-A333-495A-9345-1E1E809A5E69}"/>
              </a:ext>
            </a:extLst>
          </p:cNvPr>
          <p:cNvSpPr txBox="1"/>
          <p:nvPr/>
        </p:nvSpPr>
        <p:spPr>
          <a:xfrm>
            <a:off x="6009321" y="2155978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137" name="TekstniOkvir 136">
            <a:extLst>
              <a:ext uri="{FF2B5EF4-FFF2-40B4-BE49-F238E27FC236}">
                <a16:creationId xmlns:a16="http://schemas.microsoft.com/office/drawing/2014/main" id="{21FB368F-CC21-43FB-A4A7-C573D7E8E0B4}"/>
              </a:ext>
            </a:extLst>
          </p:cNvPr>
          <p:cNvSpPr txBox="1"/>
          <p:nvPr/>
        </p:nvSpPr>
        <p:spPr>
          <a:xfrm>
            <a:off x="6017797" y="1888797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8" name="TekstniOkvir 137">
            <a:extLst>
              <a:ext uri="{FF2B5EF4-FFF2-40B4-BE49-F238E27FC236}">
                <a16:creationId xmlns:a16="http://schemas.microsoft.com/office/drawing/2014/main" id="{8859AB1E-94F4-4DA3-871F-789C8D2CDCCF}"/>
              </a:ext>
            </a:extLst>
          </p:cNvPr>
          <p:cNvSpPr txBox="1"/>
          <p:nvPr/>
        </p:nvSpPr>
        <p:spPr>
          <a:xfrm>
            <a:off x="6034326" y="398629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9" name="TekstniOkvir 138">
            <a:extLst>
              <a:ext uri="{FF2B5EF4-FFF2-40B4-BE49-F238E27FC236}">
                <a16:creationId xmlns:a16="http://schemas.microsoft.com/office/drawing/2014/main" id="{77996777-9CCB-4E98-AD6C-980DA6DFBD03}"/>
              </a:ext>
            </a:extLst>
          </p:cNvPr>
          <p:cNvSpPr txBox="1"/>
          <p:nvPr/>
        </p:nvSpPr>
        <p:spPr>
          <a:xfrm>
            <a:off x="6034326" y="369171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0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3A5B0C0-954B-4260-817B-77B2589771C8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F664744-7598-47D6-8103-672B7185CF2E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31FBF7B-BF83-466B-A55A-2EFBBD273C0F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117B41B-ACB9-4118-8BBA-15B483F13D28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9D8DBAEE-0312-4E74-A4A2-B2826D5762AA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4DC3E3F-54D9-4C90-97F3-5322DA7AB9C9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F503FA-A135-434E-B57F-387836A8E01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822E237-FECB-41B7-B819-731F8B65E4B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219FA51D-2E31-46CD-B7C0-92E9BA882A2F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F4E4E2C-1588-4B2E-BAC4-FC9F2B156A33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30B14C1B-7288-4A4A-8B8D-E7D6DB16D08F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5C1923F-A38A-40D0-A7B6-5C04FFE8B115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2F6B7B74-0AF2-43DD-8010-217D0476799A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B4BFE3B3-FCA2-459F-8D60-D58B359E63FA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AAE8C492-310F-4A86-ACE2-6C23D310E023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5DC4118F-093F-4CA6-90AC-4973CB4037C4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517BE53-675F-4AA2-AF70-A674658BCF79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2DDEFDAA-E42C-4FFA-88DB-82D02412A9AF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8770C9AD-B34C-436A-854C-9BADBEF58659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78FED0AF-7792-42D8-8468-1495CE83375E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A0399AF2-317F-4F5D-8011-F44951F14E3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66243ABB-6232-4E50-BB46-3004B8CAC0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6621A73-6587-42E0-9CD2-2CE97514531F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2DE58685-F4D3-4E8C-BDEC-6AF60E4D5291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17AEDF9D-C2C6-4FF0-A264-0336557B82A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4A4E5816-DA6D-4B97-8C14-398DE42ED487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3DDD7966-5053-44FA-B4BA-BEB8452C0F04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2EDDA83-6226-4420-93BC-70F6E6F6FF00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D70D63FE-BA39-4236-98D3-BFD01929AEC3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784141-84A7-4F97-A9E6-AD047F5242DF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36EE7FCA-AAD7-4786-A66D-DB33B561489D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42" name="Pravokutnik 41">
            <a:extLst>
              <a:ext uri="{FF2B5EF4-FFF2-40B4-BE49-F238E27FC236}">
                <a16:creationId xmlns:a16="http://schemas.microsoft.com/office/drawing/2014/main" id="{A644C127-E11D-426D-AB2B-20FF58B7E7AA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1A50006A-87A0-4F5A-9756-945B997006D2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65AA21B8-0D2F-488F-9D75-AA516EBA7033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E3AD5DCB-01B9-4E17-9F29-59084B3BE7D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B1DEF5E-126E-4FE1-82C4-ACC7F79278DF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A90DAA8C-F29D-4B4F-8596-83D739C05CF5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935E235C-D421-4B33-9208-455BE9D953FD}"/>
              </a:ext>
            </a:extLst>
          </p:cNvPr>
          <p:cNvCxnSpPr>
            <a:cxnSpLocks/>
          </p:cNvCxnSpPr>
          <p:nvPr/>
        </p:nvCxnSpPr>
        <p:spPr>
          <a:xfrm flipV="1">
            <a:off x="2474873" y="1046494"/>
            <a:ext cx="6666882" cy="21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CBA45520-5416-42BE-BC0D-510B36DDF808}"/>
              </a:ext>
            </a:extLst>
          </p:cNvPr>
          <p:cNvCxnSpPr>
            <a:cxnSpLocks/>
          </p:cNvCxnSpPr>
          <p:nvPr/>
        </p:nvCxnSpPr>
        <p:spPr>
          <a:xfrm flipV="1">
            <a:off x="9141755" y="1046493"/>
            <a:ext cx="0" cy="2791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250E0C7-6600-425B-B124-EEF8A402E513}"/>
              </a:ext>
            </a:extLst>
          </p:cNvPr>
          <p:cNvCxnSpPr>
            <a:cxnSpLocks/>
            <a:endCxn id="58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a 57">
            <a:extLst>
              <a:ext uri="{FF2B5EF4-FFF2-40B4-BE49-F238E27FC236}">
                <a16:creationId xmlns:a16="http://schemas.microsoft.com/office/drawing/2014/main" id="{64607854-3DC2-4F90-B434-7A1C84B20005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DAEFC5A3-91EE-4A73-BC2B-7C9D9A5661A7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4" name="Ravni poveznik 63">
            <a:extLst>
              <a:ext uri="{FF2B5EF4-FFF2-40B4-BE49-F238E27FC236}">
                <a16:creationId xmlns:a16="http://schemas.microsoft.com/office/drawing/2014/main" id="{9C79F6F1-F32A-439B-B84F-83E12797F165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a 65">
            <a:extLst>
              <a:ext uri="{FF2B5EF4-FFF2-40B4-BE49-F238E27FC236}">
                <a16:creationId xmlns:a16="http://schemas.microsoft.com/office/drawing/2014/main" id="{375C9806-D082-45CD-B6E5-104D6AA724E1}"/>
              </a:ext>
            </a:extLst>
          </p:cNvPr>
          <p:cNvSpPr/>
          <p:nvPr/>
        </p:nvSpPr>
        <p:spPr>
          <a:xfrm>
            <a:off x="2432907" y="1221042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7" name="Elipsa 66">
            <a:extLst>
              <a:ext uri="{FF2B5EF4-FFF2-40B4-BE49-F238E27FC236}">
                <a16:creationId xmlns:a16="http://schemas.microsoft.com/office/drawing/2014/main" id="{DA586057-243A-4A79-BDFF-697275AEB0FC}"/>
              </a:ext>
            </a:extLst>
          </p:cNvPr>
          <p:cNvSpPr/>
          <p:nvPr/>
        </p:nvSpPr>
        <p:spPr>
          <a:xfrm>
            <a:off x="2425267" y="1711745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8" name="Ravni poveznik 67">
            <a:extLst>
              <a:ext uri="{FF2B5EF4-FFF2-40B4-BE49-F238E27FC236}">
                <a16:creationId xmlns:a16="http://schemas.microsoft.com/office/drawing/2014/main" id="{051DB608-B9DD-451B-AEC8-6D7B6FBAB1F4}"/>
              </a:ext>
            </a:extLst>
          </p:cNvPr>
          <p:cNvCxnSpPr>
            <a:cxnSpLocks/>
          </p:cNvCxnSpPr>
          <p:nvPr/>
        </p:nvCxnSpPr>
        <p:spPr>
          <a:xfrm flipV="1">
            <a:off x="2265028" y="1276984"/>
            <a:ext cx="220050" cy="460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70">
            <a:extLst>
              <a:ext uri="{FF2B5EF4-FFF2-40B4-BE49-F238E27FC236}">
                <a16:creationId xmlns:a16="http://schemas.microsoft.com/office/drawing/2014/main" id="{F3072785-CAD1-405E-9257-24FFA34B88FD}"/>
              </a:ext>
            </a:extLst>
          </p:cNvPr>
          <p:cNvCxnSpPr>
            <a:cxnSpLocks/>
          </p:cNvCxnSpPr>
          <p:nvPr/>
        </p:nvCxnSpPr>
        <p:spPr>
          <a:xfrm flipV="1">
            <a:off x="2474873" y="1803029"/>
            <a:ext cx="0" cy="36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73">
            <a:extLst>
              <a:ext uri="{FF2B5EF4-FFF2-40B4-BE49-F238E27FC236}">
                <a16:creationId xmlns:a16="http://schemas.microsoft.com/office/drawing/2014/main" id="{0A62D605-EB55-4512-B619-4DE8C50AA59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485078" y="1068252"/>
            <a:ext cx="0" cy="15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2A24B764-EBFF-4EFC-B7DA-A774FA27B037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2EF4BE5-D362-454A-9120-0833D4BE117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A853AAA7-A181-48EB-A495-0B1E9C21679A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84">
            <a:extLst>
              <a:ext uri="{FF2B5EF4-FFF2-40B4-BE49-F238E27FC236}">
                <a16:creationId xmlns:a16="http://schemas.microsoft.com/office/drawing/2014/main" id="{EC9513A5-A6FA-4F76-87B7-DE0825B06B2E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4BF86B5E-7DB7-4C3F-BF6D-1F598D0C4E31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60E9B37-4742-4D96-85FE-66D93E0A4308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DBCA6ED9-A4B4-447B-8243-D8F7E98A3FF7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32B85DD4-80B5-4820-B295-427AF1A5F629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3A804DB-F34F-4A0F-82EE-29315EC8B561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F764CE1B-72EA-4C6F-A9CB-E5331C94BDD3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3B1D7523-4F2E-4C59-ACBC-CEEE163821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1913978-11ED-48F6-A35F-AA4EB94C436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8968EC8-E9F9-4A49-9E3D-9ADC9F7E3864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B52F16D-0CF9-43AC-A0B6-60949CA262A9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F2158F6F-8B9A-444C-8A42-E936838154E3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7B883AA-6061-4BAE-9576-E52136760B18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0749EB21-0620-461F-8381-636DB0934476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3712217B-3023-49B9-88FC-1FACD1666547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39897407-3DC4-4C40-A919-8A7F93D9621B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B8D2A327-02B6-4900-91A5-21A22168420E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D2633D74-7AE6-4575-A8AB-D38B411AA25D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54063844-2FDE-409C-B82D-76695D2912D0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00F57E39-8B5E-4E46-87E1-005FE0FB00CB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0769EC09-1C1D-43C6-AE25-083A772A8A5B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33E775B-4ED1-4727-8DD7-5609875FB37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83AAAA-AA9A-4CFA-86B1-8172B463C4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BB1D7FE1-1BCD-43D5-AD64-4F84763555CA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B3A9D779-F864-4410-AC8A-B7B2E1D2CC56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B84D7DC6-FB10-4EC4-8FB0-F0B2436D0398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50E823C9-DB2D-4733-9D6D-EE100E7F2BAA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D23FD5BD-C9E2-45DB-B474-916795759203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3CCF9D7A-DBD9-4256-A0AE-B4A595317CA3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0D7864E3-B506-4139-993A-B9A7D29C4E21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E155DA0F-800F-4A36-BE8A-4FA70F417CBD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BBE0ED30-6062-484C-8A7B-536A47A408C6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C07B8260-194A-46B5-BE08-2EB9123CBEAD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F5EEEAA-A686-4A9F-B0D8-E5AA588774B4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714A868A-36CE-41F1-8034-90D9A190BBB6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536EF1-C285-479A-A3EF-ACD47818607F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5971109-A355-4E95-B553-01A0A40E38E2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61D6A33C-F6B0-47AA-948B-8BA433CF4B37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6A23106D-FB36-433F-9966-C363964287C6}"/>
              </a:ext>
            </a:extLst>
          </p:cNvPr>
          <p:cNvCxnSpPr>
            <a:cxnSpLocks/>
            <a:endCxn id="44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a 43">
            <a:extLst>
              <a:ext uri="{FF2B5EF4-FFF2-40B4-BE49-F238E27FC236}">
                <a16:creationId xmlns:a16="http://schemas.microsoft.com/office/drawing/2014/main" id="{EC9E9AA2-8E7B-480B-A1AC-CB0E07004A70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Elipsa 44">
            <a:extLst>
              <a:ext uri="{FF2B5EF4-FFF2-40B4-BE49-F238E27FC236}">
                <a16:creationId xmlns:a16="http://schemas.microsoft.com/office/drawing/2014/main" id="{75AD03A0-2699-4B83-84BE-9443044577D0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4BA27316-D780-4929-9856-65710DEE4A0E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023DEBE3-29FE-491F-AD61-59A5DE5FBB09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6B5AC0AD-766A-42F1-A9C2-D2C4CB08916D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0CC0872-E2C3-4692-AB45-80365111A78B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9072A499-F500-4170-94AC-A83229CCDAAC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81FCF805-E96C-4DFE-9AA3-223461353DAA}"/>
              </a:ext>
            </a:extLst>
          </p:cNvPr>
          <p:cNvSpPr txBox="1"/>
          <p:nvPr/>
        </p:nvSpPr>
        <p:spPr>
          <a:xfrm>
            <a:off x="330329" y="629847"/>
            <a:ext cx="2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iz baterije </a:t>
            </a:r>
          </a:p>
        </p:txBody>
      </p:sp>
    </p:spTree>
    <p:extLst>
      <p:ext uri="{BB962C8B-B14F-4D97-AF65-F5344CB8AC3E}">
        <p14:creationId xmlns:p14="http://schemas.microsoft.com/office/powerpoint/2010/main" val="247900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DF596DC5-B7EE-4E2B-B03E-72D8D571E5E6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374B67E-40FF-422D-B3B3-CB987AC0D2D0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A55204D-DCD8-44F1-976D-A9C2E971CCED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FF0D035-188D-4B21-A223-BCE89F7EB3F6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4AACC9A0-C3D6-4598-87CA-C08DC47C976F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43F934D-1A8E-4239-BA96-F9C579660902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C5188A7E-6EEF-454D-9E1A-C99496F721C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6082423-4A45-481E-8091-4FF0EC389089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E909899-E3F2-4FA1-995E-F2EBCD3CFA1D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98CFAC28-C9CD-432F-B8FC-0FAEC394107C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72B14802-E687-41D3-AA93-1EF64954413A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0377228C-8DD5-4A9F-920C-3246AE2A81D6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A8DCD012-E926-42FB-B14E-6D156279CE75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7DEBEB7-1A45-454F-B1DD-EEC0487F783E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4BECB89C-EDD4-4C60-8021-5BFD834AAD78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4FCC50B1-B2A2-4BF5-BB25-B919C8B8F24A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854FDE6-68B4-48B8-9B90-F363DCF7671C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39C5FA31-4513-4BE3-A4D5-967CC11254F3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2FD9AFD5-D101-4AF2-A371-464064A897D6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12810218-FC98-4E40-A9BB-F38AA80B9B40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5EA633E-28F4-42C9-8E0A-3B4AFE1A2ABB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0053BF-C7D6-4186-945A-BDDD94FEE9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FD1AB552-4E2D-4063-845E-524BF6FAE562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A53DC6A3-3447-4F9C-BB4E-35E513A1F4BE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89285EC2-6D57-4A7C-B13F-6F9E58DA620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0FD0BF3E-65A6-4F16-AFEA-30AF61BE63B6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F632C30-53DC-4396-8115-16DEEA012A26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4ADF2DDF-868A-4A14-9415-5952F0E6C3E1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15DE3CF-3F6E-46C2-9A02-7126F958F247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AC285197-F365-4C71-870C-369D5CBBE901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3F9255C-142E-4F67-A0F5-F9D0D9354AE5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08BF8CBC-C3A7-49F5-8918-0B89C34B2D8E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543D3A5-762C-4203-9AC2-C477EDB19C9E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E9ADBA41-ED7D-46B7-9596-A0F80D02AC1C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CE183A02-6772-4023-9FAD-A5E3C2307C5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D21DE427-E8AE-4FC5-98E6-BDCD4C894B4B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E976F6AB-0CF5-4B1E-945E-E784832DB559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0D399708-CE1B-4D5C-AC79-A58588702C24}"/>
              </a:ext>
            </a:extLst>
          </p:cNvPr>
          <p:cNvCxnSpPr>
            <a:cxnSpLocks/>
          </p:cNvCxnSpPr>
          <p:nvPr/>
        </p:nvCxnSpPr>
        <p:spPr>
          <a:xfrm flipV="1">
            <a:off x="1491702" y="1896741"/>
            <a:ext cx="483268" cy="290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>
            <a:extLst>
              <a:ext uri="{FF2B5EF4-FFF2-40B4-BE49-F238E27FC236}">
                <a16:creationId xmlns:a16="http://schemas.microsoft.com/office/drawing/2014/main" id="{3599A03C-C486-4CD1-AAF0-1BE15BC39F9A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Elipsa 42">
            <a:extLst>
              <a:ext uri="{FF2B5EF4-FFF2-40B4-BE49-F238E27FC236}">
                <a16:creationId xmlns:a16="http://schemas.microsoft.com/office/drawing/2014/main" id="{52786207-489F-4C99-8E41-5237481EB5A4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4" name="Ravni poveznik 43">
            <a:extLst>
              <a:ext uri="{FF2B5EF4-FFF2-40B4-BE49-F238E27FC236}">
                <a16:creationId xmlns:a16="http://schemas.microsoft.com/office/drawing/2014/main" id="{A7317CF5-E786-4988-90F3-B3516ECC8A63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6274C90F-40BB-448C-BB55-224DCD0B53BC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2F5CFA4-46F3-420B-B595-7676759D401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2D89736E-D9D1-4510-B2DF-54049676A4E9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BC26A035-CC69-4186-9533-3FF4B11E76D7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CA7F4E15-4457-4E9D-A75F-7BCB2059ADAF}"/>
              </a:ext>
            </a:extLst>
          </p:cNvPr>
          <p:cNvSpPr txBox="1"/>
          <p:nvPr/>
        </p:nvSpPr>
        <p:spPr>
          <a:xfrm>
            <a:off x="330329" y="629847"/>
            <a:ext cx="46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preko </a:t>
            </a:r>
            <a:r>
              <a:rPr lang="hr-HR" dirty="0" err="1"/>
              <a:t>micro</a:t>
            </a:r>
            <a:r>
              <a:rPr lang="hr-HR" dirty="0"/>
              <a:t> </a:t>
            </a:r>
            <a:r>
              <a:rPr lang="hr-HR" dirty="0" err="1"/>
              <a:t>usb-a</a:t>
            </a:r>
            <a:r>
              <a:rPr lang="hr-HR" dirty="0"/>
              <a:t> na ESP32 pločici </a:t>
            </a:r>
          </a:p>
        </p:txBody>
      </p:sp>
    </p:spTree>
    <p:extLst>
      <p:ext uri="{BB962C8B-B14F-4D97-AF65-F5344CB8AC3E}">
        <p14:creationId xmlns:p14="http://schemas.microsoft.com/office/powerpoint/2010/main" val="196195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860D81EC-5B73-423C-A72E-F81F2005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695325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4CB0F023-86EB-4EC7-82AF-8260527D740E}"/>
              </a:ext>
            </a:extLst>
          </p:cNvPr>
          <p:cNvSpPr/>
          <p:nvPr/>
        </p:nvSpPr>
        <p:spPr>
          <a:xfrm>
            <a:off x="5895975" y="1214714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A9374EF3-708C-4D8A-A194-951B16DE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323975"/>
            <a:ext cx="200025" cy="351472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AA64786-8F43-4AE5-9FCC-CEC0D4FF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352550"/>
            <a:ext cx="200025" cy="3514725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D883EF22-2320-4DD2-AB94-E7BCE5A3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85820"/>
            <a:ext cx="1352550" cy="293687"/>
          </a:xfrm>
          <a:prstGeom prst="rect">
            <a:avLst/>
          </a:prstGeom>
        </p:spPr>
      </p:pic>
      <p:sp>
        <p:nvSpPr>
          <p:cNvPr id="25" name="Pravokutnik 24">
            <a:extLst>
              <a:ext uri="{FF2B5EF4-FFF2-40B4-BE49-F238E27FC236}">
                <a16:creationId xmlns:a16="http://schemas.microsoft.com/office/drawing/2014/main" id="{0E05C07C-A71C-4ACA-BD9C-22433A3C609E}"/>
              </a:ext>
            </a:extLst>
          </p:cNvPr>
          <p:cNvSpPr/>
          <p:nvPr/>
        </p:nvSpPr>
        <p:spPr>
          <a:xfrm>
            <a:off x="6419708" y="1790977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ED07276B-33DD-4B65-9265-C19886F69F91}"/>
              </a:ext>
            </a:extLst>
          </p:cNvPr>
          <p:cNvSpPr/>
          <p:nvPr/>
        </p:nvSpPr>
        <p:spPr>
          <a:xfrm>
            <a:off x="6462084" y="3374370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6CC0D3A3-84E8-4D95-A984-880A7D36684A}"/>
              </a:ext>
            </a:extLst>
          </p:cNvPr>
          <p:cNvSpPr txBox="1"/>
          <p:nvPr/>
        </p:nvSpPr>
        <p:spPr>
          <a:xfrm>
            <a:off x="6400729" y="358022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ADD64A70-5C5B-4327-A049-8F5AD84B8724}"/>
              </a:ext>
            </a:extLst>
          </p:cNvPr>
          <p:cNvSpPr txBox="1"/>
          <p:nvPr/>
        </p:nvSpPr>
        <p:spPr>
          <a:xfrm>
            <a:off x="6342481" y="199683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6EA5B363-0CC6-4886-B858-5BF44FD5B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669440" y="4483656"/>
            <a:ext cx="262536" cy="1771650"/>
          </a:xfrm>
          <a:prstGeom prst="rect">
            <a:avLst/>
          </a:prstGeom>
        </p:spPr>
      </p:pic>
      <p:sp>
        <p:nvSpPr>
          <p:cNvPr id="15" name="TekstniOkvir 14">
            <a:extLst>
              <a:ext uri="{FF2B5EF4-FFF2-40B4-BE49-F238E27FC236}">
                <a16:creationId xmlns:a16="http://schemas.microsoft.com/office/drawing/2014/main" id="{897411DA-974D-43FE-9A09-49C553618B89}"/>
              </a:ext>
            </a:extLst>
          </p:cNvPr>
          <p:cNvSpPr txBox="1"/>
          <p:nvPr/>
        </p:nvSpPr>
        <p:spPr>
          <a:xfrm>
            <a:off x="2715413" y="470062"/>
            <a:ext cx="12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365401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14E9CD32-86CF-4921-A425-916E78E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7" y="675547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5" name="Pravokutnik 4">
            <a:extLst>
              <a:ext uri="{FF2B5EF4-FFF2-40B4-BE49-F238E27FC236}">
                <a16:creationId xmlns:a16="http://schemas.microsoft.com/office/drawing/2014/main" id="{035E354B-5211-490C-BFD8-00DB19ACE9C6}"/>
              </a:ext>
            </a:extLst>
          </p:cNvPr>
          <p:cNvSpPr/>
          <p:nvPr/>
        </p:nvSpPr>
        <p:spPr>
          <a:xfrm>
            <a:off x="6043792" y="1146810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6209633-FEFB-4F33-896D-A6C3FCCC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256071"/>
            <a:ext cx="200025" cy="351472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7AD63DA-881B-4705-8A38-0C70538A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17" y="1284646"/>
            <a:ext cx="200025" cy="351472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0A4F0DD-92A5-4A2C-A275-50064B328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17" y="5117916"/>
            <a:ext cx="1352550" cy="293687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5EB44375-BC71-496D-89A5-A6EEF3B0D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817257" y="4415752"/>
            <a:ext cx="262536" cy="1771650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BDC75D5D-D4DB-40B8-8876-758408A426D8}"/>
              </a:ext>
            </a:extLst>
          </p:cNvPr>
          <p:cNvSpPr/>
          <p:nvPr/>
        </p:nvSpPr>
        <p:spPr>
          <a:xfrm>
            <a:off x="5458716" y="1964291"/>
            <a:ext cx="2936273" cy="292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Elipsa 14">
            <a:extLst>
              <a:ext uri="{FF2B5EF4-FFF2-40B4-BE49-F238E27FC236}">
                <a16:creationId xmlns:a16="http://schemas.microsoft.com/office/drawing/2014/main" id="{93D4D563-7F95-4925-BE9E-0725EC2BE96B}"/>
              </a:ext>
            </a:extLst>
          </p:cNvPr>
          <p:cNvSpPr/>
          <p:nvPr/>
        </p:nvSpPr>
        <p:spPr>
          <a:xfrm>
            <a:off x="5534692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Elipsa 15">
            <a:extLst>
              <a:ext uri="{FF2B5EF4-FFF2-40B4-BE49-F238E27FC236}">
                <a16:creationId xmlns:a16="http://schemas.microsoft.com/office/drawing/2014/main" id="{697B4A5D-331A-4851-ADF5-2A982F9F5275}"/>
              </a:ext>
            </a:extLst>
          </p:cNvPr>
          <p:cNvSpPr/>
          <p:nvPr/>
        </p:nvSpPr>
        <p:spPr>
          <a:xfrm>
            <a:off x="5534692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DF04B5F7-409E-4051-9AEF-C72445FBDD98}"/>
              </a:ext>
            </a:extLst>
          </p:cNvPr>
          <p:cNvSpPr/>
          <p:nvPr/>
        </p:nvSpPr>
        <p:spPr>
          <a:xfrm>
            <a:off x="5534692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Elipsa 17">
            <a:extLst>
              <a:ext uri="{FF2B5EF4-FFF2-40B4-BE49-F238E27FC236}">
                <a16:creationId xmlns:a16="http://schemas.microsoft.com/office/drawing/2014/main" id="{96AB0E27-7F97-4207-A15B-E65395439A70}"/>
              </a:ext>
            </a:extLst>
          </p:cNvPr>
          <p:cNvSpPr/>
          <p:nvPr/>
        </p:nvSpPr>
        <p:spPr>
          <a:xfrm>
            <a:off x="5534692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Elipsa 18">
            <a:extLst>
              <a:ext uri="{FF2B5EF4-FFF2-40B4-BE49-F238E27FC236}">
                <a16:creationId xmlns:a16="http://schemas.microsoft.com/office/drawing/2014/main" id="{C48897E3-0F2B-4F25-9510-D37460F288DA}"/>
              </a:ext>
            </a:extLst>
          </p:cNvPr>
          <p:cNvSpPr/>
          <p:nvPr/>
        </p:nvSpPr>
        <p:spPr>
          <a:xfrm>
            <a:off x="6307877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Elipsa 19">
            <a:extLst>
              <a:ext uri="{FF2B5EF4-FFF2-40B4-BE49-F238E27FC236}">
                <a16:creationId xmlns:a16="http://schemas.microsoft.com/office/drawing/2014/main" id="{134DEC52-4E14-47C9-BBC4-247D5E54A9A3}"/>
              </a:ext>
            </a:extLst>
          </p:cNvPr>
          <p:cNvSpPr/>
          <p:nvPr/>
        </p:nvSpPr>
        <p:spPr>
          <a:xfrm>
            <a:off x="6307877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Elipsa 20">
            <a:extLst>
              <a:ext uri="{FF2B5EF4-FFF2-40B4-BE49-F238E27FC236}">
                <a16:creationId xmlns:a16="http://schemas.microsoft.com/office/drawing/2014/main" id="{694B0527-FEED-4238-A539-79089E594CED}"/>
              </a:ext>
            </a:extLst>
          </p:cNvPr>
          <p:cNvSpPr/>
          <p:nvPr/>
        </p:nvSpPr>
        <p:spPr>
          <a:xfrm>
            <a:off x="6307877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Elipsa 21">
            <a:extLst>
              <a:ext uri="{FF2B5EF4-FFF2-40B4-BE49-F238E27FC236}">
                <a16:creationId xmlns:a16="http://schemas.microsoft.com/office/drawing/2014/main" id="{1157D4AE-8033-4F7C-854C-FD554BB85880}"/>
              </a:ext>
            </a:extLst>
          </p:cNvPr>
          <p:cNvSpPr/>
          <p:nvPr/>
        </p:nvSpPr>
        <p:spPr>
          <a:xfrm>
            <a:off x="6307877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Elipsa 22">
            <a:extLst>
              <a:ext uri="{FF2B5EF4-FFF2-40B4-BE49-F238E27FC236}">
                <a16:creationId xmlns:a16="http://schemas.microsoft.com/office/drawing/2014/main" id="{B8D5BF04-96DD-4E98-B58D-938DAEFC3395}"/>
              </a:ext>
            </a:extLst>
          </p:cNvPr>
          <p:cNvSpPr/>
          <p:nvPr/>
        </p:nvSpPr>
        <p:spPr>
          <a:xfrm>
            <a:off x="7084613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Elipsa 23">
            <a:extLst>
              <a:ext uri="{FF2B5EF4-FFF2-40B4-BE49-F238E27FC236}">
                <a16:creationId xmlns:a16="http://schemas.microsoft.com/office/drawing/2014/main" id="{F5CE33E7-C496-45B9-8322-F1E2AE383A2C}"/>
              </a:ext>
            </a:extLst>
          </p:cNvPr>
          <p:cNvSpPr/>
          <p:nvPr/>
        </p:nvSpPr>
        <p:spPr>
          <a:xfrm>
            <a:off x="7084613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Elipsa 24">
            <a:extLst>
              <a:ext uri="{FF2B5EF4-FFF2-40B4-BE49-F238E27FC236}">
                <a16:creationId xmlns:a16="http://schemas.microsoft.com/office/drawing/2014/main" id="{1C91FC9B-4BFA-4A26-9D05-4925CBF20B95}"/>
              </a:ext>
            </a:extLst>
          </p:cNvPr>
          <p:cNvSpPr/>
          <p:nvPr/>
        </p:nvSpPr>
        <p:spPr>
          <a:xfrm>
            <a:off x="7084613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Elipsa 25">
            <a:extLst>
              <a:ext uri="{FF2B5EF4-FFF2-40B4-BE49-F238E27FC236}">
                <a16:creationId xmlns:a16="http://schemas.microsoft.com/office/drawing/2014/main" id="{89E4AB8F-2C8D-4B04-A31C-7A8C2820A74C}"/>
              </a:ext>
            </a:extLst>
          </p:cNvPr>
          <p:cNvSpPr/>
          <p:nvPr/>
        </p:nvSpPr>
        <p:spPr>
          <a:xfrm>
            <a:off x="7084613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Elipsa 26">
            <a:extLst>
              <a:ext uri="{FF2B5EF4-FFF2-40B4-BE49-F238E27FC236}">
                <a16:creationId xmlns:a16="http://schemas.microsoft.com/office/drawing/2014/main" id="{5E5EAF5C-FB55-49B4-A751-5B05CEE875A5}"/>
              </a:ext>
            </a:extLst>
          </p:cNvPr>
          <p:cNvSpPr/>
          <p:nvPr/>
        </p:nvSpPr>
        <p:spPr>
          <a:xfrm>
            <a:off x="7857798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Elipsa 27">
            <a:extLst>
              <a:ext uri="{FF2B5EF4-FFF2-40B4-BE49-F238E27FC236}">
                <a16:creationId xmlns:a16="http://schemas.microsoft.com/office/drawing/2014/main" id="{9A90F63F-5322-4E3F-81A7-D9AF4E8E5EB3}"/>
              </a:ext>
            </a:extLst>
          </p:cNvPr>
          <p:cNvSpPr/>
          <p:nvPr/>
        </p:nvSpPr>
        <p:spPr>
          <a:xfrm>
            <a:off x="7857798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Elipsa 28">
            <a:extLst>
              <a:ext uri="{FF2B5EF4-FFF2-40B4-BE49-F238E27FC236}">
                <a16:creationId xmlns:a16="http://schemas.microsoft.com/office/drawing/2014/main" id="{EF7320DF-3B86-4357-BD24-94D15D75F8A5}"/>
              </a:ext>
            </a:extLst>
          </p:cNvPr>
          <p:cNvSpPr/>
          <p:nvPr/>
        </p:nvSpPr>
        <p:spPr>
          <a:xfrm>
            <a:off x="7857798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Elipsa 29">
            <a:extLst>
              <a:ext uri="{FF2B5EF4-FFF2-40B4-BE49-F238E27FC236}">
                <a16:creationId xmlns:a16="http://schemas.microsoft.com/office/drawing/2014/main" id="{E8083F48-E95D-48D4-82B8-8C4170D6F068}"/>
              </a:ext>
            </a:extLst>
          </p:cNvPr>
          <p:cNvSpPr/>
          <p:nvPr/>
        </p:nvSpPr>
        <p:spPr>
          <a:xfrm>
            <a:off x="7857798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Ravni poveznik 37">
            <a:extLst>
              <a:ext uri="{FF2B5EF4-FFF2-40B4-BE49-F238E27FC236}">
                <a16:creationId xmlns:a16="http://schemas.microsoft.com/office/drawing/2014/main" id="{08CB84FD-9DCD-445C-9625-5005C2D742F9}"/>
              </a:ext>
            </a:extLst>
          </p:cNvPr>
          <p:cNvCxnSpPr>
            <a:cxnSpLocks/>
          </p:cNvCxnSpPr>
          <p:nvPr/>
        </p:nvCxnSpPr>
        <p:spPr>
          <a:xfrm flipV="1">
            <a:off x="5750175" y="1383557"/>
            <a:ext cx="411533" cy="932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BCD961A-044A-4569-B320-7A6CC2D66827}"/>
              </a:ext>
            </a:extLst>
          </p:cNvPr>
          <p:cNvCxnSpPr>
            <a:cxnSpLocks/>
          </p:cNvCxnSpPr>
          <p:nvPr/>
        </p:nvCxnSpPr>
        <p:spPr>
          <a:xfrm flipV="1">
            <a:off x="5724463" y="1512177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64F5F5B5-0BB8-45B8-8880-C1B6694E8817}"/>
              </a:ext>
            </a:extLst>
          </p:cNvPr>
          <p:cNvCxnSpPr>
            <a:cxnSpLocks/>
          </p:cNvCxnSpPr>
          <p:nvPr/>
        </p:nvCxnSpPr>
        <p:spPr>
          <a:xfrm flipH="1" flipV="1">
            <a:off x="6151000" y="1686223"/>
            <a:ext cx="382917" cy="619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0DA73590-109E-4D9A-98C5-3C597C15D298}"/>
              </a:ext>
            </a:extLst>
          </p:cNvPr>
          <p:cNvCxnSpPr>
            <a:cxnSpLocks/>
          </p:cNvCxnSpPr>
          <p:nvPr/>
        </p:nvCxnSpPr>
        <p:spPr>
          <a:xfrm flipH="1" flipV="1">
            <a:off x="6156937" y="1864908"/>
            <a:ext cx="379385" cy="1133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vni poveznik 49">
            <a:extLst>
              <a:ext uri="{FF2B5EF4-FFF2-40B4-BE49-F238E27FC236}">
                <a16:creationId xmlns:a16="http://schemas.microsoft.com/office/drawing/2014/main" id="{4CD53794-9642-45FD-9748-1A2E7DD318B3}"/>
              </a:ext>
            </a:extLst>
          </p:cNvPr>
          <p:cNvCxnSpPr>
            <a:cxnSpLocks/>
          </p:cNvCxnSpPr>
          <p:nvPr/>
        </p:nvCxnSpPr>
        <p:spPr>
          <a:xfrm flipH="1" flipV="1">
            <a:off x="5774149" y="3720651"/>
            <a:ext cx="904889" cy="15752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3DEA0AD3-B822-418A-A328-3F12FA093961}"/>
              </a:ext>
            </a:extLst>
          </p:cNvPr>
          <p:cNvCxnSpPr>
            <a:cxnSpLocks/>
          </p:cNvCxnSpPr>
          <p:nvPr/>
        </p:nvCxnSpPr>
        <p:spPr>
          <a:xfrm flipH="1" flipV="1">
            <a:off x="5808343" y="4390978"/>
            <a:ext cx="702555" cy="904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7DA83BA2-22E7-41C4-AA5F-57BBECB4F19D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7834350" y="4299053"/>
            <a:ext cx="162133" cy="1002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7461AD49-5A03-4C8D-8BE7-DA7ED974B081}"/>
              </a:ext>
            </a:extLst>
          </p:cNvPr>
          <p:cNvCxnSpPr>
            <a:cxnSpLocks/>
          </p:cNvCxnSpPr>
          <p:nvPr/>
        </p:nvCxnSpPr>
        <p:spPr>
          <a:xfrm flipV="1">
            <a:off x="7566182" y="3690185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266CAA5-0827-40D6-8683-C5F7C5BC4E96}"/>
              </a:ext>
            </a:extLst>
          </p:cNvPr>
          <p:cNvCxnSpPr>
            <a:cxnSpLocks/>
          </p:cNvCxnSpPr>
          <p:nvPr/>
        </p:nvCxnSpPr>
        <p:spPr>
          <a:xfrm flipH="1" flipV="1">
            <a:off x="7326514" y="4428116"/>
            <a:ext cx="67398" cy="823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A7E7B7F6-94B8-4043-9B4C-963DD0ED64FD}"/>
              </a:ext>
            </a:extLst>
          </p:cNvPr>
          <p:cNvCxnSpPr>
            <a:cxnSpLocks/>
          </p:cNvCxnSpPr>
          <p:nvPr/>
        </p:nvCxnSpPr>
        <p:spPr>
          <a:xfrm flipV="1">
            <a:off x="7195647" y="3648667"/>
            <a:ext cx="122018" cy="1605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6BFB9FED-0A32-41BA-A3B2-29884E6DD22B}"/>
              </a:ext>
            </a:extLst>
          </p:cNvPr>
          <p:cNvCxnSpPr>
            <a:cxnSpLocks/>
          </p:cNvCxnSpPr>
          <p:nvPr/>
        </p:nvCxnSpPr>
        <p:spPr>
          <a:xfrm>
            <a:off x="6530090" y="3669426"/>
            <a:ext cx="327025" cy="1667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56A4F67-DC59-45C6-B860-69ADB3200B60}"/>
              </a:ext>
            </a:extLst>
          </p:cNvPr>
          <p:cNvCxnSpPr>
            <a:cxnSpLocks/>
          </p:cNvCxnSpPr>
          <p:nvPr/>
        </p:nvCxnSpPr>
        <p:spPr>
          <a:xfrm flipH="1" flipV="1">
            <a:off x="6530090" y="4414429"/>
            <a:ext cx="481868" cy="8842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A298AAC0-C84E-492B-95CB-D2306EC5169E}"/>
              </a:ext>
            </a:extLst>
          </p:cNvPr>
          <p:cNvCxnSpPr>
            <a:cxnSpLocks/>
          </p:cNvCxnSpPr>
          <p:nvPr/>
        </p:nvCxnSpPr>
        <p:spPr>
          <a:xfrm flipV="1">
            <a:off x="7275610" y="1400723"/>
            <a:ext cx="476352" cy="945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vni poveznik 78">
            <a:extLst>
              <a:ext uri="{FF2B5EF4-FFF2-40B4-BE49-F238E27FC236}">
                <a16:creationId xmlns:a16="http://schemas.microsoft.com/office/drawing/2014/main" id="{34BDCE3A-9831-48EA-BEDB-F3DD38771E29}"/>
              </a:ext>
            </a:extLst>
          </p:cNvPr>
          <p:cNvCxnSpPr>
            <a:cxnSpLocks/>
          </p:cNvCxnSpPr>
          <p:nvPr/>
        </p:nvCxnSpPr>
        <p:spPr>
          <a:xfrm flipV="1">
            <a:off x="7279866" y="1556422"/>
            <a:ext cx="472047" cy="1473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EE6B95E-9F91-4105-B91B-F23F1B321456}"/>
              </a:ext>
            </a:extLst>
          </p:cNvPr>
          <p:cNvCxnSpPr>
            <a:cxnSpLocks/>
          </p:cNvCxnSpPr>
          <p:nvPr/>
        </p:nvCxnSpPr>
        <p:spPr>
          <a:xfrm flipH="1" flipV="1">
            <a:off x="7742411" y="1722332"/>
            <a:ext cx="310446" cy="573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47632979-5250-4704-A1FC-EBA0C99A5640}"/>
              </a:ext>
            </a:extLst>
          </p:cNvPr>
          <p:cNvCxnSpPr>
            <a:cxnSpLocks/>
          </p:cNvCxnSpPr>
          <p:nvPr/>
        </p:nvCxnSpPr>
        <p:spPr>
          <a:xfrm flipH="1" flipV="1">
            <a:off x="7787093" y="2048075"/>
            <a:ext cx="307568" cy="942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ipsa 95">
            <a:extLst>
              <a:ext uri="{FF2B5EF4-FFF2-40B4-BE49-F238E27FC236}">
                <a16:creationId xmlns:a16="http://schemas.microsoft.com/office/drawing/2014/main" id="{C8DCB05A-745E-4E5E-B3B1-90D34A44DAF1}"/>
              </a:ext>
            </a:extLst>
          </p:cNvPr>
          <p:cNvSpPr/>
          <p:nvPr/>
        </p:nvSpPr>
        <p:spPr>
          <a:xfrm>
            <a:off x="8952631" y="2043807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97" name="Ravni poveznik 96">
            <a:extLst>
              <a:ext uri="{FF2B5EF4-FFF2-40B4-BE49-F238E27FC236}">
                <a16:creationId xmlns:a16="http://schemas.microsoft.com/office/drawing/2014/main" id="{94609357-2B81-413C-9B31-77C8F3911A95}"/>
              </a:ext>
            </a:extLst>
          </p:cNvPr>
          <p:cNvCxnSpPr>
            <a:cxnSpLocks/>
          </p:cNvCxnSpPr>
          <p:nvPr/>
        </p:nvCxnSpPr>
        <p:spPr>
          <a:xfrm flipH="1" flipV="1">
            <a:off x="7748860" y="2214335"/>
            <a:ext cx="1433240" cy="10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niOkvir 102">
            <a:extLst>
              <a:ext uri="{FF2B5EF4-FFF2-40B4-BE49-F238E27FC236}">
                <a16:creationId xmlns:a16="http://schemas.microsoft.com/office/drawing/2014/main" id="{8A491FD3-74F6-4AA8-8D8E-7C2C472AAC98}"/>
              </a:ext>
            </a:extLst>
          </p:cNvPr>
          <p:cNvSpPr txBox="1"/>
          <p:nvPr/>
        </p:nvSpPr>
        <p:spPr>
          <a:xfrm>
            <a:off x="8630438" y="1337900"/>
            <a:ext cx="124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Referentna elektroda </a:t>
            </a:r>
          </a:p>
        </p:txBody>
      </p:sp>
      <p:sp>
        <p:nvSpPr>
          <p:cNvPr id="104" name="Pravokutnik 103">
            <a:extLst>
              <a:ext uri="{FF2B5EF4-FFF2-40B4-BE49-F238E27FC236}">
                <a16:creationId xmlns:a16="http://schemas.microsoft.com/office/drawing/2014/main" id="{1701C6C9-7CB0-499B-8C25-FF2E7A39E051}"/>
              </a:ext>
            </a:extLst>
          </p:cNvPr>
          <p:cNvSpPr/>
          <p:nvPr/>
        </p:nvSpPr>
        <p:spPr>
          <a:xfrm rot="5400000">
            <a:off x="5804425" y="5855433"/>
            <a:ext cx="794415" cy="31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6" name="Ravni poveznik 105">
            <a:extLst>
              <a:ext uri="{FF2B5EF4-FFF2-40B4-BE49-F238E27FC236}">
                <a16:creationId xmlns:a16="http://schemas.microsoft.com/office/drawing/2014/main" id="{49524177-DE9A-4CBC-B54E-BB131BDD60AE}"/>
              </a:ext>
            </a:extLst>
          </p:cNvPr>
          <p:cNvCxnSpPr>
            <a:cxnSpLocks/>
          </p:cNvCxnSpPr>
          <p:nvPr/>
        </p:nvCxnSpPr>
        <p:spPr>
          <a:xfrm>
            <a:off x="6049563" y="5890940"/>
            <a:ext cx="292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vni poveznik 108">
            <a:extLst>
              <a:ext uri="{FF2B5EF4-FFF2-40B4-BE49-F238E27FC236}">
                <a16:creationId xmlns:a16="http://schemas.microsoft.com/office/drawing/2014/main" id="{6505CA16-AC95-47BD-AFE4-BBEF33472ABA}"/>
              </a:ext>
            </a:extLst>
          </p:cNvPr>
          <p:cNvCxnSpPr>
            <a:cxnSpLocks/>
          </p:cNvCxnSpPr>
          <p:nvPr/>
        </p:nvCxnSpPr>
        <p:spPr>
          <a:xfrm>
            <a:off x="6127750" y="5317116"/>
            <a:ext cx="1" cy="2870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vni poveznik 110">
            <a:extLst>
              <a:ext uri="{FF2B5EF4-FFF2-40B4-BE49-F238E27FC236}">
                <a16:creationId xmlns:a16="http://schemas.microsoft.com/office/drawing/2014/main" id="{4E6446A9-CB65-4C41-BEE1-667E9C91E511}"/>
              </a:ext>
            </a:extLst>
          </p:cNvPr>
          <p:cNvCxnSpPr>
            <a:cxnSpLocks/>
          </p:cNvCxnSpPr>
          <p:nvPr/>
        </p:nvCxnSpPr>
        <p:spPr>
          <a:xfrm flipH="1">
            <a:off x="6127752" y="6542588"/>
            <a:ext cx="565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avni poveznik 112">
            <a:extLst>
              <a:ext uri="{FF2B5EF4-FFF2-40B4-BE49-F238E27FC236}">
                <a16:creationId xmlns:a16="http://schemas.microsoft.com/office/drawing/2014/main" id="{39805EDE-EC3F-4FE6-A27F-E54F7ED1E54F}"/>
              </a:ext>
            </a:extLst>
          </p:cNvPr>
          <p:cNvCxnSpPr>
            <a:cxnSpLocks/>
          </p:cNvCxnSpPr>
          <p:nvPr/>
        </p:nvCxnSpPr>
        <p:spPr>
          <a:xfrm>
            <a:off x="6679038" y="5540569"/>
            <a:ext cx="0" cy="1002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avni poveznik 115">
            <a:extLst>
              <a:ext uri="{FF2B5EF4-FFF2-40B4-BE49-F238E27FC236}">
                <a16:creationId xmlns:a16="http://schemas.microsoft.com/office/drawing/2014/main" id="{766310E1-6F4A-4A67-8F63-0FA1668B97D6}"/>
              </a:ext>
            </a:extLst>
          </p:cNvPr>
          <p:cNvCxnSpPr>
            <a:cxnSpLocks/>
          </p:cNvCxnSpPr>
          <p:nvPr/>
        </p:nvCxnSpPr>
        <p:spPr>
          <a:xfrm>
            <a:off x="6302745" y="5546406"/>
            <a:ext cx="3762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avni poveznik 119">
            <a:extLst>
              <a:ext uri="{FF2B5EF4-FFF2-40B4-BE49-F238E27FC236}">
                <a16:creationId xmlns:a16="http://schemas.microsoft.com/office/drawing/2014/main" id="{602F13D3-8010-4F37-A545-358C73C968F1}"/>
              </a:ext>
            </a:extLst>
          </p:cNvPr>
          <p:cNvCxnSpPr>
            <a:cxnSpLocks/>
          </p:cNvCxnSpPr>
          <p:nvPr/>
        </p:nvCxnSpPr>
        <p:spPr>
          <a:xfrm flipV="1">
            <a:off x="6302745" y="5317116"/>
            <a:ext cx="0" cy="239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5D57ACC2-DD79-488F-B06D-E1A6977CB8DC}"/>
              </a:ext>
            </a:extLst>
          </p:cNvPr>
          <p:cNvCxnSpPr>
            <a:cxnSpLocks/>
          </p:cNvCxnSpPr>
          <p:nvPr/>
        </p:nvCxnSpPr>
        <p:spPr>
          <a:xfrm>
            <a:off x="6143804" y="6410482"/>
            <a:ext cx="0" cy="122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avni poveznik 130">
            <a:extLst>
              <a:ext uri="{FF2B5EF4-FFF2-40B4-BE49-F238E27FC236}">
                <a16:creationId xmlns:a16="http://schemas.microsoft.com/office/drawing/2014/main" id="{6AC9B9CF-D828-4FB0-BC65-A5173986FB8B}"/>
              </a:ext>
            </a:extLst>
          </p:cNvPr>
          <p:cNvCxnSpPr>
            <a:cxnSpLocks/>
          </p:cNvCxnSpPr>
          <p:nvPr/>
        </p:nvCxnSpPr>
        <p:spPr>
          <a:xfrm flipV="1">
            <a:off x="6196010" y="5651580"/>
            <a:ext cx="0" cy="163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vni poveznik 132">
            <a:extLst>
              <a:ext uri="{FF2B5EF4-FFF2-40B4-BE49-F238E27FC236}">
                <a16:creationId xmlns:a16="http://schemas.microsoft.com/office/drawing/2014/main" id="{E225B191-F24A-4D9F-9D25-4179729BB0A5}"/>
              </a:ext>
            </a:extLst>
          </p:cNvPr>
          <p:cNvCxnSpPr>
            <a:cxnSpLocks/>
          </p:cNvCxnSpPr>
          <p:nvPr/>
        </p:nvCxnSpPr>
        <p:spPr>
          <a:xfrm flipH="1">
            <a:off x="6124724" y="5733296"/>
            <a:ext cx="1425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5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6367ECC-FFFB-406F-B574-0BB66941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08" y="1245042"/>
            <a:ext cx="7714221" cy="399806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F15B450-E756-47AE-A35C-C8903CAA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3" y="518208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3545FC10-A1C1-4AC5-B64F-5631DB30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7" y="1085543"/>
            <a:ext cx="9084787" cy="382692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CBDD74-D3DB-43FF-8D95-2F9FE67B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389869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434F61-5D01-4A2F-AA64-E508CA2B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3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lika 10">
            <a:extLst>
              <a:ext uri="{FF2B5EF4-FFF2-40B4-BE49-F238E27FC236}">
                <a16:creationId xmlns:a16="http://schemas.microsoft.com/office/drawing/2014/main" id="{AD5F065A-E388-4589-91CF-AF13600A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42" y="608343"/>
            <a:ext cx="5190848" cy="508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5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FD6A34-9488-4C20-A6A9-CEC39A81B797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1A45C96-554E-467E-AC62-75203472AA16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2DBAA6F7-0459-43E6-BEE4-11D5B0A5E195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C0E1098-2A49-4FFF-BA39-EC701CE354B1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3FF1DA2-F4B3-4BEA-B7E7-B4EB98D41C9E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5B8F5DB-BAE0-429F-85F9-1072D445E0B2}"/>
              </a:ext>
            </a:extLst>
          </p:cNvPr>
          <p:cNvSpPr txBox="1"/>
          <p:nvPr/>
        </p:nvSpPr>
        <p:spPr>
          <a:xfrm>
            <a:off x="6216242" y="2952925"/>
            <a:ext cx="18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Digitalna obrada signala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EB7F21A5-471E-4FF9-A929-544C573253DB}"/>
              </a:ext>
            </a:extLst>
          </p:cNvPr>
          <p:cNvSpPr/>
          <p:nvPr/>
        </p:nvSpPr>
        <p:spPr>
          <a:xfrm rot="5400000">
            <a:off x="6287199" y="-379762"/>
            <a:ext cx="700484" cy="47111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291D03D-B41C-4995-9360-CE8E80296744}"/>
              </a:ext>
            </a:extLst>
          </p:cNvPr>
          <p:cNvSpPr txBox="1"/>
          <p:nvPr/>
        </p:nvSpPr>
        <p:spPr>
          <a:xfrm>
            <a:off x="4412608" y="173031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	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5D11D78-AE1E-404A-A768-9B1F3CBA0FE9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BDF93A3-6B6F-454F-A831-9C55B5860165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DE56BD4-50FE-454B-AAF8-42AC74EBA3BF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3E87BF5-2CD3-4647-88A2-7B05A4593E92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5276060-5E9F-4982-8290-DF08FA2F296F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6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E44CB97C-A10E-4110-B391-2C4D82FF1CF7}"/>
              </a:ext>
            </a:extLst>
          </p:cNvPr>
          <p:cNvSpPr/>
          <p:nvPr/>
        </p:nvSpPr>
        <p:spPr>
          <a:xfrm>
            <a:off x="2404372" y="1124349"/>
            <a:ext cx="2033404" cy="1862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8CD0BF5-1768-408A-8A77-A4665A88704B}"/>
              </a:ext>
            </a:extLst>
          </p:cNvPr>
          <p:cNvSpPr txBox="1"/>
          <p:nvPr/>
        </p:nvSpPr>
        <p:spPr>
          <a:xfrm>
            <a:off x="2726483" y="1750254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</a:t>
            </a:r>
            <a:r>
              <a:rPr lang="hr-HR" b="1" dirty="0"/>
              <a:t> 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930D2D7C-7FFD-48CA-B5C1-9342296BB155}"/>
              </a:ext>
            </a:extLst>
          </p:cNvPr>
          <p:cNvSpPr txBox="1"/>
          <p:nvPr/>
        </p:nvSpPr>
        <p:spPr>
          <a:xfrm>
            <a:off x="2753284" y="2119586"/>
            <a:ext cx="1055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b="1" dirty="0"/>
              <a:t>Sklop 1 </a:t>
            </a:r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95B9B3B3-DCA7-4A2F-B57D-CC22C5292F39}"/>
              </a:ext>
            </a:extLst>
          </p:cNvPr>
          <p:cNvSpPr txBox="1"/>
          <p:nvPr/>
        </p:nvSpPr>
        <p:spPr>
          <a:xfrm>
            <a:off x="2404372" y="126675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START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E87A5F0-7B0D-408A-B36B-12812E5E26A8}"/>
              </a:ext>
            </a:extLst>
          </p:cNvPr>
          <p:cNvSpPr txBox="1"/>
          <p:nvPr/>
        </p:nvSpPr>
        <p:spPr>
          <a:xfrm>
            <a:off x="3910039" y="125841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/DRDY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378996D-A5F1-4A64-9E62-8A596C8D1552}"/>
              </a:ext>
            </a:extLst>
          </p:cNvPr>
          <p:cNvSpPr txBox="1"/>
          <p:nvPr/>
        </p:nvSpPr>
        <p:spPr>
          <a:xfrm>
            <a:off x="3904979" y="151558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/CS1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353821F7-D499-4AF3-8359-1DA20B7E26DB}"/>
              </a:ext>
            </a:extLst>
          </p:cNvPr>
          <p:cNvSpPr txBox="1"/>
          <p:nvPr/>
        </p:nvSpPr>
        <p:spPr>
          <a:xfrm>
            <a:off x="3842470" y="2016756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1556AA4A-343B-4E1E-9299-C322E1795C56}"/>
              </a:ext>
            </a:extLst>
          </p:cNvPr>
          <p:cNvSpPr txBox="1"/>
          <p:nvPr/>
        </p:nvSpPr>
        <p:spPr>
          <a:xfrm>
            <a:off x="3808758" y="228384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DIN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49A1AE10-8ECB-4F44-B175-8A963E72DC05}"/>
              </a:ext>
            </a:extLst>
          </p:cNvPr>
          <p:cNvSpPr txBox="1"/>
          <p:nvPr/>
        </p:nvSpPr>
        <p:spPr>
          <a:xfrm>
            <a:off x="3806968" y="253721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DOUT</a:t>
            </a:r>
          </a:p>
        </p:txBody>
      </p:sp>
      <p:sp>
        <p:nvSpPr>
          <p:cNvPr id="16" name="Pravokutnik 15">
            <a:extLst>
              <a:ext uri="{FF2B5EF4-FFF2-40B4-BE49-F238E27FC236}">
                <a16:creationId xmlns:a16="http://schemas.microsoft.com/office/drawing/2014/main" id="{7C0991D4-AA3F-4349-BF38-5B5BC8C85BAA}"/>
              </a:ext>
            </a:extLst>
          </p:cNvPr>
          <p:cNvSpPr/>
          <p:nvPr/>
        </p:nvSpPr>
        <p:spPr>
          <a:xfrm>
            <a:off x="2399312" y="3612386"/>
            <a:ext cx="2033404" cy="1862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256C4600-31C0-4C76-A315-940DB53034B9}"/>
              </a:ext>
            </a:extLst>
          </p:cNvPr>
          <p:cNvSpPr txBox="1"/>
          <p:nvPr/>
        </p:nvSpPr>
        <p:spPr>
          <a:xfrm>
            <a:off x="2721423" y="4238291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</a:t>
            </a:r>
            <a:r>
              <a:rPr lang="hr-HR" b="1" dirty="0"/>
              <a:t> 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80A9C93-92C6-4ECE-A925-2619313D771B}"/>
              </a:ext>
            </a:extLst>
          </p:cNvPr>
          <p:cNvSpPr txBox="1"/>
          <p:nvPr/>
        </p:nvSpPr>
        <p:spPr>
          <a:xfrm>
            <a:off x="2748224" y="4607623"/>
            <a:ext cx="1055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b="1" dirty="0"/>
              <a:t>Sklop 2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81AA28D7-1CFB-41E8-9351-0542EA22FE1E}"/>
              </a:ext>
            </a:extLst>
          </p:cNvPr>
          <p:cNvSpPr txBox="1"/>
          <p:nvPr/>
        </p:nvSpPr>
        <p:spPr>
          <a:xfrm>
            <a:off x="2399312" y="375479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START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9D95AEA0-E20E-4958-9FD0-3CDF69C4EC1F}"/>
              </a:ext>
            </a:extLst>
          </p:cNvPr>
          <p:cNvSpPr txBox="1"/>
          <p:nvPr/>
        </p:nvSpPr>
        <p:spPr>
          <a:xfrm>
            <a:off x="3904979" y="374645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/DRDY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7B6818CA-B31C-4B81-B5E2-54F2175AA23C}"/>
              </a:ext>
            </a:extLst>
          </p:cNvPr>
          <p:cNvSpPr txBox="1"/>
          <p:nvPr/>
        </p:nvSpPr>
        <p:spPr>
          <a:xfrm>
            <a:off x="3899919" y="4003624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/CS2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A988745B-BC0A-4F65-AF0A-E28CA9CE74F7}"/>
              </a:ext>
            </a:extLst>
          </p:cNvPr>
          <p:cNvSpPr txBox="1"/>
          <p:nvPr/>
        </p:nvSpPr>
        <p:spPr>
          <a:xfrm>
            <a:off x="3830499" y="448189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000D9923-8A77-4C09-845A-8A45A0A97550}"/>
              </a:ext>
            </a:extLst>
          </p:cNvPr>
          <p:cNvSpPr txBox="1"/>
          <p:nvPr/>
        </p:nvSpPr>
        <p:spPr>
          <a:xfrm>
            <a:off x="3801908" y="4752639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DIN</a:t>
            </a:r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EDB66E01-ADB2-4CA2-BF77-86A064BD89F7}"/>
              </a:ext>
            </a:extLst>
          </p:cNvPr>
          <p:cNvSpPr txBox="1"/>
          <p:nvPr/>
        </p:nvSpPr>
        <p:spPr>
          <a:xfrm>
            <a:off x="3801908" y="502525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DOUT</a:t>
            </a:r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99A540EA-BAC4-4927-8DDF-7C2786CFC4C9}"/>
              </a:ext>
            </a:extLst>
          </p:cNvPr>
          <p:cNvSpPr/>
          <p:nvPr/>
        </p:nvSpPr>
        <p:spPr>
          <a:xfrm>
            <a:off x="6737524" y="1118363"/>
            <a:ext cx="2033404" cy="311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/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084CE5C0-85CB-4F6E-972F-EBEF88197D02}"/>
              </a:ext>
            </a:extLst>
          </p:cNvPr>
          <p:cNvSpPr txBox="1"/>
          <p:nvPr/>
        </p:nvSpPr>
        <p:spPr>
          <a:xfrm>
            <a:off x="7400050" y="3218789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</a:t>
            </a:r>
            <a:r>
              <a:rPr lang="hr-HR" b="1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0461C72E-9B40-460E-854C-69103EAD0E80}"/>
              </a:ext>
            </a:extLst>
          </p:cNvPr>
          <p:cNvSpPr txBox="1"/>
          <p:nvPr/>
        </p:nvSpPr>
        <p:spPr>
          <a:xfrm>
            <a:off x="6737524" y="126076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/INT</a:t>
            </a:r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3D4933C5-BE61-420F-AA3B-D22BB2ADF965}"/>
              </a:ext>
            </a:extLst>
          </p:cNvPr>
          <p:cNvSpPr txBox="1"/>
          <p:nvPr/>
        </p:nvSpPr>
        <p:spPr>
          <a:xfrm>
            <a:off x="6737524" y="1478938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GPIO0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85052859-A41D-4748-A056-C338004649C8}"/>
              </a:ext>
            </a:extLst>
          </p:cNvPr>
          <p:cNvSpPr txBox="1"/>
          <p:nvPr/>
        </p:nvSpPr>
        <p:spPr>
          <a:xfrm>
            <a:off x="6703812" y="175887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/GPIO1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5D77CEF-F892-449F-BF86-849F0B1F5D7D}"/>
              </a:ext>
            </a:extLst>
          </p:cNvPr>
          <p:cNvSpPr txBox="1"/>
          <p:nvPr/>
        </p:nvSpPr>
        <p:spPr>
          <a:xfrm>
            <a:off x="6724886" y="2017142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063C3A8D-07B0-4621-902E-75711B687C9D}"/>
              </a:ext>
            </a:extLst>
          </p:cNvPr>
          <p:cNvSpPr txBox="1"/>
          <p:nvPr/>
        </p:nvSpPr>
        <p:spPr>
          <a:xfrm>
            <a:off x="6698444" y="229268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MOSI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A8342B6-B1D4-428A-9879-938441194C44}"/>
              </a:ext>
            </a:extLst>
          </p:cNvPr>
          <p:cNvSpPr txBox="1"/>
          <p:nvPr/>
        </p:nvSpPr>
        <p:spPr>
          <a:xfrm>
            <a:off x="6724886" y="2537212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MISO</a:t>
            </a:r>
          </a:p>
        </p:txBody>
      </p:sp>
      <p:cxnSp>
        <p:nvCxnSpPr>
          <p:cNvPr id="37" name="Ravni poveznik sa strelicom 36">
            <a:extLst>
              <a:ext uri="{FF2B5EF4-FFF2-40B4-BE49-F238E27FC236}">
                <a16:creationId xmlns:a16="http://schemas.microsoft.com/office/drawing/2014/main" id="{67C22C80-4828-4D12-B3A5-5FFD304E7070}"/>
              </a:ext>
            </a:extLst>
          </p:cNvPr>
          <p:cNvCxnSpPr>
            <a:cxnSpLocks/>
          </p:cNvCxnSpPr>
          <p:nvPr/>
        </p:nvCxnSpPr>
        <p:spPr>
          <a:xfrm>
            <a:off x="4437776" y="1396912"/>
            <a:ext cx="22606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avni poveznik sa strelicom 37">
            <a:extLst>
              <a:ext uri="{FF2B5EF4-FFF2-40B4-BE49-F238E27FC236}">
                <a16:creationId xmlns:a16="http://schemas.microsoft.com/office/drawing/2014/main" id="{49365F0D-7430-4580-AC32-BA65147C4102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437776" y="1617438"/>
            <a:ext cx="2299748" cy="7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Poveznik: kutno 45">
            <a:extLst>
              <a:ext uri="{FF2B5EF4-FFF2-40B4-BE49-F238E27FC236}">
                <a16:creationId xmlns:a16="http://schemas.microsoft.com/office/drawing/2014/main" id="{A80F132C-9823-4B71-B648-92E6B939A3D2}"/>
              </a:ext>
            </a:extLst>
          </p:cNvPr>
          <p:cNvCxnSpPr>
            <a:cxnSpLocks/>
          </p:cNvCxnSpPr>
          <p:nvPr/>
        </p:nvCxnSpPr>
        <p:spPr>
          <a:xfrm rot="5400000">
            <a:off x="3907636" y="2421308"/>
            <a:ext cx="2247685" cy="1193944"/>
          </a:xfrm>
          <a:prstGeom prst="bentConnector3">
            <a:avLst>
              <a:gd name="adj1" fmla="val 10000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F5F317F7-5405-454E-8BC4-77404F8667D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628449" y="1897370"/>
            <a:ext cx="10753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sa strelicom 70">
            <a:extLst>
              <a:ext uri="{FF2B5EF4-FFF2-40B4-BE49-F238E27FC236}">
                <a16:creationId xmlns:a16="http://schemas.microsoft.com/office/drawing/2014/main" id="{3D0BE79D-8C75-4E06-AEC1-56CCA9D6737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432924" y="2145414"/>
            <a:ext cx="2291962" cy="102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vni poveznik sa strelicom 71">
            <a:extLst>
              <a:ext uri="{FF2B5EF4-FFF2-40B4-BE49-F238E27FC236}">
                <a16:creationId xmlns:a16="http://schemas.microsoft.com/office/drawing/2014/main" id="{ACFFA504-8CCC-4E47-BC67-0A8B030A838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27656" y="2431187"/>
            <a:ext cx="2270788" cy="11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AA35BE3B-C16D-4AB6-9118-8960B8DA96E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437776" y="2675711"/>
            <a:ext cx="228711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Poveznik: kutno 89">
            <a:extLst>
              <a:ext uri="{FF2B5EF4-FFF2-40B4-BE49-F238E27FC236}">
                <a16:creationId xmlns:a16="http://schemas.microsoft.com/office/drawing/2014/main" id="{1F460D90-4E18-461C-A3DC-AD7202DAFCB7}"/>
              </a:ext>
            </a:extLst>
          </p:cNvPr>
          <p:cNvCxnSpPr>
            <a:cxnSpLocks/>
          </p:cNvCxnSpPr>
          <p:nvPr/>
        </p:nvCxnSpPr>
        <p:spPr>
          <a:xfrm rot="5400000">
            <a:off x="3982023" y="2606840"/>
            <a:ext cx="2465141" cy="1578911"/>
          </a:xfrm>
          <a:prstGeom prst="bentConnector3">
            <a:avLst>
              <a:gd name="adj1" fmla="val 998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Poveznik: kutno 92">
            <a:extLst>
              <a:ext uri="{FF2B5EF4-FFF2-40B4-BE49-F238E27FC236}">
                <a16:creationId xmlns:a16="http://schemas.microsoft.com/office/drawing/2014/main" id="{0FE93D36-8A20-432B-8A37-D7BB97E18AF5}"/>
              </a:ext>
            </a:extLst>
          </p:cNvPr>
          <p:cNvCxnSpPr>
            <a:cxnSpLocks/>
          </p:cNvCxnSpPr>
          <p:nvPr/>
        </p:nvCxnSpPr>
        <p:spPr>
          <a:xfrm rot="5400000">
            <a:off x="4123416" y="2740493"/>
            <a:ext cx="2485735" cy="1832494"/>
          </a:xfrm>
          <a:prstGeom prst="bentConnector3">
            <a:avLst>
              <a:gd name="adj1" fmla="val 1001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oveznik: kutno 96">
            <a:extLst>
              <a:ext uri="{FF2B5EF4-FFF2-40B4-BE49-F238E27FC236}">
                <a16:creationId xmlns:a16="http://schemas.microsoft.com/office/drawing/2014/main" id="{C6F5769A-27AF-427E-986B-4626FEC4E821}"/>
              </a:ext>
            </a:extLst>
          </p:cNvPr>
          <p:cNvCxnSpPr>
            <a:cxnSpLocks/>
          </p:cNvCxnSpPr>
          <p:nvPr/>
        </p:nvCxnSpPr>
        <p:spPr>
          <a:xfrm rot="5400000">
            <a:off x="4233019" y="2872205"/>
            <a:ext cx="2497585" cy="2108310"/>
          </a:xfrm>
          <a:prstGeom prst="bentConnector3">
            <a:avLst>
              <a:gd name="adj1" fmla="val 999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a 102">
            <a:extLst>
              <a:ext uri="{FF2B5EF4-FFF2-40B4-BE49-F238E27FC236}">
                <a16:creationId xmlns:a16="http://schemas.microsoft.com/office/drawing/2014/main" id="{E6C2E8FE-728D-4696-8EB1-1FA762415EB2}"/>
              </a:ext>
            </a:extLst>
          </p:cNvPr>
          <p:cNvSpPr/>
          <p:nvPr/>
        </p:nvSpPr>
        <p:spPr>
          <a:xfrm>
            <a:off x="5981402" y="2138149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Elipsa 103">
            <a:extLst>
              <a:ext uri="{FF2B5EF4-FFF2-40B4-BE49-F238E27FC236}">
                <a16:creationId xmlns:a16="http://schemas.microsoft.com/office/drawing/2014/main" id="{B2C19EA4-8D5E-49BD-B7FF-41CC13796F9A}"/>
              </a:ext>
            </a:extLst>
          </p:cNvPr>
          <p:cNvSpPr/>
          <p:nvPr/>
        </p:nvSpPr>
        <p:spPr>
          <a:xfrm>
            <a:off x="6251503" y="2416905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5" name="Elipsa 104">
            <a:extLst>
              <a:ext uri="{FF2B5EF4-FFF2-40B4-BE49-F238E27FC236}">
                <a16:creationId xmlns:a16="http://schemas.microsoft.com/office/drawing/2014/main" id="{21FABD7E-07A1-4C8D-A433-5B9A1C1048AD}"/>
              </a:ext>
            </a:extLst>
          </p:cNvPr>
          <p:cNvSpPr/>
          <p:nvPr/>
        </p:nvSpPr>
        <p:spPr>
          <a:xfrm>
            <a:off x="6499771" y="2659752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6" name="Poveznik: kutno 105">
            <a:extLst>
              <a:ext uri="{FF2B5EF4-FFF2-40B4-BE49-F238E27FC236}">
                <a16:creationId xmlns:a16="http://schemas.microsoft.com/office/drawing/2014/main" id="{F7F9172C-A994-4BD5-84AB-B47556A879FC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885599" y="2379577"/>
            <a:ext cx="2509808" cy="5176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vni poveznik sa strelicom 108">
            <a:extLst>
              <a:ext uri="{FF2B5EF4-FFF2-40B4-BE49-F238E27FC236}">
                <a16:creationId xmlns:a16="http://schemas.microsoft.com/office/drawing/2014/main" id="{FFCD91C7-E295-49BD-AF3B-5A3C4BB52526}"/>
              </a:ext>
            </a:extLst>
          </p:cNvPr>
          <p:cNvCxnSpPr>
            <a:cxnSpLocks/>
          </p:cNvCxnSpPr>
          <p:nvPr/>
        </p:nvCxnSpPr>
        <p:spPr>
          <a:xfrm>
            <a:off x="1196340" y="1383481"/>
            <a:ext cx="12029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Elipsa 111">
            <a:extLst>
              <a:ext uri="{FF2B5EF4-FFF2-40B4-BE49-F238E27FC236}">
                <a16:creationId xmlns:a16="http://schemas.microsoft.com/office/drawing/2014/main" id="{912ED9BE-B746-4B18-98A5-7EE0270B5932}"/>
              </a:ext>
            </a:extLst>
          </p:cNvPr>
          <p:cNvSpPr/>
          <p:nvPr/>
        </p:nvSpPr>
        <p:spPr>
          <a:xfrm>
            <a:off x="1859585" y="1353983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273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DF31DB29-D4E9-4BA4-BB3A-9097741E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09" y="393877"/>
            <a:ext cx="7079823" cy="290248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AE929A9-760D-479D-A21C-B4EDB41F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81" y="3463683"/>
            <a:ext cx="7188552" cy="30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5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71880AB9-CE11-411F-96FC-FA3F30C9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57" y="83890"/>
            <a:ext cx="6228564" cy="65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14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0398FE2B-896C-4693-83A2-C49D594B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67" y="914400"/>
            <a:ext cx="3583145" cy="502920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61FAF5FA-4295-4375-AA5C-0A1A0713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69" y="582969"/>
            <a:ext cx="5324631" cy="5499783"/>
          </a:xfrm>
          <a:prstGeom prst="rect">
            <a:avLst/>
          </a:prstGeom>
        </p:spPr>
      </p:pic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1AA9F56D-DFCC-4A1E-93AA-F7142E3CC87E}"/>
              </a:ext>
            </a:extLst>
          </p:cNvPr>
          <p:cNvCxnSpPr/>
          <p:nvPr/>
        </p:nvCxnSpPr>
        <p:spPr>
          <a:xfrm>
            <a:off x="10548389" y="5366044"/>
            <a:ext cx="7109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9AB55DA9-76AD-47EA-BE81-D0867C7A8B5A}"/>
              </a:ext>
            </a:extLst>
          </p:cNvPr>
          <p:cNvCxnSpPr/>
          <p:nvPr/>
        </p:nvCxnSpPr>
        <p:spPr>
          <a:xfrm>
            <a:off x="11259310" y="5366044"/>
            <a:ext cx="0" cy="934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11">
            <a:extLst>
              <a:ext uri="{FF2B5EF4-FFF2-40B4-BE49-F238E27FC236}">
                <a16:creationId xmlns:a16="http://schemas.microsoft.com/office/drawing/2014/main" id="{2BCD5B7C-48A6-46ED-8BCA-E08A6606B122}"/>
              </a:ext>
            </a:extLst>
          </p:cNvPr>
          <p:cNvCxnSpPr>
            <a:cxnSpLocks/>
          </p:cNvCxnSpPr>
          <p:nvPr/>
        </p:nvCxnSpPr>
        <p:spPr>
          <a:xfrm flipH="1">
            <a:off x="2843868" y="6300132"/>
            <a:ext cx="84154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D1453161-09BF-4039-88C9-ECC6447DB60A}"/>
              </a:ext>
            </a:extLst>
          </p:cNvPr>
          <p:cNvCxnSpPr>
            <a:cxnSpLocks/>
          </p:cNvCxnSpPr>
          <p:nvPr/>
        </p:nvCxnSpPr>
        <p:spPr>
          <a:xfrm>
            <a:off x="2843868" y="3551033"/>
            <a:ext cx="0" cy="2749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028119EB-4C18-4AA3-B761-1C06507FAFE6}"/>
              </a:ext>
            </a:extLst>
          </p:cNvPr>
          <p:cNvCxnSpPr>
            <a:cxnSpLocks/>
          </p:cNvCxnSpPr>
          <p:nvPr/>
        </p:nvCxnSpPr>
        <p:spPr>
          <a:xfrm>
            <a:off x="2544136" y="3551033"/>
            <a:ext cx="380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8BD9A5D5-B779-48BB-AAB1-29E13B825C53}"/>
              </a:ext>
            </a:extLst>
          </p:cNvPr>
          <p:cNvCxnSpPr>
            <a:cxnSpLocks/>
          </p:cNvCxnSpPr>
          <p:nvPr/>
        </p:nvCxnSpPr>
        <p:spPr>
          <a:xfrm>
            <a:off x="3172437" y="3248025"/>
            <a:ext cx="0" cy="2818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49C91263-39B8-4104-8FC9-F0E14A22DBE8}"/>
              </a:ext>
            </a:extLst>
          </p:cNvPr>
          <p:cNvCxnSpPr>
            <a:cxnSpLocks/>
          </p:cNvCxnSpPr>
          <p:nvPr/>
        </p:nvCxnSpPr>
        <p:spPr>
          <a:xfrm flipV="1">
            <a:off x="3143601" y="6066609"/>
            <a:ext cx="7829199" cy="1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431317EB-68BD-482C-82F5-DCFB301CF4A3}"/>
              </a:ext>
            </a:extLst>
          </p:cNvPr>
          <p:cNvCxnSpPr>
            <a:cxnSpLocks/>
          </p:cNvCxnSpPr>
          <p:nvPr/>
        </p:nvCxnSpPr>
        <p:spPr>
          <a:xfrm>
            <a:off x="10971309" y="5068447"/>
            <a:ext cx="1" cy="1018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3E983892-9EE7-493A-9211-1A66195DFBEA}"/>
              </a:ext>
            </a:extLst>
          </p:cNvPr>
          <p:cNvCxnSpPr>
            <a:cxnSpLocks/>
          </p:cNvCxnSpPr>
          <p:nvPr/>
        </p:nvCxnSpPr>
        <p:spPr>
          <a:xfrm>
            <a:off x="10504881" y="5068447"/>
            <a:ext cx="466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95B4D4BD-2AEF-467A-8194-AD98922BAD46}"/>
              </a:ext>
            </a:extLst>
          </p:cNvPr>
          <p:cNvCxnSpPr>
            <a:cxnSpLocks/>
          </p:cNvCxnSpPr>
          <p:nvPr/>
        </p:nvCxnSpPr>
        <p:spPr>
          <a:xfrm>
            <a:off x="2873375" y="3248025"/>
            <a:ext cx="327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7843AF28-8149-4C3A-AD8B-7FCF18DD66AC}"/>
              </a:ext>
            </a:extLst>
          </p:cNvPr>
          <p:cNvCxnSpPr>
            <a:cxnSpLocks/>
          </p:cNvCxnSpPr>
          <p:nvPr/>
        </p:nvCxnSpPr>
        <p:spPr>
          <a:xfrm>
            <a:off x="11106931" y="3322760"/>
            <a:ext cx="0" cy="319012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vni poveznik 37">
            <a:extLst>
              <a:ext uri="{FF2B5EF4-FFF2-40B4-BE49-F238E27FC236}">
                <a16:creationId xmlns:a16="http://schemas.microsoft.com/office/drawing/2014/main" id="{87AD6EA8-F92B-4F61-A728-4230C2732AF1}"/>
              </a:ext>
            </a:extLst>
          </p:cNvPr>
          <p:cNvCxnSpPr>
            <a:cxnSpLocks/>
          </p:cNvCxnSpPr>
          <p:nvPr/>
        </p:nvCxnSpPr>
        <p:spPr>
          <a:xfrm>
            <a:off x="11418721" y="3062253"/>
            <a:ext cx="0" cy="31251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BBF7B0F5-14D6-4C36-BA52-68AA2C7FC97C}"/>
              </a:ext>
            </a:extLst>
          </p:cNvPr>
          <p:cNvCxnSpPr>
            <a:cxnSpLocks/>
          </p:cNvCxnSpPr>
          <p:nvPr/>
        </p:nvCxnSpPr>
        <p:spPr>
          <a:xfrm>
            <a:off x="11695558" y="2764586"/>
            <a:ext cx="0" cy="38952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AC42C060-53E5-456E-89FF-0F5D0B0C2C84}"/>
              </a:ext>
            </a:extLst>
          </p:cNvPr>
          <p:cNvCxnSpPr>
            <a:cxnSpLocks/>
          </p:cNvCxnSpPr>
          <p:nvPr/>
        </p:nvCxnSpPr>
        <p:spPr>
          <a:xfrm flipV="1">
            <a:off x="1498030" y="6519492"/>
            <a:ext cx="9608901" cy="34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avni poveznik 41">
            <a:extLst>
              <a:ext uri="{FF2B5EF4-FFF2-40B4-BE49-F238E27FC236}">
                <a16:creationId xmlns:a16="http://schemas.microsoft.com/office/drawing/2014/main" id="{D2B7EFE7-9030-40BE-9523-B368482FC9EF}"/>
              </a:ext>
            </a:extLst>
          </p:cNvPr>
          <p:cNvCxnSpPr>
            <a:cxnSpLocks/>
          </p:cNvCxnSpPr>
          <p:nvPr/>
        </p:nvCxnSpPr>
        <p:spPr>
          <a:xfrm>
            <a:off x="1035946" y="6171854"/>
            <a:ext cx="10382775" cy="155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34CCBCD7-784C-4C2D-B94B-E9B98155F292}"/>
              </a:ext>
            </a:extLst>
          </p:cNvPr>
          <p:cNvCxnSpPr>
            <a:cxnSpLocks/>
          </p:cNvCxnSpPr>
          <p:nvPr/>
        </p:nvCxnSpPr>
        <p:spPr>
          <a:xfrm flipV="1">
            <a:off x="10590356" y="3332860"/>
            <a:ext cx="516575" cy="129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vni poveznik 48">
            <a:extLst>
              <a:ext uri="{FF2B5EF4-FFF2-40B4-BE49-F238E27FC236}">
                <a16:creationId xmlns:a16="http://schemas.microsoft.com/office/drawing/2014/main" id="{0805808E-725E-4BC9-B081-D21EFC51452B}"/>
              </a:ext>
            </a:extLst>
          </p:cNvPr>
          <p:cNvCxnSpPr>
            <a:cxnSpLocks/>
          </p:cNvCxnSpPr>
          <p:nvPr/>
        </p:nvCxnSpPr>
        <p:spPr>
          <a:xfrm>
            <a:off x="10590356" y="3062253"/>
            <a:ext cx="82836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82F75A25-E406-445B-9062-84D7AD62184E}"/>
              </a:ext>
            </a:extLst>
          </p:cNvPr>
          <p:cNvCxnSpPr>
            <a:cxnSpLocks/>
          </p:cNvCxnSpPr>
          <p:nvPr/>
        </p:nvCxnSpPr>
        <p:spPr>
          <a:xfrm>
            <a:off x="10573578" y="2784259"/>
            <a:ext cx="11219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EC655708-62C7-4C4D-B78D-F9AA5D8A34B0}"/>
              </a:ext>
            </a:extLst>
          </p:cNvPr>
          <p:cNvCxnSpPr>
            <a:cxnSpLocks/>
          </p:cNvCxnSpPr>
          <p:nvPr/>
        </p:nvCxnSpPr>
        <p:spPr>
          <a:xfrm flipV="1">
            <a:off x="1498030" y="5107566"/>
            <a:ext cx="6571" cy="14510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a 55">
            <a:extLst>
              <a:ext uri="{FF2B5EF4-FFF2-40B4-BE49-F238E27FC236}">
                <a16:creationId xmlns:a16="http://schemas.microsoft.com/office/drawing/2014/main" id="{695BD553-04B1-4AD0-A1F4-D6010C286865}"/>
              </a:ext>
            </a:extLst>
          </p:cNvPr>
          <p:cNvSpPr/>
          <p:nvPr/>
        </p:nvSpPr>
        <p:spPr>
          <a:xfrm>
            <a:off x="1425675" y="4998870"/>
            <a:ext cx="157851" cy="1391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7" name="Elipsa 56">
            <a:extLst>
              <a:ext uri="{FF2B5EF4-FFF2-40B4-BE49-F238E27FC236}">
                <a16:creationId xmlns:a16="http://schemas.microsoft.com/office/drawing/2014/main" id="{02D74038-E37E-4343-930D-70D50BA4435C}"/>
              </a:ext>
            </a:extLst>
          </p:cNvPr>
          <p:cNvSpPr/>
          <p:nvPr/>
        </p:nvSpPr>
        <p:spPr>
          <a:xfrm>
            <a:off x="955121" y="4968413"/>
            <a:ext cx="157851" cy="13915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8" name="Elipsa 57">
            <a:extLst>
              <a:ext uri="{FF2B5EF4-FFF2-40B4-BE49-F238E27FC236}">
                <a16:creationId xmlns:a16="http://schemas.microsoft.com/office/drawing/2014/main" id="{2EB32116-4A6C-45CA-A278-EA418523339A}"/>
              </a:ext>
            </a:extLst>
          </p:cNvPr>
          <p:cNvSpPr/>
          <p:nvPr/>
        </p:nvSpPr>
        <p:spPr>
          <a:xfrm>
            <a:off x="2457561" y="3481456"/>
            <a:ext cx="157851" cy="1391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2B99959F-82AE-4BAB-8C17-31FA20994A4C}"/>
              </a:ext>
            </a:extLst>
          </p:cNvPr>
          <p:cNvSpPr/>
          <p:nvPr/>
        </p:nvSpPr>
        <p:spPr>
          <a:xfrm>
            <a:off x="2794449" y="3183607"/>
            <a:ext cx="157851" cy="13915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0" name="Elipsa 59">
            <a:extLst>
              <a:ext uri="{FF2B5EF4-FFF2-40B4-BE49-F238E27FC236}">
                <a16:creationId xmlns:a16="http://schemas.microsoft.com/office/drawing/2014/main" id="{113DCA68-883D-4361-9B73-90B974ABF8EF}"/>
              </a:ext>
            </a:extLst>
          </p:cNvPr>
          <p:cNvSpPr/>
          <p:nvPr/>
        </p:nvSpPr>
        <p:spPr>
          <a:xfrm>
            <a:off x="1912300" y="4972614"/>
            <a:ext cx="157851" cy="13915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5" name="Ravni poveznik 64">
            <a:extLst>
              <a:ext uri="{FF2B5EF4-FFF2-40B4-BE49-F238E27FC236}">
                <a16:creationId xmlns:a16="http://schemas.microsoft.com/office/drawing/2014/main" id="{70F5200B-E5BA-4627-B98E-7FDA67920A8E}"/>
              </a:ext>
            </a:extLst>
          </p:cNvPr>
          <p:cNvCxnSpPr>
            <a:cxnSpLocks/>
          </p:cNvCxnSpPr>
          <p:nvPr/>
        </p:nvCxnSpPr>
        <p:spPr>
          <a:xfrm flipV="1">
            <a:off x="1035946" y="5107566"/>
            <a:ext cx="0" cy="103776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a 70">
            <a:extLst>
              <a:ext uri="{FF2B5EF4-FFF2-40B4-BE49-F238E27FC236}">
                <a16:creationId xmlns:a16="http://schemas.microsoft.com/office/drawing/2014/main" id="{63651664-E6DB-4373-979D-2E983516DFA4}"/>
              </a:ext>
            </a:extLst>
          </p:cNvPr>
          <p:cNvSpPr/>
          <p:nvPr/>
        </p:nvSpPr>
        <p:spPr>
          <a:xfrm>
            <a:off x="2762882" y="3499173"/>
            <a:ext cx="157851" cy="1391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73" name="Ravni poveznik 72">
            <a:extLst>
              <a:ext uri="{FF2B5EF4-FFF2-40B4-BE49-F238E27FC236}">
                <a16:creationId xmlns:a16="http://schemas.microsoft.com/office/drawing/2014/main" id="{65F36D11-9902-4B0A-83A2-10402E22B7C9}"/>
              </a:ext>
            </a:extLst>
          </p:cNvPr>
          <p:cNvCxnSpPr>
            <a:cxnSpLocks/>
          </p:cNvCxnSpPr>
          <p:nvPr/>
        </p:nvCxnSpPr>
        <p:spPr>
          <a:xfrm flipV="1">
            <a:off x="1962457" y="6680978"/>
            <a:ext cx="9749856" cy="153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avni poveznik 74">
            <a:extLst>
              <a:ext uri="{FF2B5EF4-FFF2-40B4-BE49-F238E27FC236}">
                <a16:creationId xmlns:a16="http://schemas.microsoft.com/office/drawing/2014/main" id="{DECD262C-ECE5-4D31-9C6F-9DE76E74B37F}"/>
              </a:ext>
            </a:extLst>
          </p:cNvPr>
          <p:cNvCxnSpPr>
            <a:cxnSpLocks/>
          </p:cNvCxnSpPr>
          <p:nvPr/>
        </p:nvCxnSpPr>
        <p:spPr>
          <a:xfrm flipV="1">
            <a:off x="1962457" y="5068446"/>
            <a:ext cx="12678" cy="16432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a 77">
            <a:extLst>
              <a:ext uri="{FF2B5EF4-FFF2-40B4-BE49-F238E27FC236}">
                <a16:creationId xmlns:a16="http://schemas.microsoft.com/office/drawing/2014/main" id="{F5ADDD38-0F8C-4DA3-8C11-4A70DA40D7FA}"/>
              </a:ext>
            </a:extLst>
          </p:cNvPr>
          <p:cNvSpPr/>
          <p:nvPr/>
        </p:nvSpPr>
        <p:spPr>
          <a:xfrm>
            <a:off x="1766730" y="4957460"/>
            <a:ext cx="157851" cy="1391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0E8CBD51-D8CA-4A38-BA55-D7D4376B4998}"/>
              </a:ext>
            </a:extLst>
          </p:cNvPr>
          <p:cNvCxnSpPr>
            <a:cxnSpLocks/>
          </p:cNvCxnSpPr>
          <p:nvPr/>
        </p:nvCxnSpPr>
        <p:spPr>
          <a:xfrm>
            <a:off x="10573578" y="1302023"/>
            <a:ext cx="6857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avni poveznik 83">
            <a:extLst>
              <a:ext uri="{FF2B5EF4-FFF2-40B4-BE49-F238E27FC236}">
                <a16:creationId xmlns:a16="http://schemas.microsoft.com/office/drawing/2014/main" id="{CAAC5C90-8206-4139-8BEE-4E9C25B58B4B}"/>
              </a:ext>
            </a:extLst>
          </p:cNvPr>
          <p:cNvCxnSpPr>
            <a:cxnSpLocks/>
          </p:cNvCxnSpPr>
          <p:nvPr/>
        </p:nvCxnSpPr>
        <p:spPr>
          <a:xfrm flipV="1">
            <a:off x="11259310" y="582969"/>
            <a:ext cx="0" cy="71905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avni poveznik 85">
            <a:extLst>
              <a:ext uri="{FF2B5EF4-FFF2-40B4-BE49-F238E27FC236}">
                <a16:creationId xmlns:a16="http://schemas.microsoft.com/office/drawing/2014/main" id="{3983356B-6C54-4CCE-A3EF-B3C34FB8C2F7}"/>
              </a:ext>
            </a:extLst>
          </p:cNvPr>
          <p:cNvCxnSpPr>
            <a:cxnSpLocks/>
          </p:cNvCxnSpPr>
          <p:nvPr/>
        </p:nvCxnSpPr>
        <p:spPr>
          <a:xfrm>
            <a:off x="1859680" y="604837"/>
            <a:ext cx="944399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avni poveznik 88">
            <a:extLst>
              <a:ext uri="{FF2B5EF4-FFF2-40B4-BE49-F238E27FC236}">
                <a16:creationId xmlns:a16="http://schemas.microsoft.com/office/drawing/2014/main" id="{B7ABF00A-0D2E-43C3-AC6F-B318E419348C}"/>
              </a:ext>
            </a:extLst>
          </p:cNvPr>
          <p:cNvCxnSpPr>
            <a:cxnSpLocks/>
          </p:cNvCxnSpPr>
          <p:nvPr/>
        </p:nvCxnSpPr>
        <p:spPr>
          <a:xfrm flipV="1">
            <a:off x="1844473" y="601459"/>
            <a:ext cx="31238" cy="443653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niOkvir 94">
            <a:extLst>
              <a:ext uri="{FF2B5EF4-FFF2-40B4-BE49-F238E27FC236}">
                <a16:creationId xmlns:a16="http://schemas.microsoft.com/office/drawing/2014/main" id="{474C09C4-F952-49CC-B15F-2791CDBF4D36}"/>
              </a:ext>
            </a:extLst>
          </p:cNvPr>
          <p:cNvSpPr txBox="1"/>
          <p:nvPr/>
        </p:nvSpPr>
        <p:spPr>
          <a:xfrm>
            <a:off x="10666774" y="2470377"/>
            <a:ext cx="69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rgbClr val="00B050"/>
                </a:solidFill>
              </a:rPr>
              <a:t>MISO</a:t>
            </a:r>
          </a:p>
        </p:txBody>
      </p:sp>
      <p:sp>
        <p:nvSpPr>
          <p:cNvPr id="97" name="TekstniOkvir 96">
            <a:extLst>
              <a:ext uri="{FF2B5EF4-FFF2-40B4-BE49-F238E27FC236}">
                <a16:creationId xmlns:a16="http://schemas.microsoft.com/office/drawing/2014/main" id="{231DB261-4A60-4011-9223-6195AF439940}"/>
              </a:ext>
            </a:extLst>
          </p:cNvPr>
          <p:cNvSpPr txBox="1"/>
          <p:nvPr/>
        </p:nvSpPr>
        <p:spPr>
          <a:xfrm>
            <a:off x="10694436" y="2764675"/>
            <a:ext cx="82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>
                <a:solidFill>
                  <a:srgbClr val="7030A0"/>
                </a:solidFill>
              </a:rPr>
              <a:t>SCLK</a:t>
            </a:r>
            <a:endParaRPr lang="hr-HR" sz="1800" dirty="0">
              <a:solidFill>
                <a:srgbClr val="7030A0"/>
              </a:solidFill>
            </a:endParaRPr>
          </a:p>
        </p:txBody>
      </p:sp>
      <p:sp>
        <p:nvSpPr>
          <p:cNvPr id="99" name="TekstniOkvir 98">
            <a:extLst>
              <a:ext uri="{FF2B5EF4-FFF2-40B4-BE49-F238E27FC236}">
                <a16:creationId xmlns:a16="http://schemas.microsoft.com/office/drawing/2014/main" id="{4B1CBF66-42BC-442C-A6BB-1DB3A9044C07}"/>
              </a:ext>
            </a:extLst>
          </p:cNvPr>
          <p:cNvSpPr txBox="1"/>
          <p:nvPr/>
        </p:nvSpPr>
        <p:spPr>
          <a:xfrm>
            <a:off x="10560949" y="3046298"/>
            <a:ext cx="840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>
                <a:solidFill>
                  <a:schemeClr val="accent5"/>
                </a:solidFill>
              </a:rPr>
              <a:t>CS</a:t>
            </a:r>
            <a:endParaRPr lang="hr-HR" sz="1800" dirty="0">
              <a:solidFill>
                <a:schemeClr val="accent5"/>
              </a:solidFill>
            </a:endParaRP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B7CE0EDC-2719-46C5-AFCC-FA000F7F0828}"/>
              </a:ext>
            </a:extLst>
          </p:cNvPr>
          <p:cNvSpPr txBox="1"/>
          <p:nvPr/>
        </p:nvSpPr>
        <p:spPr>
          <a:xfrm>
            <a:off x="10504881" y="274462"/>
            <a:ext cx="893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solidFill>
                  <a:schemeClr val="accent4"/>
                </a:solidFill>
              </a:rPr>
              <a:t>MOSI</a:t>
            </a:r>
          </a:p>
        </p:txBody>
      </p:sp>
    </p:spTree>
    <p:extLst>
      <p:ext uri="{BB962C8B-B14F-4D97-AF65-F5344CB8AC3E}">
        <p14:creationId xmlns:p14="http://schemas.microsoft.com/office/powerpoint/2010/main" val="389076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niOkvir 4">
                <a:extLst>
                  <a:ext uri="{FF2B5EF4-FFF2-40B4-BE49-F238E27FC236}">
                    <a16:creationId xmlns:a16="http://schemas.microsoft.com/office/drawing/2014/main" id="{DC36B532-E2B8-42C8-AC6F-A9C033970212}"/>
                  </a:ext>
                </a:extLst>
              </p:cNvPr>
              <p:cNvSpPr txBox="1"/>
              <p:nvPr/>
            </p:nvSpPr>
            <p:spPr>
              <a:xfrm>
                <a:off x="3048000" y="324679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hr-HR" smtClean="0"/>
                      <m:t>Vout</m:t>
                    </m:r>
                    <m:r>
                      <m:rPr>
                        <m:nor/>
                      </m:rPr>
                      <a:rPr lang="hr-HR" smtClean="0"/>
                      <m:t> = ((</m:t>
                    </m:r>
                    <m:r>
                      <m:rPr>
                        <m:nor/>
                      </m:rPr>
                      <a:rPr lang="hr-HR" smtClean="0"/>
                      <m:t>R</m:t>
                    </m:r>
                    <m:r>
                      <m:rPr>
                        <m:nor/>
                      </m:rPr>
                      <a:rPr lang="hr-HR" smtClean="0"/>
                      <m:t>1 + </m:t>
                    </m:r>
                    <m:r>
                      <m:rPr>
                        <m:nor/>
                      </m:rPr>
                      <a:rPr lang="hr-HR" smtClean="0"/>
                      <m:t>R</m:t>
                    </m:r>
                    <m:r>
                      <m:rPr>
                        <m:nor/>
                      </m:rPr>
                      <a:rPr lang="hr-HR" smtClean="0"/>
                      <m:t>2) / </m:t>
                    </m:r>
                    <m:r>
                      <m:rPr>
                        <m:nor/>
                      </m:rPr>
                      <a:rPr lang="hr-HR" smtClean="0"/>
                      <m:t>R</m:t>
                    </m:r>
                    <m:r>
                      <m:rPr>
                        <m:nor/>
                      </m:rPr>
                      <a:rPr lang="hr-HR" smtClean="0"/>
                      <m:t>2 )∗1,204</m:t>
                    </m:r>
                  </m:oMath>
                </a14:m>
                <a:r>
                  <a:rPr lang="hr-H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Vout</a:t>
                </a: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((R1 + R2) / R2 )*1,204</a:t>
                </a:r>
                <a:endParaRPr lang="hr-HR" dirty="0"/>
              </a:p>
            </p:txBody>
          </p:sp>
        </mc:Choice>
        <mc:Fallback xmlns="">
          <p:sp>
            <p:nvSpPr>
              <p:cNvPr id="5" name="TekstniOkvir 4">
                <a:extLst>
                  <a:ext uri="{FF2B5EF4-FFF2-40B4-BE49-F238E27FC236}">
                    <a16:creationId xmlns:a16="http://schemas.microsoft.com/office/drawing/2014/main" id="{DC36B532-E2B8-42C8-AC6F-A9C03397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246792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18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01CACE-532F-4740-ADB2-EB15442E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DAA875F-9829-45C4-BE5D-0D36AF64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Sistemske naredbe (WAKEUP, STANDBY, RESET, START, STOP)</a:t>
            </a:r>
            <a:endParaRPr lang="en-US" dirty="0"/>
          </a:p>
          <a:p>
            <a:r>
              <a:rPr lang="hr-HR" dirty="0"/>
              <a:t>Naredbe za čitanje podataka (RDATAC, SDATAC, RDATA)</a:t>
            </a:r>
            <a:endParaRPr lang="en-US" dirty="0"/>
          </a:p>
          <a:p>
            <a:r>
              <a:rPr lang="hr-HR" dirty="0"/>
              <a:t>Naredbe za čitanje registara (RREG, WREG)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88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F520BECD-B30D-414B-AE5D-2C18FF4FEF63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403E33F-5EE3-4607-B573-19E9D0B89BD1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F50A5B0-0D25-45FF-9C2A-8015747C8217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6ACC576-0CAE-467E-8162-5646CA40BD64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A951078-E912-469D-9115-3CCBA8254BD1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364FC8-8744-40D0-A8F3-8DA1C025FB0F}"/>
              </a:ext>
            </a:extLst>
          </p:cNvPr>
          <p:cNvSpPr txBox="1"/>
          <p:nvPr/>
        </p:nvSpPr>
        <p:spPr>
          <a:xfrm>
            <a:off x="6774111" y="3167389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0ECF0E3-8752-4856-879D-FE94AF1769D4}"/>
              </a:ext>
            </a:extLst>
          </p:cNvPr>
          <p:cNvSpPr/>
          <p:nvPr/>
        </p:nvSpPr>
        <p:spPr>
          <a:xfrm rot="5400000">
            <a:off x="6797180" y="-2277421"/>
            <a:ext cx="700484" cy="8506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DFA5B2D-3F02-4D7F-A0C0-E35A59829E02}"/>
              </a:ext>
            </a:extLst>
          </p:cNvPr>
          <p:cNvSpPr txBox="1"/>
          <p:nvPr/>
        </p:nvSpPr>
        <p:spPr>
          <a:xfrm>
            <a:off x="4412608" y="1730309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337DEC0D-0AC1-4C15-9CC1-16B0A2201C83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AC532CB-10A4-40EA-A67B-A094C6C5F304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3A1EA925-A267-462D-B028-B05ACEA0792A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4499ECA6-F31E-42E2-B724-E076CE2A99E4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3294318-E84D-4E34-8796-3D31015A387C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D2FFEE2-5DF0-4EA1-99BB-6D3821EE3F80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6296AA9-74EE-4490-84E9-E5CC68B18EEC}"/>
              </a:ext>
            </a:extLst>
          </p:cNvPr>
          <p:cNvSpPr/>
          <p:nvPr/>
        </p:nvSpPr>
        <p:spPr>
          <a:xfrm>
            <a:off x="526410" y="1504520"/>
            <a:ext cx="578841" cy="36282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4585CD8-60CA-4564-B820-A585C3C5C79D}"/>
              </a:ext>
            </a:extLst>
          </p:cNvPr>
          <p:cNvSpPr txBox="1"/>
          <p:nvPr/>
        </p:nvSpPr>
        <p:spPr>
          <a:xfrm>
            <a:off x="637105" y="1915407"/>
            <a:ext cx="327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elektrode</a:t>
            </a:r>
          </a:p>
        </p:txBody>
      </p: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58DEFE5-E944-4E9C-9AE2-328DD96CFE29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04389F1D-60EB-42A3-B23D-6A194F81B9E8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1B474ADC-934A-46E8-805B-1FB5BD5F4290}"/>
              </a:ext>
            </a:extLst>
          </p:cNvPr>
          <p:cNvSpPr txBox="1"/>
          <p:nvPr/>
        </p:nvSpPr>
        <p:spPr>
          <a:xfrm>
            <a:off x="8161001" y="3262103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/>
              <a:t>Mux</a:t>
            </a:r>
            <a:r>
              <a:rPr lang="hr-HR" sz="2000" dirty="0"/>
              <a:t> 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A63C02FF-3633-47DE-8F19-15BDC974C30C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1DA2759-1879-4BA3-B1AE-687CE211F1FC}"/>
              </a:ext>
            </a:extLst>
          </p:cNvPr>
          <p:cNvSpPr txBox="1"/>
          <p:nvPr/>
        </p:nvSpPr>
        <p:spPr>
          <a:xfrm>
            <a:off x="5911965" y="1436506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v. p. filtar </a:t>
            </a:r>
          </a:p>
        </p:txBody>
      </p:sp>
      <p:sp>
        <p:nvSpPr>
          <p:cNvPr id="24" name="Jednakokračni trokut 23">
            <a:extLst>
              <a:ext uri="{FF2B5EF4-FFF2-40B4-BE49-F238E27FC236}">
                <a16:creationId xmlns:a16="http://schemas.microsoft.com/office/drawing/2014/main" id="{0D632AE3-8CD1-43C2-B251-112AAE03DE64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FCCCCE-CE92-459C-9B6C-217AD1B04E37}"/>
              </a:ext>
            </a:extLst>
          </p:cNvPr>
          <p:cNvSpPr txBox="1"/>
          <p:nvPr/>
        </p:nvSpPr>
        <p:spPr>
          <a:xfrm>
            <a:off x="1961973" y="2073518"/>
            <a:ext cx="109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Pojačalo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ED28093D-A15F-40EE-8F9C-E34AEFAA38AA}"/>
              </a:ext>
            </a:extLst>
          </p:cNvPr>
          <p:cNvCxnSpPr/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E7E86CAE-5ECC-4FB3-98F5-1A66AB4EF001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2C619C86-5D33-48E9-9344-20CD42A00B36}"/>
              </a:ext>
            </a:extLst>
          </p:cNvPr>
          <p:cNvSpPr txBox="1"/>
          <p:nvPr/>
        </p:nvSpPr>
        <p:spPr>
          <a:xfrm>
            <a:off x="3862955" y="1419767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n. p. filtar </a:t>
            </a:r>
          </a:p>
        </p:txBody>
      </p: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27B49D1-841D-4327-8B87-B12CFAF5DCF7}"/>
              </a:ext>
            </a:extLst>
          </p:cNvPr>
          <p:cNvCxnSpPr/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C5522BBD-42E8-4552-BFC9-AC0ADBBA380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E87D7266-44CA-4D7E-8D76-B88D2BFC3D26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347937B2-AAB1-4393-BD61-5FDF9D3DCEF0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C711F358-A5C6-4879-B758-D1C322432EA4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7DFFCE69-99B1-4738-B091-8BB9DF6396DE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6390E572-B340-4927-97DD-2E92DE713A2A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E703C8CF-0E2A-42F8-9EDC-190CE5416123}"/>
              </a:ext>
            </a:extLst>
          </p:cNvPr>
          <p:cNvSpPr txBox="1"/>
          <p:nvPr/>
        </p:nvSpPr>
        <p:spPr>
          <a:xfrm>
            <a:off x="10266797" y="33186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ADC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4DBB9A5E-0D3C-48BA-BAC7-1FDC5EAA29BE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49" name="Pravokutnik 48">
            <a:extLst>
              <a:ext uri="{FF2B5EF4-FFF2-40B4-BE49-F238E27FC236}">
                <a16:creationId xmlns:a16="http://schemas.microsoft.com/office/drawing/2014/main" id="{665CF727-E2CA-4208-A06A-6311ACEAF3B1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FE7EA1AE-78F6-414D-A7FA-BC3AA3BAFABC}"/>
              </a:ext>
            </a:extLst>
          </p:cNvPr>
          <p:cNvSpPr txBox="1"/>
          <p:nvPr/>
        </p:nvSpPr>
        <p:spPr>
          <a:xfrm>
            <a:off x="5918605" y="3878939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v. p. filtar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F92464EC-DB8B-4A0F-BA81-CEC17448B3EE}"/>
              </a:ext>
            </a:extLst>
          </p:cNvPr>
          <p:cNvCxnSpPr/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ABA7A243-E18B-4CA1-AE15-19726E585CB5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9DFAD7C8-BEA1-4E76-8D8E-41FC66916C9F}"/>
              </a:ext>
            </a:extLst>
          </p:cNvPr>
          <p:cNvSpPr txBox="1"/>
          <p:nvPr/>
        </p:nvSpPr>
        <p:spPr>
          <a:xfrm>
            <a:off x="3869595" y="3862200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n. p. filtar </a:t>
            </a:r>
          </a:p>
        </p:txBody>
      </p: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036A4883-65D1-4702-B9BA-43A2115069C9}"/>
              </a:ext>
            </a:extLst>
          </p:cNvPr>
          <p:cNvCxnSpPr/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74C5114-22E6-4B8C-94A6-72B4F4B9E5E4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F2EFCA2-D54B-40DD-A2F2-7B3D302418D2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214B6E88-3D33-4ADE-B5C7-FDA1633D9C77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B5F9D0E4-037B-44AF-90FA-6824BF0C292A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58">
            <a:extLst>
              <a:ext uri="{FF2B5EF4-FFF2-40B4-BE49-F238E27FC236}">
                <a16:creationId xmlns:a16="http://schemas.microsoft.com/office/drawing/2014/main" id="{1C90EDAC-3601-4B27-8F2F-A356B7A0BE48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ednakokračni trokut 60">
            <a:extLst>
              <a:ext uri="{FF2B5EF4-FFF2-40B4-BE49-F238E27FC236}">
                <a16:creationId xmlns:a16="http://schemas.microsoft.com/office/drawing/2014/main" id="{71FF5208-4ECD-4769-A6C7-722AA5048A19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F3854FD6-0F63-42B7-A993-3E0A096DB935}"/>
              </a:ext>
            </a:extLst>
          </p:cNvPr>
          <p:cNvSpPr txBox="1"/>
          <p:nvPr/>
        </p:nvSpPr>
        <p:spPr>
          <a:xfrm>
            <a:off x="1988541" y="4504213"/>
            <a:ext cx="109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Pojačalo</a:t>
            </a:r>
          </a:p>
        </p:txBody>
      </p:sp>
      <p:sp>
        <p:nvSpPr>
          <p:cNvPr id="63" name="TekstniOkvir 62">
            <a:extLst>
              <a:ext uri="{FF2B5EF4-FFF2-40B4-BE49-F238E27FC236}">
                <a16:creationId xmlns:a16="http://schemas.microsoft.com/office/drawing/2014/main" id="{64FFA181-D704-43D1-812A-8E6930F492A4}"/>
              </a:ext>
            </a:extLst>
          </p:cNvPr>
          <p:cNvSpPr txBox="1"/>
          <p:nvPr/>
        </p:nvSpPr>
        <p:spPr>
          <a:xfrm rot="5400000" flipH="1">
            <a:off x="2291656" y="3324749"/>
            <a:ext cx="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…</a:t>
            </a:r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031B397F-C164-4573-9455-8E1103234AE9}"/>
              </a:ext>
            </a:extLst>
          </p:cNvPr>
          <p:cNvSpPr txBox="1"/>
          <p:nvPr/>
        </p:nvSpPr>
        <p:spPr>
          <a:xfrm rot="5400000" flipH="1">
            <a:off x="4146275" y="3234372"/>
            <a:ext cx="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…</a:t>
            </a:r>
          </a:p>
        </p:txBody>
      </p:sp>
      <p:sp>
        <p:nvSpPr>
          <p:cNvPr id="65" name="TekstniOkvir 64">
            <a:extLst>
              <a:ext uri="{FF2B5EF4-FFF2-40B4-BE49-F238E27FC236}">
                <a16:creationId xmlns:a16="http://schemas.microsoft.com/office/drawing/2014/main" id="{286C9354-5E10-460C-8F74-92440E2B346D}"/>
              </a:ext>
            </a:extLst>
          </p:cNvPr>
          <p:cNvSpPr txBox="1"/>
          <p:nvPr/>
        </p:nvSpPr>
        <p:spPr>
          <a:xfrm rot="5400000" flipH="1">
            <a:off x="6244667" y="3256246"/>
            <a:ext cx="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…</a:t>
            </a:r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E10F6A21-596A-4087-A103-34AA9CAB464B}"/>
              </a:ext>
            </a:extLst>
          </p:cNvPr>
          <p:cNvSpPr txBox="1"/>
          <p:nvPr/>
        </p:nvSpPr>
        <p:spPr>
          <a:xfrm rot="5400000" flipH="1">
            <a:off x="1197961" y="3349603"/>
            <a:ext cx="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…</a:t>
            </a:r>
          </a:p>
        </p:txBody>
      </p: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2D2C1787-1EE7-41A8-A40A-AEB730F2F69F}"/>
              </a:ext>
            </a:extLst>
          </p:cNvPr>
          <p:cNvSpPr txBox="1"/>
          <p:nvPr/>
        </p:nvSpPr>
        <p:spPr>
          <a:xfrm rot="5400000" flipH="1">
            <a:off x="7378303" y="3259746"/>
            <a:ext cx="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…</a:t>
            </a:r>
          </a:p>
        </p:txBody>
      </p:sp>
      <p:cxnSp>
        <p:nvCxnSpPr>
          <p:cNvPr id="83" name="Ravni poveznik sa strelicom 82">
            <a:extLst>
              <a:ext uri="{FF2B5EF4-FFF2-40B4-BE49-F238E27FC236}">
                <a16:creationId xmlns:a16="http://schemas.microsoft.com/office/drawing/2014/main" id="{FF968B05-3F72-4FD2-A60F-A58739BD8E88}"/>
              </a:ext>
            </a:extLst>
          </p:cNvPr>
          <p:cNvCxnSpPr>
            <a:cxnSpLocks/>
          </p:cNvCxnSpPr>
          <p:nvPr/>
        </p:nvCxnSpPr>
        <p:spPr>
          <a:xfrm>
            <a:off x="1314641" y="22811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avni poveznik sa strelicom 83">
            <a:extLst>
              <a:ext uri="{FF2B5EF4-FFF2-40B4-BE49-F238E27FC236}">
                <a16:creationId xmlns:a16="http://schemas.microsoft.com/office/drawing/2014/main" id="{5BD8626A-C3DE-4543-B55F-68D0DE189DE3}"/>
              </a:ext>
            </a:extLst>
          </p:cNvPr>
          <p:cNvCxnSpPr>
            <a:cxnSpLocks/>
          </p:cNvCxnSpPr>
          <p:nvPr/>
        </p:nvCxnSpPr>
        <p:spPr>
          <a:xfrm>
            <a:off x="1233191" y="466663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sa strelicom 84">
            <a:extLst>
              <a:ext uri="{FF2B5EF4-FFF2-40B4-BE49-F238E27FC236}">
                <a16:creationId xmlns:a16="http://schemas.microsoft.com/office/drawing/2014/main" id="{ED0633D0-4D67-4544-A0B3-B3DF41E1D871}"/>
              </a:ext>
            </a:extLst>
          </p:cNvPr>
          <p:cNvCxnSpPr>
            <a:cxnSpLocks/>
          </p:cNvCxnSpPr>
          <p:nvPr/>
        </p:nvCxnSpPr>
        <p:spPr>
          <a:xfrm>
            <a:off x="3347905" y="22811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avni poveznik sa strelicom 85">
            <a:extLst>
              <a:ext uri="{FF2B5EF4-FFF2-40B4-BE49-F238E27FC236}">
                <a16:creationId xmlns:a16="http://schemas.microsoft.com/office/drawing/2014/main" id="{B74613AF-A421-4DAE-A07F-D0E983241BEB}"/>
              </a:ext>
            </a:extLst>
          </p:cNvPr>
          <p:cNvCxnSpPr>
            <a:cxnSpLocks/>
          </p:cNvCxnSpPr>
          <p:nvPr/>
        </p:nvCxnSpPr>
        <p:spPr>
          <a:xfrm>
            <a:off x="3347905" y="469364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avni poveznik sa strelicom 86">
            <a:extLst>
              <a:ext uri="{FF2B5EF4-FFF2-40B4-BE49-F238E27FC236}">
                <a16:creationId xmlns:a16="http://schemas.microsoft.com/office/drawing/2014/main" id="{9F4C4DEA-C5DD-4F0E-9D8C-830B3C41B6B6}"/>
              </a:ext>
            </a:extLst>
          </p:cNvPr>
          <p:cNvCxnSpPr>
            <a:cxnSpLocks/>
          </p:cNvCxnSpPr>
          <p:nvPr/>
        </p:nvCxnSpPr>
        <p:spPr>
          <a:xfrm>
            <a:off x="5382404" y="22660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avni poveznik sa strelicom 87">
            <a:extLst>
              <a:ext uri="{FF2B5EF4-FFF2-40B4-BE49-F238E27FC236}">
                <a16:creationId xmlns:a16="http://schemas.microsoft.com/office/drawing/2014/main" id="{F9C11A97-74ED-48FA-9662-ECA25E265692}"/>
              </a:ext>
            </a:extLst>
          </p:cNvPr>
          <p:cNvCxnSpPr>
            <a:cxnSpLocks/>
          </p:cNvCxnSpPr>
          <p:nvPr/>
        </p:nvCxnSpPr>
        <p:spPr>
          <a:xfrm>
            <a:off x="5317737" y="471126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avni poveznik sa strelicom 88">
            <a:extLst>
              <a:ext uri="{FF2B5EF4-FFF2-40B4-BE49-F238E27FC236}">
                <a16:creationId xmlns:a16="http://schemas.microsoft.com/office/drawing/2014/main" id="{776C6FFD-DCE4-4C81-AC3E-5630C0E2030C}"/>
              </a:ext>
            </a:extLst>
          </p:cNvPr>
          <p:cNvCxnSpPr>
            <a:cxnSpLocks/>
          </p:cNvCxnSpPr>
          <p:nvPr/>
        </p:nvCxnSpPr>
        <p:spPr>
          <a:xfrm>
            <a:off x="7339787" y="228319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avni poveznik sa strelicom 89">
            <a:extLst>
              <a:ext uri="{FF2B5EF4-FFF2-40B4-BE49-F238E27FC236}">
                <a16:creationId xmlns:a16="http://schemas.microsoft.com/office/drawing/2014/main" id="{5FD723B9-A3E9-45CF-A59C-6F3FEFCFB425}"/>
              </a:ext>
            </a:extLst>
          </p:cNvPr>
          <p:cNvCxnSpPr>
            <a:cxnSpLocks/>
          </p:cNvCxnSpPr>
          <p:nvPr/>
        </p:nvCxnSpPr>
        <p:spPr>
          <a:xfrm>
            <a:off x="7339787" y="466663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avni poveznik sa strelicom 90">
            <a:extLst>
              <a:ext uri="{FF2B5EF4-FFF2-40B4-BE49-F238E27FC236}">
                <a16:creationId xmlns:a16="http://schemas.microsoft.com/office/drawing/2014/main" id="{DA51E905-09C8-42A6-AA85-3B54C27FD4D9}"/>
              </a:ext>
            </a:extLst>
          </p:cNvPr>
          <p:cNvCxnSpPr>
            <a:cxnSpLocks/>
          </p:cNvCxnSpPr>
          <p:nvPr/>
        </p:nvCxnSpPr>
        <p:spPr>
          <a:xfrm>
            <a:off x="9348043" y="350763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99D9380-35B3-45F0-959D-9E71057A25BA}"/>
              </a:ext>
            </a:extLst>
          </p:cNvPr>
          <p:cNvSpPr/>
          <p:nvPr/>
        </p:nvSpPr>
        <p:spPr>
          <a:xfrm>
            <a:off x="48404" y="1531689"/>
            <a:ext cx="578841" cy="36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41902764-FB4F-42AA-86F6-CACFC2761542}"/>
              </a:ext>
            </a:extLst>
          </p:cNvPr>
          <p:cNvSpPr txBox="1"/>
          <p:nvPr/>
        </p:nvSpPr>
        <p:spPr>
          <a:xfrm>
            <a:off x="134880" y="1983428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4255456-53DE-402A-B71C-A29A6D0BAD57}"/>
              </a:ext>
            </a:extLst>
          </p:cNvPr>
          <p:cNvSpPr/>
          <p:nvPr/>
        </p:nvSpPr>
        <p:spPr>
          <a:xfrm>
            <a:off x="9002626" y="2658147"/>
            <a:ext cx="1170526" cy="12824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51E3046-7CE7-48E9-87A0-73FA18D420F9}"/>
              </a:ext>
            </a:extLst>
          </p:cNvPr>
          <p:cNvSpPr txBox="1"/>
          <p:nvPr/>
        </p:nvSpPr>
        <p:spPr>
          <a:xfrm>
            <a:off x="9358678" y="3027522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µC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CBEF651-ADBC-4527-9121-34040136FBC3}"/>
              </a:ext>
            </a:extLst>
          </p:cNvPr>
          <p:cNvSpPr txBox="1"/>
          <p:nvPr/>
        </p:nvSpPr>
        <p:spPr>
          <a:xfrm>
            <a:off x="10173152" y="2755287"/>
            <a:ext cx="193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  <a:p>
            <a:r>
              <a:rPr lang="hr-HR" sz="1200" b="1" dirty="0"/>
              <a:t>/WiFi </a:t>
            </a:r>
          </a:p>
        </p:txBody>
      </p:sp>
      <p:sp>
        <p:nvSpPr>
          <p:cNvPr id="24" name="Pravokutnik 23">
            <a:extLst>
              <a:ext uri="{FF2B5EF4-FFF2-40B4-BE49-F238E27FC236}">
                <a16:creationId xmlns:a16="http://schemas.microsoft.com/office/drawing/2014/main" id="{7B377558-1927-4265-B3A8-CEF312E52101}"/>
              </a:ext>
            </a:extLst>
          </p:cNvPr>
          <p:cNvSpPr/>
          <p:nvPr/>
        </p:nvSpPr>
        <p:spPr>
          <a:xfrm>
            <a:off x="10928805" y="2658146"/>
            <a:ext cx="1170526" cy="12824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DF1D1D3-CAE4-45A6-8C2C-56A2BE2D3C63}"/>
              </a:ext>
            </a:extLst>
          </p:cNvPr>
          <p:cNvSpPr txBox="1"/>
          <p:nvPr/>
        </p:nvSpPr>
        <p:spPr>
          <a:xfrm>
            <a:off x="11052597" y="3070950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25" name="Ravni poveznik sa strelicom 24">
            <a:extLst>
              <a:ext uri="{FF2B5EF4-FFF2-40B4-BE49-F238E27FC236}">
                <a16:creationId xmlns:a16="http://schemas.microsoft.com/office/drawing/2014/main" id="{BB83267E-0ADD-421F-BD68-F9ADFBC56708}"/>
              </a:ext>
            </a:extLst>
          </p:cNvPr>
          <p:cNvCxnSpPr>
            <a:cxnSpLocks/>
          </p:cNvCxnSpPr>
          <p:nvPr/>
        </p:nvCxnSpPr>
        <p:spPr>
          <a:xfrm>
            <a:off x="692417" y="232775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sa strelicom 25">
            <a:extLst>
              <a:ext uri="{FF2B5EF4-FFF2-40B4-BE49-F238E27FC236}">
                <a16:creationId xmlns:a16="http://schemas.microsoft.com/office/drawing/2014/main" id="{30D9EA70-033E-455D-B68F-AD28FFB0E6E1}"/>
              </a:ext>
            </a:extLst>
          </p:cNvPr>
          <p:cNvCxnSpPr>
            <a:cxnSpLocks/>
          </p:cNvCxnSpPr>
          <p:nvPr/>
        </p:nvCxnSpPr>
        <p:spPr>
          <a:xfrm>
            <a:off x="692417" y="4289787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sa strelicom 27">
            <a:extLst>
              <a:ext uri="{FF2B5EF4-FFF2-40B4-BE49-F238E27FC236}">
                <a16:creationId xmlns:a16="http://schemas.microsoft.com/office/drawing/2014/main" id="{9AF31649-4A47-4427-A4BD-D8397739365B}"/>
              </a:ext>
            </a:extLst>
          </p:cNvPr>
          <p:cNvCxnSpPr>
            <a:cxnSpLocks/>
          </p:cNvCxnSpPr>
          <p:nvPr/>
        </p:nvCxnSpPr>
        <p:spPr>
          <a:xfrm>
            <a:off x="10409219" y="323789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8459AF47-FB01-47D3-950C-A219EB710FFE}"/>
              </a:ext>
            </a:extLst>
          </p:cNvPr>
          <p:cNvCxnSpPr>
            <a:cxnSpLocks/>
          </p:cNvCxnSpPr>
          <p:nvPr/>
        </p:nvCxnSpPr>
        <p:spPr>
          <a:xfrm>
            <a:off x="8584173" y="325561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Slika 31">
            <a:extLst>
              <a:ext uri="{FF2B5EF4-FFF2-40B4-BE49-F238E27FC236}">
                <a16:creationId xmlns:a16="http://schemas.microsoft.com/office/drawing/2014/main" id="{53348B5D-1637-4FA5-A387-A424DBDB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69" y="1531689"/>
            <a:ext cx="7492874" cy="3361001"/>
          </a:xfrm>
          <a:prstGeom prst="rect">
            <a:avLst/>
          </a:prstGeom>
        </p:spPr>
      </p:pic>
      <p:cxnSp>
        <p:nvCxnSpPr>
          <p:cNvPr id="33" name="Ravni poveznik sa strelicom 32">
            <a:extLst>
              <a:ext uri="{FF2B5EF4-FFF2-40B4-BE49-F238E27FC236}">
                <a16:creationId xmlns:a16="http://schemas.microsoft.com/office/drawing/2014/main" id="{A059A358-2A24-4AB1-85CE-0386C0049780}"/>
              </a:ext>
            </a:extLst>
          </p:cNvPr>
          <p:cNvCxnSpPr>
            <a:cxnSpLocks/>
          </p:cNvCxnSpPr>
          <p:nvPr/>
        </p:nvCxnSpPr>
        <p:spPr>
          <a:xfrm>
            <a:off x="2227618" y="2257642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sa strelicom 33">
            <a:extLst>
              <a:ext uri="{FF2B5EF4-FFF2-40B4-BE49-F238E27FC236}">
                <a16:creationId xmlns:a16="http://schemas.microsoft.com/office/drawing/2014/main" id="{623DFA42-8331-4C83-8F73-EB7A50BB0F97}"/>
              </a:ext>
            </a:extLst>
          </p:cNvPr>
          <p:cNvCxnSpPr>
            <a:cxnSpLocks/>
          </p:cNvCxnSpPr>
          <p:nvPr/>
        </p:nvCxnSpPr>
        <p:spPr>
          <a:xfrm>
            <a:off x="3771282" y="225386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vni poveznik sa strelicom 34">
            <a:extLst>
              <a:ext uri="{FF2B5EF4-FFF2-40B4-BE49-F238E27FC236}">
                <a16:creationId xmlns:a16="http://schemas.microsoft.com/office/drawing/2014/main" id="{E88CCB5F-9AC3-443C-93B8-6FBC67DACB3F}"/>
              </a:ext>
            </a:extLst>
          </p:cNvPr>
          <p:cNvCxnSpPr>
            <a:cxnSpLocks/>
          </p:cNvCxnSpPr>
          <p:nvPr/>
        </p:nvCxnSpPr>
        <p:spPr>
          <a:xfrm>
            <a:off x="3771282" y="419687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6210018C-7065-4DCE-B5CE-7D8D3520D987}"/>
              </a:ext>
            </a:extLst>
          </p:cNvPr>
          <p:cNvCxnSpPr>
            <a:cxnSpLocks/>
          </p:cNvCxnSpPr>
          <p:nvPr/>
        </p:nvCxnSpPr>
        <p:spPr>
          <a:xfrm>
            <a:off x="5413269" y="4180987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vni poveznik sa strelicom 36">
            <a:extLst>
              <a:ext uri="{FF2B5EF4-FFF2-40B4-BE49-F238E27FC236}">
                <a16:creationId xmlns:a16="http://schemas.microsoft.com/office/drawing/2014/main" id="{0CBF48FA-DE01-452C-980E-0DA065AFD52A}"/>
              </a:ext>
            </a:extLst>
          </p:cNvPr>
          <p:cNvCxnSpPr>
            <a:cxnSpLocks/>
          </p:cNvCxnSpPr>
          <p:nvPr/>
        </p:nvCxnSpPr>
        <p:spPr>
          <a:xfrm>
            <a:off x="2240858" y="4194597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vni poveznik sa strelicom 37">
            <a:extLst>
              <a:ext uri="{FF2B5EF4-FFF2-40B4-BE49-F238E27FC236}">
                <a16:creationId xmlns:a16="http://schemas.microsoft.com/office/drawing/2014/main" id="{0AF16BAB-E3AC-4972-B100-D5B824E0954B}"/>
              </a:ext>
            </a:extLst>
          </p:cNvPr>
          <p:cNvCxnSpPr>
            <a:cxnSpLocks/>
          </p:cNvCxnSpPr>
          <p:nvPr/>
        </p:nvCxnSpPr>
        <p:spPr>
          <a:xfrm>
            <a:off x="6878277" y="32121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872A476F-450B-43F6-8940-C6B005463BE5}"/>
              </a:ext>
            </a:extLst>
          </p:cNvPr>
          <p:cNvCxnSpPr>
            <a:cxnSpLocks/>
          </p:cNvCxnSpPr>
          <p:nvPr/>
        </p:nvCxnSpPr>
        <p:spPr>
          <a:xfrm>
            <a:off x="5413269" y="225386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DC5442-D3CF-45F4-BF6E-670FD240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2031"/>
            <a:ext cx="9905998" cy="147857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A8D6D7F-4A76-4927-8719-369D4FA8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AC60F54-C83B-4E49-A4BE-3563E75E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05. srpanj 2021.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FB9B1C3-119E-40A6-8A16-D232CA0B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52E63E38-7216-4E85-9E26-F393FFEDA188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BCBAADE7-FFE6-4A81-A8AC-FD206064ABB3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AA05492F-A397-471A-8755-FBD9141C1EFF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84A622C5-45DC-4E5A-A07C-E495C352A1F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F5321554-7D7F-4BF6-88B2-C59602C4EDD2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D2441C33-D8F6-4B52-98D1-527BEF6DF74C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D4AD094-4D77-4405-AA5E-76151B431530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374057E5-7282-4BA9-89D6-FA4D9289EB3E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446F2ECE-3247-4674-9F70-191EDC43218B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39C7E6A1-CCA5-41A0-B6BC-B6C423E2BFF7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712DF8BB-0515-4F95-A3F7-A5DB8219F146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CE82E788-5817-4D24-A67E-124FF7068677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vni poveznik sa strelicom 17">
            <a:extLst>
              <a:ext uri="{FF2B5EF4-FFF2-40B4-BE49-F238E27FC236}">
                <a16:creationId xmlns:a16="http://schemas.microsoft.com/office/drawing/2014/main" id="{4AA5E054-2E8E-40ED-9560-5AE25677EBF4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D2C93B80-719E-4DC4-B565-98F2D41EA8F4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E279E7D9-CC88-4EEF-B552-0E5FDA94F923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90851469-BDC0-46ED-B521-DE229016B4F2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A568F142-FB8A-4104-AB59-096D83AD9327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avokutnik 22">
            <a:extLst>
              <a:ext uri="{FF2B5EF4-FFF2-40B4-BE49-F238E27FC236}">
                <a16:creationId xmlns:a16="http://schemas.microsoft.com/office/drawing/2014/main" id="{155B1C7B-D050-422D-90F0-E070A29AB631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012B51EC-D896-4A6B-8536-08000ACAF182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5" name="Pravokutnik 24">
            <a:extLst>
              <a:ext uri="{FF2B5EF4-FFF2-40B4-BE49-F238E27FC236}">
                <a16:creationId xmlns:a16="http://schemas.microsoft.com/office/drawing/2014/main" id="{583CEA0B-529F-4E0D-AC50-3262991CBA17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A20DF3E0-FBE4-4F48-8694-B21A11F0B555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7" name="Ravni poveznik sa strelicom 26">
            <a:extLst>
              <a:ext uri="{FF2B5EF4-FFF2-40B4-BE49-F238E27FC236}">
                <a16:creationId xmlns:a16="http://schemas.microsoft.com/office/drawing/2014/main" id="{3DAE5E32-AB53-4EB8-ACA8-9657A9A48149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sa strelicom 27">
            <a:extLst>
              <a:ext uri="{FF2B5EF4-FFF2-40B4-BE49-F238E27FC236}">
                <a16:creationId xmlns:a16="http://schemas.microsoft.com/office/drawing/2014/main" id="{50D2FD31-1A29-463F-920D-F1095A7A3855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404BBF7E-0574-4031-8A56-415B29F4D1FC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EFBA8CFB-5262-4E42-B691-359BAD792D0C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avokutnik 30">
            <a:extLst>
              <a:ext uri="{FF2B5EF4-FFF2-40B4-BE49-F238E27FC236}">
                <a16:creationId xmlns:a16="http://schemas.microsoft.com/office/drawing/2014/main" id="{775099B3-0B02-4FDB-A855-531EA1693633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BE792DC-2D2E-47F0-8A9A-C447A4FEB4A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3" name="Ravni poveznik sa strelicom 32">
            <a:extLst>
              <a:ext uri="{FF2B5EF4-FFF2-40B4-BE49-F238E27FC236}">
                <a16:creationId xmlns:a16="http://schemas.microsoft.com/office/drawing/2014/main" id="{07593291-A049-4740-8FD7-2C01F43A9F02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sa strelicom 33">
            <a:extLst>
              <a:ext uri="{FF2B5EF4-FFF2-40B4-BE49-F238E27FC236}">
                <a16:creationId xmlns:a16="http://schemas.microsoft.com/office/drawing/2014/main" id="{2559373C-6702-4EB5-973F-9F47D1F622E0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E3E6C73C-D3F6-4857-88A7-E3F987C05AC3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01704C63-6239-4D26-8C09-512649BC81E4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vni poveznik sa strelicom 36">
            <a:extLst>
              <a:ext uri="{FF2B5EF4-FFF2-40B4-BE49-F238E27FC236}">
                <a16:creationId xmlns:a16="http://schemas.microsoft.com/office/drawing/2014/main" id="{DF9E66D1-66D5-4020-B468-7BFF34C18CCF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1B87DF4B-301D-44BC-904C-E623D67ED818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39" name="Pravokutnik 38">
            <a:extLst>
              <a:ext uri="{FF2B5EF4-FFF2-40B4-BE49-F238E27FC236}">
                <a16:creationId xmlns:a16="http://schemas.microsoft.com/office/drawing/2014/main" id="{7FCA837D-262E-4FF6-9C46-6CDC83F9BE1A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0" name="Pravokutnik 39">
            <a:extLst>
              <a:ext uri="{FF2B5EF4-FFF2-40B4-BE49-F238E27FC236}">
                <a16:creationId xmlns:a16="http://schemas.microsoft.com/office/drawing/2014/main" id="{9F6C251C-77D6-4AD0-9D99-B8C492410A1D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1" name="Pravokutnik 40">
            <a:extLst>
              <a:ext uri="{FF2B5EF4-FFF2-40B4-BE49-F238E27FC236}">
                <a16:creationId xmlns:a16="http://schemas.microsoft.com/office/drawing/2014/main" id="{C86D6419-A385-4DE4-9AA9-0E8AE4BEA120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2" name="Pravokutnik 41">
            <a:extLst>
              <a:ext uri="{FF2B5EF4-FFF2-40B4-BE49-F238E27FC236}">
                <a16:creationId xmlns:a16="http://schemas.microsoft.com/office/drawing/2014/main" id="{796963A9-8F50-4ADA-8400-9BB94A6A67BF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Pravokutnik 42">
            <a:extLst>
              <a:ext uri="{FF2B5EF4-FFF2-40B4-BE49-F238E27FC236}">
                <a16:creationId xmlns:a16="http://schemas.microsoft.com/office/drawing/2014/main" id="{E9C5D187-69B6-4CD0-B7E5-A1255A061D97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4" name="Pravokutnik 43">
            <a:extLst>
              <a:ext uri="{FF2B5EF4-FFF2-40B4-BE49-F238E27FC236}">
                <a16:creationId xmlns:a16="http://schemas.microsoft.com/office/drawing/2014/main" id="{18816159-B09C-4D83-853D-25C48318E5A3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Pravokutnik 44">
            <a:extLst>
              <a:ext uri="{FF2B5EF4-FFF2-40B4-BE49-F238E27FC236}">
                <a16:creationId xmlns:a16="http://schemas.microsoft.com/office/drawing/2014/main" id="{EB6426E0-2D01-4A52-81E6-264E777BC85A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F726DCDD-062D-4BEE-B01C-79AF708A7915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D46D1461-E97F-4EE9-8A96-2B66B37499E5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B4A6DDD8-9FF7-4A0A-B8CB-0DDB1F3315B7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TekstniOkvir 48">
            <a:extLst>
              <a:ext uri="{FF2B5EF4-FFF2-40B4-BE49-F238E27FC236}">
                <a16:creationId xmlns:a16="http://schemas.microsoft.com/office/drawing/2014/main" id="{E239DAD6-B5AF-4747-B5F3-A584A65E9EC9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150933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791C045-58AA-49C0-9463-A95B55B3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FF63ABF-16F4-4D1F-8583-84445411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922E9D0-0CC0-4223-BC6F-62352EF95BBC}"/>
              </a:ext>
            </a:extLst>
          </p:cNvPr>
          <p:cNvSpPr/>
          <p:nvPr/>
        </p:nvSpPr>
        <p:spPr>
          <a:xfrm>
            <a:off x="48404" y="1531689"/>
            <a:ext cx="578841" cy="36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68CF047C-E4EE-419B-A401-2D798ACC33FC}"/>
              </a:ext>
            </a:extLst>
          </p:cNvPr>
          <p:cNvSpPr txBox="1"/>
          <p:nvPr/>
        </p:nvSpPr>
        <p:spPr>
          <a:xfrm>
            <a:off x="134880" y="1983428"/>
            <a:ext cx="289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EF9BC6F4-DAE4-4042-BA37-1097718D87F5}"/>
              </a:ext>
            </a:extLst>
          </p:cNvPr>
          <p:cNvSpPr/>
          <p:nvPr/>
        </p:nvSpPr>
        <p:spPr>
          <a:xfrm>
            <a:off x="9029273" y="2658146"/>
            <a:ext cx="1170526" cy="12824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0914235F-A9A4-4150-99BA-15811DF6A99A}"/>
              </a:ext>
            </a:extLst>
          </p:cNvPr>
          <p:cNvSpPr txBox="1"/>
          <p:nvPr/>
        </p:nvSpPr>
        <p:spPr>
          <a:xfrm>
            <a:off x="9358678" y="3027522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µC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3D7F057F-1FDC-4F32-9EF8-A0EE975CBFCC}"/>
              </a:ext>
            </a:extLst>
          </p:cNvPr>
          <p:cNvSpPr txBox="1"/>
          <p:nvPr/>
        </p:nvSpPr>
        <p:spPr>
          <a:xfrm>
            <a:off x="10173152" y="2755287"/>
            <a:ext cx="193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  <a:p>
            <a:r>
              <a:rPr lang="hr-HR" sz="1200" b="1" dirty="0"/>
              <a:t>/WiFi </a:t>
            </a:r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851C5A83-C615-4AA8-838C-A893E95E262E}"/>
              </a:ext>
            </a:extLst>
          </p:cNvPr>
          <p:cNvSpPr/>
          <p:nvPr/>
        </p:nvSpPr>
        <p:spPr>
          <a:xfrm>
            <a:off x="10928805" y="2658146"/>
            <a:ext cx="1170526" cy="12824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74D84FD8-2EC4-4E38-A5B4-EC672C6BC3F4}"/>
              </a:ext>
            </a:extLst>
          </p:cNvPr>
          <p:cNvSpPr txBox="1"/>
          <p:nvPr/>
        </p:nvSpPr>
        <p:spPr>
          <a:xfrm>
            <a:off x="11052597" y="3070950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13" name="Ravni poveznik sa strelicom 12">
            <a:extLst>
              <a:ext uri="{FF2B5EF4-FFF2-40B4-BE49-F238E27FC236}">
                <a16:creationId xmlns:a16="http://schemas.microsoft.com/office/drawing/2014/main" id="{4ED18F04-19B8-444A-8FF3-34815EEDAB5D}"/>
              </a:ext>
            </a:extLst>
          </p:cNvPr>
          <p:cNvCxnSpPr>
            <a:cxnSpLocks/>
          </p:cNvCxnSpPr>
          <p:nvPr/>
        </p:nvCxnSpPr>
        <p:spPr>
          <a:xfrm>
            <a:off x="692417" y="232775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17A4A294-054A-4FD8-809D-AF7659976923}"/>
              </a:ext>
            </a:extLst>
          </p:cNvPr>
          <p:cNvCxnSpPr>
            <a:cxnSpLocks/>
          </p:cNvCxnSpPr>
          <p:nvPr/>
        </p:nvCxnSpPr>
        <p:spPr>
          <a:xfrm>
            <a:off x="692417" y="4289787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CF70D063-131B-44DC-B40A-07BAE6153768}"/>
              </a:ext>
            </a:extLst>
          </p:cNvPr>
          <p:cNvCxnSpPr>
            <a:cxnSpLocks/>
          </p:cNvCxnSpPr>
          <p:nvPr/>
        </p:nvCxnSpPr>
        <p:spPr>
          <a:xfrm>
            <a:off x="10409219" y="323789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7765B32-AC47-47A7-B246-86359192B298}"/>
              </a:ext>
            </a:extLst>
          </p:cNvPr>
          <p:cNvCxnSpPr>
            <a:cxnSpLocks/>
          </p:cNvCxnSpPr>
          <p:nvPr/>
        </p:nvCxnSpPr>
        <p:spPr>
          <a:xfrm>
            <a:off x="8584173" y="325561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vni poveznik sa strelicom 17">
            <a:extLst>
              <a:ext uri="{FF2B5EF4-FFF2-40B4-BE49-F238E27FC236}">
                <a16:creationId xmlns:a16="http://schemas.microsoft.com/office/drawing/2014/main" id="{9BF88E97-2A41-4ECC-86D2-FC1228C2AA85}"/>
              </a:ext>
            </a:extLst>
          </p:cNvPr>
          <p:cNvCxnSpPr>
            <a:cxnSpLocks/>
          </p:cNvCxnSpPr>
          <p:nvPr/>
        </p:nvCxnSpPr>
        <p:spPr>
          <a:xfrm>
            <a:off x="2263825" y="232075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CA233241-7B54-4CA2-8302-424F4A8C3C94}"/>
              </a:ext>
            </a:extLst>
          </p:cNvPr>
          <p:cNvCxnSpPr>
            <a:cxnSpLocks/>
          </p:cNvCxnSpPr>
          <p:nvPr/>
        </p:nvCxnSpPr>
        <p:spPr>
          <a:xfrm>
            <a:off x="2630278" y="215459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E00CB628-2A91-40B2-9119-D6A035007C3A}"/>
              </a:ext>
            </a:extLst>
          </p:cNvPr>
          <p:cNvCxnSpPr>
            <a:cxnSpLocks/>
          </p:cNvCxnSpPr>
          <p:nvPr/>
        </p:nvCxnSpPr>
        <p:spPr>
          <a:xfrm>
            <a:off x="3579767" y="42173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9AC53480-0A96-4F3C-AE37-D1F510377F18}"/>
              </a:ext>
            </a:extLst>
          </p:cNvPr>
          <p:cNvCxnSpPr>
            <a:cxnSpLocks/>
          </p:cNvCxnSpPr>
          <p:nvPr/>
        </p:nvCxnSpPr>
        <p:spPr>
          <a:xfrm>
            <a:off x="4182756" y="443645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FA18125C-EFD5-4D33-9E87-96E497BE8E98}"/>
              </a:ext>
            </a:extLst>
          </p:cNvPr>
          <p:cNvCxnSpPr>
            <a:cxnSpLocks/>
          </p:cNvCxnSpPr>
          <p:nvPr/>
        </p:nvCxnSpPr>
        <p:spPr>
          <a:xfrm>
            <a:off x="2263825" y="428978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DFEF19E8-8BD3-4F36-8450-A57CD980C464}"/>
              </a:ext>
            </a:extLst>
          </p:cNvPr>
          <p:cNvCxnSpPr>
            <a:cxnSpLocks/>
          </p:cNvCxnSpPr>
          <p:nvPr/>
        </p:nvCxnSpPr>
        <p:spPr>
          <a:xfrm>
            <a:off x="4182756" y="2227802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ADA9A091-669E-45F8-B73C-69C8BCA35223}"/>
              </a:ext>
            </a:extLst>
          </p:cNvPr>
          <p:cNvCxnSpPr>
            <a:cxnSpLocks/>
          </p:cNvCxnSpPr>
          <p:nvPr/>
        </p:nvCxnSpPr>
        <p:spPr>
          <a:xfrm>
            <a:off x="5221754" y="227437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avokutnik 26">
            <a:extLst>
              <a:ext uri="{FF2B5EF4-FFF2-40B4-BE49-F238E27FC236}">
                <a16:creationId xmlns:a16="http://schemas.microsoft.com/office/drawing/2014/main" id="{C120615D-B451-40B0-9C14-FF7712156775}"/>
              </a:ext>
            </a:extLst>
          </p:cNvPr>
          <p:cNvSpPr/>
          <p:nvPr/>
        </p:nvSpPr>
        <p:spPr>
          <a:xfrm>
            <a:off x="7346293" y="2667478"/>
            <a:ext cx="1170526" cy="12824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ADC</a:t>
            </a:r>
          </a:p>
        </p:txBody>
      </p:sp>
      <p:sp>
        <p:nvSpPr>
          <p:cNvPr id="28" name="Jednakokračni trokut 27">
            <a:extLst>
              <a:ext uri="{FF2B5EF4-FFF2-40B4-BE49-F238E27FC236}">
                <a16:creationId xmlns:a16="http://schemas.microsoft.com/office/drawing/2014/main" id="{12D05E9A-9A4F-4F26-ACBF-91EF2169B866}"/>
              </a:ext>
            </a:extLst>
          </p:cNvPr>
          <p:cNvSpPr/>
          <p:nvPr/>
        </p:nvSpPr>
        <p:spPr>
          <a:xfrm rot="5400000">
            <a:off x="882844" y="1735494"/>
            <a:ext cx="1530935" cy="117052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DFFF2FF7-C0FE-4FA2-8C16-C84A975393DB}"/>
              </a:ext>
            </a:extLst>
          </p:cNvPr>
          <p:cNvSpPr txBox="1"/>
          <p:nvPr/>
        </p:nvSpPr>
        <p:spPr>
          <a:xfrm>
            <a:off x="1065189" y="2078140"/>
            <a:ext cx="104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Pojačalo</a:t>
            </a:r>
          </a:p>
        </p:txBody>
      </p:sp>
      <p:sp>
        <p:nvSpPr>
          <p:cNvPr id="30" name="Jednakokračni trokut 29">
            <a:extLst>
              <a:ext uri="{FF2B5EF4-FFF2-40B4-BE49-F238E27FC236}">
                <a16:creationId xmlns:a16="http://schemas.microsoft.com/office/drawing/2014/main" id="{514B071A-9149-4279-B129-3710F096A8DF}"/>
              </a:ext>
            </a:extLst>
          </p:cNvPr>
          <p:cNvSpPr/>
          <p:nvPr/>
        </p:nvSpPr>
        <p:spPr>
          <a:xfrm rot="5400000">
            <a:off x="887229" y="3704524"/>
            <a:ext cx="1530935" cy="117052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A96ABDF2-B4E1-4D61-A49E-E5ED6BADC7D5}"/>
              </a:ext>
            </a:extLst>
          </p:cNvPr>
          <p:cNvSpPr txBox="1"/>
          <p:nvPr/>
        </p:nvSpPr>
        <p:spPr>
          <a:xfrm>
            <a:off x="1000326" y="4089731"/>
            <a:ext cx="104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Pojačalo</a:t>
            </a:r>
          </a:p>
        </p:txBody>
      </p:sp>
      <p:sp>
        <p:nvSpPr>
          <p:cNvPr id="32" name="Pravokutnik 31">
            <a:extLst>
              <a:ext uri="{FF2B5EF4-FFF2-40B4-BE49-F238E27FC236}">
                <a16:creationId xmlns:a16="http://schemas.microsoft.com/office/drawing/2014/main" id="{3ECD1819-C1A4-4008-9E89-FA0159CE9811}"/>
              </a:ext>
            </a:extLst>
          </p:cNvPr>
          <p:cNvSpPr/>
          <p:nvPr/>
        </p:nvSpPr>
        <p:spPr>
          <a:xfrm>
            <a:off x="2612719" y="1346562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DDE16AEC-467B-48CA-A757-D0ED8DCB3AF7}"/>
              </a:ext>
            </a:extLst>
          </p:cNvPr>
          <p:cNvCxnSpPr/>
          <p:nvPr/>
        </p:nvCxnSpPr>
        <p:spPr>
          <a:xfrm>
            <a:off x="2822092" y="1719085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5D26F429-0BF1-4ACC-AD48-C11AE459C8B0}"/>
              </a:ext>
            </a:extLst>
          </p:cNvPr>
          <p:cNvCxnSpPr>
            <a:cxnSpLocks/>
          </p:cNvCxnSpPr>
          <p:nvPr/>
        </p:nvCxnSpPr>
        <p:spPr>
          <a:xfrm>
            <a:off x="2822092" y="2650263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95610CC0-E6CF-4828-8481-6547BB73E12D}"/>
              </a:ext>
            </a:extLst>
          </p:cNvPr>
          <p:cNvSpPr txBox="1"/>
          <p:nvPr/>
        </p:nvSpPr>
        <p:spPr>
          <a:xfrm>
            <a:off x="2721951" y="1320499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n. p. filtar </a:t>
            </a:r>
          </a:p>
        </p:txBody>
      </p: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B46C5224-1758-48C4-A815-9AF352A400C2}"/>
              </a:ext>
            </a:extLst>
          </p:cNvPr>
          <p:cNvCxnSpPr>
            <a:cxnSpLocks/>
          </p:cNvCxnSpPr>
          <p:nvPr/>
        </p:nvCxnSpPr>
        <p:spPr>
          <a:xfrm flipH="1">
            <a:off x="2822091" y="2181878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vni poveznik 36">
            <a:extLst>
              <a:ext uri="{FF2B5EF4-FFF2-40B4-BE49-F238E27FC236}">
                <a16:creationId xmlns:a16="http://schemas.microsoft.com/office/drawing/2014/main" id="{16AD0CCF-1369-4465-BC15-D24EE0A4105D}"/>
              </a:ext>
            </a:extLst>
          </p:cNvPr>
          <p:cNvCxnSpPr>
            <a:cxnSpLocks/>
          </p:cNvCxnSpPr>
          <p:nvPr/>
        </p:nvCxnSpPr>
        <p:spPr>
          <a:xfrm>
            <a:off x="3371570" y="2181878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A025CEAF-C4C4-4A6E-8474-8A4EBDFAB96C}"/>
              </a:ext>
            </a:extLst>
          </p:cNvPr>
          <p:cNvCxnSpPr>
            <a:cxnSpLocks/>
          </p:cNvCxnSpPr>
          <p:nvPr/>
        </p:nvCxnSpPr>
        <p:spPr>
          <a:xfrm>
            <a:off x="2615963" y="452926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ravokutnik 39">
            <a:extLst>
              <a:ext uri="{FF2B5EF4-FFF2-40B4-BE49-F238E27FC236}">
                <a16:creationId xmlns:a16="http://schemas.microsoft.com/office/drawing/2014/main" id="{C80A6C1C-B437-4B9F-972E-BF038B2EC0D3}"/>
              </a:ext>
            </a:extLst>
          </p:cNvPr>
          <p:cNvSpPr/>
          <p:nvPr/>
        </p:nvSpPr>
        <p:spPr>
          <a:xfrm>
            <a:off x="2598404" y="3721229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D9D5AD47-F68B-4AB2-99EA-91F7A14FAFB8}"/>
              </a:ext>
            </a:extLst>
          </p:cNvPr>
          <p:cNvCxnSpPr/>
          <p:nvPr/>
        </p:nvCxnSpPr>
        <p:spPr>
          <a:xfrm>
            <a:off x="2807777" y="4093752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avni poveznik 41">
            <a:extLst>
              <a:ext uri="{FF2B5EF4-FFF2-40B4-BE49-F238E27FC236}">
                <a16:creationId xmlns:a16="http://schemas.microsoft.com/office/drawing/2014/main" id="{86055211-4B83-452E-8B4E-C29197BE4EB0}"/>
              </a:ext>
            </a:extLst>
          </p:cNvPr>
          <p:cNvCxnSpPr>
            <a:cxnSpLocks/>
          </p:cNvCxnSpPr>
          <p:nvPr/>
        </p:nvCxnSpPr>
        <p:spPr>
          <a:xfrm>
            <a:off x="2807777" y="5024930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90297678-AB0B-4D40-B194-68A3D17A7FBD}"/>
              </a:ext>
            </a:extLst>
          </p:cNvPr>
          <p:cNvSpPr txBox="1"/>
          <p:nvPr/>
        </p:nvSpPr>
        <p:spPr>
          <a:xfrm>
            <a:off x="2707636" y="3695166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n. p. filtar </a:t>
            </a:r>
          </a:p>
        </p:txBody>
      </p:sp>
      <p:cxnSp>
        <p:nvCxnSpPr>
          <p:cNvPr id="44" name="Ravni poveznik 43">
            <a:extLst>
              <a:ext uri="{FF2B5EF4-FFF2-40B4-BE49-F238E27FC236}">
                <a16:creationId xmlns:a16="http://schemas.microsoft.com/office/drawing/2014/main" id="{DAD45446-CC12-42FB-BB65-68D7E4675CB4}"/>
              </a:ext>
            </a:extLst>
          </p:cNvPr>
          <p:cNvCxnSpPr>
            <a:cxnSpLocks/>
          </p:cNvCxnSpPr>
          <p:nvPr/>
        </p:nvCxnSpPr>
        <p:spPr>
          <a:xfrm flipH="1">
            <a:off x="2807776" y="4556545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5DC89822-D3C5-44A4-A0ED-B3C4CB31A454}"/>
              </a:ext>
            </a:extLst>
          </p:cNvPr>
          <p:cNvCxnSpPr>
            <a:cxnSpLocks/>
          </p:cNvCxnSpPr>
          <p:nvPr/>
        </p:nvCxnSpPr>
        <p:spPr>
          <a:xfrm>
            <a:off x="3357255" y="4556545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068AA99F-2C34-43CF-8AEC-EA0CF79EB5DF}"/>
              </a:ext>
            </a:extLst>
          </p:cNvPr>
          <p:cNvSpPr/>
          <p:nvPr/>
        </p:nvSpPr>
        <p:spPr>
          <a:xfrm>
            <a:off x="4585769" y="1361841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A2DDF0A-3290-4D48-94C4-0C5A8891EBE4}"/>
              </a:ext>
            </a:extLst>
          </p:cNvPr>
          <p:cNvSpPr txBox="1"/>
          <p:nvPr/>
        </p:nvSpPr>
        <p:spPr>
          <a:xfrm>
            <a:off x="4709684" y="1352517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v. p. filtar </a:t>
            </a:r>
          </a:p>
        </p:txBody>
      </p: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EAEE590D-0116-47AE-B07F-BD838A145C3C}"/>
              </a:ext>
            </a:extLst>
          </p:cNvPr>
          <p:cNvCxnSpPr/>
          <p:nvPr/>
        </p:nvCxnSpPr>
        <p:spPr>
          <a:xfrm>
            <a:off x="4868375" y="1744152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vni poveznik 48">
            <a:extLst>
              <a:ext uri="{FF2B5EF4-FFF2-40B4-BE49-F238E27FC236}">
                <a16:creationId xmlns:a16="http://schemas.microsoft.com/office/drawing/2014/main" id="{39A3F8F6-04A0-4747-AF25-253A39EE47C6}"/>
              </a:ext>
            </a:extLst>
          </p:cNvPr>
          <p:cNvCxnSpPr>
            <a:cxnSpLocks/>
          </p:cNvCxnSpPr>
          <p:nvPr/>
        </p:nvCxnSpPr>
        <p:spPr>
          <a:xfrm>
            <a:off x="4868375" y="2675330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vni poveznik 49">
            <a:extLst>
              <a:ext uri="{FF2B5EF4-FFF2-40B4-BE49-F238E27FC236}">
                <a16:creationId xmlns:a16="http://schemas.microsoft.com/office/drawing/2014/main" id="{8328ED6B-C03F-445F-BF70-459A96F10D27}"/>
              </a:ext>
            </a:extLst>
          </p:cNvPr>
          <p:cNvCxnSpPr>
            <a:cxnSpLocks/>
          </p:cNvCxnSpPr>
          <p:nvPr/>
        </p:nvCxnSpPr>
        <p:spPr>
          <a:xfrm flipH="1">
            <a:off x="5328194" y="2182031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E6937221-0EFC-4800-AD07-B279DC16AB3F}"/>
              </a:ext>
            </a:extLst>
          </p:cNvPr>
          <p:cNvCxnSpPr>
            <a:cxnSpLocks/>
          </p:cNvCxnSpPr>
          <p:nvPr/>
        </p:nvCxnSpPr>
        <p:spPr>
          <a:xfrm flipH="1">
            <a:off x="5123187" y="2182031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sa strelicom 51">
            <a:extLst>
              <a:ext uri="{FF2B5EF4-FFF2-40B4-BE49-F238E27FC236}">
                <a16:creationId xmlns:a16="http://schemas.microsoft.com/office/drawing/2014/main" id="{B6D2226E-A53D-4A94-83BC-E1C55A617739}"/>
              </a:ext>
            </a:extLst>
          </p:cNvPr>
          <p:cNvCxnSpPr>
            <a:cxnSpLocks/>
          </p:cNvCxnSpPr>
          <p:nvPr/>
        </p:nvCxnSpPr>
        <p:spPr>
          <a:xfrm>
            <a:off x="5247135" y="460962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ravokutnik 52">
            <a:extLst>
              <a:ext uri="{FF2B5EF4-FFF2-40B4-BE49-F238E27FC236}">
                <a16:creationId xmlns:a16="http://schemas.microsoft.com/office/drawing/2014/main" id="{7605F76A-7C52-4BB7-99B1-301B905D9F09}"/>
              </a:ext>
            </a:extLst>
          </p:cNvPr>
          <p:cNvSpPr/>
          <p:nvPr/>
        </p:nvSpPr>
        <p:spPr>
          <a:xfrm>
            <a:off x="4611150" y="3697086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54" name="TekstniOkvir 53">
            <a:extLst>
              <a:ext uri="{FF2B5EF4-FFF2-40B4-BE49-F238E27FC236}">
                <a16:creationId xmlns:a16="http://schemas.microsoft.com/office/drawing/2014/main" id="{DBF05CF3-EF4E-4416-AAEB-B19895852FA8}"/>
              </a:ext>
            </a:extLst>
          </p:cNvPr>
          <p:cNvSpPr txBox="1"/>
          <p:nvPr/>
        </p:nvSpPr>
        <p:spPr>
          <a:xfrm>
            <a:off x="4735065" y="3687762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v. p. filtar </a:t>
            </a:r>
          </a:p>
        </p:txBody>
      </p: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ED9D95C-8DFC-494B-B1ED-5D6DBC058070}"/>
              </a:ext>
            </a:extLst>
          </p:cNvPr>
          <p:cNvCxnSpPr/>
          <p:nvPr/>
        </p:nvCxnSpPr>
        <p:spPr>
          <a:xfrm>
            <a:off x="4893756" y="4079397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52589DC1-4A41-41D5-9148-529089ABF23F}"/>
              </a:ext>
            </a:extLst>
          </p:cNvPr>
          <p:cNvCxnSpPr>
            <a:cxnSpLocks/>
          </p:cNvCxnSpPr>
          <p:nvPr/>
        </p:nvCxnSpPr>
        <p:spPr>
          <a:xfrm>
            <a:off x="4893756" y="5010575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9982CDD6-8109-484C-9ECB-783D5880B85A}"/>
              </a:ext>
            </a:extLst>
          </p:cNvPr>
          <p:cNvCxnSpPr>
            <a:cxnSpLocks/>
          </p:cNvCxnSpPr>
          <p:nvPr/>
        </p:nvCxnSpPr>
        <p:spPr>
          <a:xfrm flipH="1">
            <a:off x="5353575" y="451727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F3E42744-06D9-4AC8-BD9E-6706444AFC85}"/>
              </a:ext>
            </a:extLst>
          </p:cNvPr>
          <p:cNvCxnSpPr>
            <a:cxnSpLocks/>
          </p:cNvCxnSpPr>
          <p:nvPr/>
        </p:nvCxnSpPr>
        <p:spPr>
          <a:xfrm flipH="1">
            <a:off x="5148568" y="4517276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ravokutnik 59">
            <a:extLst>
              <a:ext uri="{FF2B5EF4-FFF2-40B4-BE49-F238E27FC236}">
                <a16:creationId xmlns:a16="http://schemas.microsoft.com/office/drawing/2014/main" id="{869AE022-FB8F-4704-960E-B77357592CAE}"/>
              </a:ext>
            </a:extLst>
          </p:cNvPr>
          <p:cNvSpPr/>
          <p:nvPr/>
        </p:nvSpPr>
        <p:spPr>
          <a:xfrm>
            <a:off x="6402726" y="1480976"/>
            <a:ext cx="578841" cy="36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0CEB376C-10EE-4CEE-A8F8-368E4AEAC520}"/>
              </a:ext>
            </a:extLst>
          </p:cNvPr>
          <p:cNvSpPr txBox="1"/>
          <p:nvPr/>
        </p:nvSpPr>
        <p:spPr>
          <a:xfrm>
            <a:off x="6502465" y="2797899"/>
            <a:ext cx="28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62" name="Ravni poveznik sa strelicom 61">
            <a:extLst>
              <a:ext uri="{FF2B5EF4-FFF2-40B4-BE49-F238E27FC236}">
                <a16:creationId xmlns:a16="http://schemas.microsoft.com/office/drawing/2014/main" id="{ED12330A-03AB-4601-B2AE-20EAE5DFC133}"/>
              </a:ext>
            </a:extLst>
          </p:cNvPr>
          <p:cNvCxnSpPr>
            <a:cxnSpLocks/>
          </p:cNvCxnSpPr>
          <p:nvPr/>
        </p:nvCxnSpPr>
        <p:spPr>
          <a:xfrm>
            <a:off x="6070619" y="227437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avni poveznik sa strelicom 62">
            <a:extLst>
              <a:ext uri="{FF2B5EF4-FFF2-40B4-BE49-F238E27FC236}">
                <a16:creationId xmlns:a16="http://schemas.microsoft.com/office/drawing/2014/main" id="{B1AA3C7D-926F-432B-9860-C2C3D1DB76F7}"/>
              </a:ext>
            </a:extLst>
          </p:cNvPr>
          <p:cNvCxnSpPr>
            <a:cxnSpLocks/>
          </p:cNvCxnSpPr>
          <p:nvPr/>
        </p:nvCxnSpPr>
        <p:spPr>
          <a:xfrm>
            <a:off x="7035901" y="327608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vni poveznik sa strelicom 64">
            <a:extLst>
              <a:ext uri="{FF2B5EF4-FFF2-40B4-BE49-F238E27FC236}">
                <a16:creationId xmlns:a16="http://schemas.microsoft.com/office/drawing/2014/main" id="{06713F99-2F07-46BF-951D-49263E78E0FC}"/>
              </a:ext>
            </a:extLst>
          </p:cNvPr>
          <p:cNvCxnSpPr>
            <a:cxnSpLocks/>
          </p:cNvCxnSpPr>
          <p:nvPr/>
        </p:nvCxnSpPr>
        <p:spPr>
          <a:xfrm>
            <a:off x="6070619" y="42173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8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52F80C4-340E-415F-8A35-A4CD9D55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572714A-72D6-4998-9931-C575A74C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E42171BA-598E-4B27-A41A-56498D9AF7F8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>
              <a:solidFill>
                <a:schemeClr val="bg1"/>
              </a:solidFill>
            </a:endParaRPr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4D367362-97A4-466B-A251-B2475380E4DE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>
              <a:solidFill>
                <a:schemeClr val="bg1"/>
              </a:solidFill>
            </a:endParaRP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77283A13-8B35-46BA-B6C1-1BECAE4DE6EC}"/>
              </a:ext>
            </a:extLst>
          </p:cNvPr>
          <p:cNvSpPr txBox="1"/>
          <p:nvPr/>
        </p:nvSpPr>
        <p:spPr>
          <a:xfrm>
            <a:off x="8161001" y="3262103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solidFill>
                  <a:schemeClr val="bg1"/>
                </a:solidFill>
              </a:rPr>
              <a:t>Mux</a:t>
            </a:r>
            <a:r>
              <a:rPr lang="hr-H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82BF65AE-A086-4B13-8943-961277C378A4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>
              <a:solidFill>
                <a:schemeClr val="bg1"/>
              </a:solidFill>
            </a:endParaRP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D4226A10-8F62-41EB-A6D6-668873A021B2}"/>
              </a:ext>
            </a:extLst>
          </p:cNvPr>
          <p:cNvSpPr txBox="1"/>
          <p:nvPr/>
        </p:nvSpPr>
        <p:spPr>
          <a:xfrm>
            <a:off x="5911965" y="1436506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v. p. filtar </a:t>
            </a:r>
          </a:p>
        </p:txBody>
      </p:sp>
      <p:sp>
        <p:nvSpPr>
          <p:cNvPr id="11" name="Jednakokračni trokut 10">
            <a:extLst>
              <a:ext uri="{FF2B5EF4-FFF2-40B4-BE49-F238E27FC236}">
                <a16:creationId xmlns:a16="http://schemas.microsoft.com/office/drawing/2014/main" id="{EFE5A187-46C1-4AFB-82AB-DE153751B728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>
              <a:solidFill>
                <a:schemeClr val="bg1"/>
              </a:solidFill>
            </a:endParaRP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DDD7F89A-4D86-4E01-978E-BD2A3C4AFD0B}"/>
              </a:ext>
            </a:extLst>
          </p:cNvPr>
          <p:cNvSpPr txBox="1"/>
          <p:nvPr/>
        </p:nvSpPr>
        <p:spPr>
          <a:xfrm>
            <a:off x="1961973" y="2073518"/>
            <a:ext cx="109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Pojačalo</a:t>
            </a:r>
          </a:p>
        </p:txBody>
      </p:sp>
      <p:cxnSp>
        <p:nvCxnSpPr>
          <p:cNvPr id="13" name="Ravni poveznik 12">
            <a:extLst>
              <a:ext uri="{FF2B5EF4-FFF2-40B4-BE49-F238E27FC236}">
                <a16:creationId xmlns:a16="http://schemas.microsoft.com/office/drawing/2014/main" id="{264B5C34-2520-4934-AD1E-819344BC66C2}"/>
              </a:ext>
            </a:extLst>
          </p:cNvPr>
          <p:cNvCxnSpPr>
            <a:cxnSpLocks/>
          </p:cNvCxnSpPr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7ABF9788-5739-47D7-A6D8-D017E82BD385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2AF460DB-DDE1-4B72-9DF2-657BD7E0DFEC}"/>
              </a:ext>
            </a:extLst>
          </p:cNvPr>
          <p:cNvSpPr txBox="1"/>
          <p:nvPr/>
        </p:nvSpPr>
        <p:spPr>
          <a:xfrm>
            <a:off x="3862955" y="1419767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n. p. filtar </a:t>
            </a:r>
          </a:p>
        </p:txBody>
      </p: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1EB1CFE8-87C1-488C-A0BB-5CA3103AF0EB}"/>
              </a:ext>
            </a:extLst>
          </p:cNvPr>
          <p:cNvCxnSpPr>
            <a:cxnSpLocks/>
          </p:cNvCxnSpPr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BF84B263-4405-4476-BEDE-5FAEE47A0DF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12EF1BAB-E6EA-45C3-A71C-D3CC2B8C5C77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BCC6A967-C9E6-4675-9D1E-0CCC1A82B2EB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719DBA08-0FA5-47C5-9F81-32C3AD019379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49C86BDC-5F28-4FB6-BE96-F1788DFDB243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avokutnik 21">
            <a:extLst>
              <a:ext uri="{FF2B5EF4-FFF2-40B4-BE49-F238E27FC236}">
                <a16:creationId xmlns:a16="http://schemas.microsoft.com/office/drawing/2014/main" id="{009F3392-EDC7-4C8F-A6BE-41047A654EE0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>
              <a:solidFill>
                <a:schemeClr val="bg1"/>
              </a:solidFill>
            </a:endParaRP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2135FD47-CA41-4CDC-BCCF-47AA23E85061}"/>
              </a:ext>
            </a:extLst>
          </p:cNvPr>
          <p:cNvSpPr txBox="1"/>
          <p:nvPr/>
        </p:nvSpPr>
        <p:spPr>
          <a:xfrm>
            <a:off x="10236403" y="3340138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ADC</a:t>
            </a:r>
            <a:r>
              <a:rPr lang="hr-HR" dirty="0"/>
              <a:t> </a:t>
            </a:r>
          </a:p>
        </p:txBody>
      </p:sp>
      <p:sp>
        <p:nvSpPr>
          <p:cNvPr id="24" name="Pravokutnik 23">
            <a:extLst>
              <a:ext uri="{FF2B5EF4-FFF2-40B4-BE49-F238E27FC236}">
                <a16:creationId xmlns:a16="http://schemas.microsoft.com/office/drawing/2014/main" id="{E2B7F865-A358-459B-91F0-8F7FA53AC345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>
              <a:solidFill>
                <a:schemeClr val="bg1"/>
              </a:solidFill>
            </a:endParaRPr>
          </a:p>
        </p:txBody>
      </p:sp>
      <p:sp>
        <p:nvSpPr>
          <p:cNvPr id="25" name="Pravokutnik 24">
            <a:extLst>
              <a:ext uri="{FF2B5EF4-FFF2-40B4-BE49-F238E27FC236}">
                <a16:creationId xmlns:a16="http://schemas.microsoft.com/office/drawing/2014/main" id="{B4E4EF13-7533-4177-A50A-67E9E0D5539E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>
              <a:solidFill>
                <a:schemeClr val="bg1"/>
              </a:solidFill>
            </a:endParaRPr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6C0704C4-0C28-46A2-93FF-DB12BCA4C0D4}"/>
              </a:ext>
            </a:extLst>
          </p:cNvPr>
          <p:cNvSpPr txBox="1"/>
          <p:nvPr/>
        </p:nvSpPr>
        <p:spPr>
          <a:xfrm>
            <a:off x="5918605" y="3878939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v. p. filtar 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4C397962-9841-49C0-9F61-D50DAF77A51B}"/>
              </a:ext>
            </a:extLst>
          </p:cNvPr>
          <p:cNvCxnSpPr>
            <a:cxnSpLocks/>
          </p:cNvCxnSpPr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375E1324-1C71-4C06-8CEF-6FA37F0B1F56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0EBAC10B-C98F-46F1-9F02-722548816356}"/>
              </a:ext>
            </a:extLst>
          </p:cNvPr>
          <p:cNvSpPr txBox="1"/>
          <p:nvPr/>
        </p:nvSpPr>
        <p:spPr>
          <a:xfrm>
            <a:off x="3869595" y="3862200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n. p. filtar </a:t>
            </a:r>
          </a:p>
        </p:txBody>
      </p: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07E386F4-D1A5-45A5-A51E-5F417D4C89A4}"/>
              </a:ext>
            </a:extLst>
          </p:cNvPr>
          <p:cNvCxnSpPr>
            <a:cxnSpLocks/>
          </p:cNvCxnSpPr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54683B8B-8E70-4480-A911-FC462C71DA92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045EBB0F-EFA3-4BD5-9400-E81E7D6D5CE3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553F5922-4756-490D-BAB8-307DADDFD2AA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416114DA-298A-4A3A-A416-69DF8DAEA960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vni poveznik 34">
            <a:extLst>
              <a:ext uri="{FF2B5EF4-FFF2-40B4-BE49-F238E27FC236}">
                <a16:creationId xmlns:a16="http://schemas.microsoft.com/office/drawing/2014/main" id="{0680B5F5-E7B1-4BCB-831D-BA0A9B7855D9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Jednakokračni trokut 35">
            <a:extLst>
              <a:ext uri="{FF2B5EF4-FFF2-40B4-BE49-F238E27FC236}">
                <a16:creationId xmlns:a16="http://schemas.microsoft.com/office/drawing/2014/main" id="{CC807FA5-EC3B-4911-B575-29A4459A1217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>
              <a:solidFill>
                <a:schemeClr val="bg1"/>
              </a:solidFill>
            </a:endParaRP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C57F4387-775B-4F8E-A202-1CFB7D11DFA1}"/>
              </a:ext>
            </a:extLst>
          </p:cNvPr>
          <p:cNvSpPr txBox="1"/>
          <p:nvPr/>
        </p:nvSpPr>
        <p:spPr>
          <a:xfrm>
            <a:off x="1988541" y="4504213"/>
            <a:ext cx="109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Pojačalo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98FABC9C-3721-422B-A7DD-8BDAF5CC864E}"/>
              </a:ext>
            </a:extLst>
          </p:cNvPr>
          <p:cNvSpPr txBox="1"/>
          <p:nvPr/>
        </p:nvSpPr>
        <p:spPr>
          <a:xfrm rot="5400000" flipH="1">
            <a:off x="2291656" y="3324749"/>
            <a:ext cx="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…</a:t>
            </a:r>
          </a:p>
        </p:txBody>
      </p:sp>
      <p:sp>
        <p:nvSpPr>
          <p:cNvPr id="39" name="TekstniOkvir 38">
            <a:extLst>
              <a:ext uri="{FF2B5EF4-FFF2-40B4-BE49-F238E27FC236}">
                <a16:creationId xmlns:a16="http://schemas.microsoft.com/office/drawing/2014/main" id="{51836E6B-EAB5-48AD-A9D8-703E5744237B}"/>
              </a:ext>
            </a:extLst>
          </p:cNvPr>
          <p:cNvSpPr txBox="1"/>
          <p:nvPr/>
        </p:nvSpPr>
        <p:spPr>
          <a:xfrm rot="5400000" flipH="1">
            <a:off x="4146275" y="3234372"/>
            <a:ext cx="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…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09B1A9C4-49AE-4BD7-B55A-DFBA2EF037A6}"/>
              </a:ext>
            </a:extLst>
          </p:cNvPr>
          <p:cNvSpPr txBox="1"/>
          <p:nvPr/>
        </p:nvSpPr>
        <p:spPr>
          <a:xfrm rot="5400000" flipH="1">
            <a:off x="6244667" y="3256246"/>
            <a:ext cx="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…</a:t>
            </a:r>
          </a:p>
        </p:txBody>
      </p:sp>
      <p:sp>
        <p:nvSpPr>
          <p:cNvPr id="41" name="TekstniOkvir 40">
            <a:extLst>
              <a:ext uri="{FF2B5EF4-FFF2-40B4-BE49-F238E27FC236}">
                <a16:creationId xmlns:a16="http://schemas.microsoft.com/office/drawing/2014/main" id="{A6E392A3-CF94-47CA-81D3-74C8155C374B}"/>
              </a:ext>
            </a:extLst>
          </p:cNvPr>
          <p:cNvSpPr txBox="1"/>
          <p:nvPr/>
        </p:nvSpPr>
        <p:spPr>
          <a:xfrm rot="5400000" flipH="1">
            <a:off x="7378303" y="3259746"/>
            <a:ext cx="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…</a:t>
            </a:r>
          </a:p>
        </p:txBody>
      </p:sp>
      <p:cxnSp>
        <p:nvCxnSpPr>
          <p:cNvPr id="42" name="Ravni poveznik sa strelicom 41">
            <a:extLst>
              <a:ext uri="{FF2B5EF4-FFF2-40B4-BE49-F238E27FC236}">
                <a16:creationId xmlns:a16="http://schemas.microsoft.com/office/drawing/2014/main" id="{2F345CD0-6097-4FE5-A671-56C56A1FCC7B}"/>
              </a:ext>
            </a:extLst>
          </p:cNvPr>
          <p:cNvCxnSpPr>
            <a:cxnSpLocks/>
          </p:cNvCxnSpPr>
          <p:nvPr/>
        </p:nvCxnSpPr>
        <p:spPr>
          <a:xfrm>
            <a:off x="3347905" y="22811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vni poveznik sa strelicom 42">
            <a:extLst>
              <a:ext uri="{FF2B5EF4-FFF2-40B4-BE49-F238E27FC236}">
                <a16:creationId xmlns:a16="http://schemas.microsoft.com/office/drawing/2014/main" id="{2A712DC0-6EF7-4453-9E6D-AA0E40143A38}"/>
              </a:ext>
            </a:extLst>
          </p:cNvPr>
          <p:cNvCxnSpPr>
            <a:cxnSpLocks/>
          </p:cNvCxnSpPr>
          <p:nvPr/>
        </p:nvCxnSpPr>
        <p:spPr>
          <a:xfrm>
            <a:off x="3347905" y="469364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sa strelicom 43">
            <a:extLst>
              <a:ext uri="{FF2B5EF4-FFF2-40B4-BE49-F238E27FC236}">
                <a16:creationId xmlns:a16="http://schemas.microsoft.com/office/drawing/2014/main" id="{146A51C6-5564-4007-8A06-D56DB99C969C}"/>
              </a:ext>
            </a:extLst>
          </p:cNvPr>
          <p:cNvCxnSpPr>
            <a:cxnSpLocks/>
          </p:cNvCxnSpPr>
          <p:nvPr/>
        </p:nvCxnSpPr>
        <p:spPr>
          <a:xfrm>
            <a:off x="5382404" y="22660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F300969F-7072-4BB9-B711-A101A147101F}"/>
              </a:ext>
            </a:extLst>
          </p:cNvPr>
          <p:cNvCxnSpPr>
            <a:cxnSpLocks/>
          </p:cNvCxnSpPr>
          <p:nvPr/>
        </p:nvCxnSpPr>
        <p:spPr>
          <a:xfrm>
            <a:off x="5317737" y="471126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FE49CC43-4A00-4001-AE2F-92DCABAA3686}"/>
              </a:ext>
            </a:extLst>
          </p:cNvPr>
          <p:cNvCxnSpPr>
            <a:cxnSpLocks/>
          </p:cNvCxnSpPr>
          <p:nvPr/>
        </p:nvCxnSpPr>
        <p:spPr>
          <a:xfrm>
            <a:off x="7339787" y="228319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sa strelicom 46">
            <a:extLst>
              <a:ext uri="{FF2B5EF4-FFF2-40B4-BE49-F238E27FC236}">
                <a16:creationId xmlns:a16="http://schemas.microsoft.com/office/drawing/2014/main" id="{CFB6907D-DD1D-4A05-9900-F98DCE553667}"/>
              </a:ext>
            </a:extLst>
          </p:cNvPr>
          <p:cNvCxnSpPr>
            <a:cxnSpLocks/>
          </p:cNvCxnSpPr>
          <p:nvPr/>
        </p:nvCxnSpPr>
        <p:spPr>
          <a:xfrm>
            <a:off x="7339787" y="466663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vni poveznik sa strelicom 47">
            <a:extLst>
              <a:ext uri="{FF2B5EF4-FFF2-40B4-BE49-F238E27FC236}">
                <a16:creationId xmlns:a16="http://schemas.microsoft.com/office/drawing/2014/main" id="{FC1843DC-E62B-48F2-B5E1-72607215A7FE}"/>
              </a:ext>
            </a:extLst>
          </p:cNvPr>
          <p:cNvCxnSpPr>
            <a:cxnSpLocks/>
          </p:cNvCxnSpPr>
          <p:nvPr/>
        </p:nvCxnSpPr>
        <p:spPr>
          <a:xfrm>
            <a:off x="9348043" y="350763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5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4862821E-0B28-492C-8D41-26CDAFE636A5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9BA1AE6-33D4-4FCA-BD6B-0C37100DB829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8B91F34-4616-41FC-BD83-0CE661A0B276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2666EDF-851D-4BFF-A135-E356EC02F51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99A07DE-6C98-4C42-90BA-7CCB6D7A3738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C51C20A-B4BF-49F0-830A-63592647C3D1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EBE5E14-F9AC-4B24-BB9E-10886959EB18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E11C36B-491B-45F6-9BB1-4B0B3F754CED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6F857E5D-EDA4-4DA2-B6BC-A49614861863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63DCF94-BDF4-4BDD-AB24-FDF2D0C4A796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5B6981D-A65B-4324-B482-C676BD8AE095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5189F4F7-4419-4145-8DA2-22250D33A08B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F792E2D-4A47-4394-A52A-8ABF45064107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EF3C7327-BD55-4321-9A47-67CE6D387E96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8B16C313-D371-4ECC-88B1-278EF95536F5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1F6C1BCA-8A97-4EF7-A9CA-FAE5515F3CB1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EBA87F07-49D4-4611-AAF8-94E16C98F022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avokutnik 24">
            <a:extLst>
              <a:ext uri="{FF2B5EF4-FFF2-40B4-BE49-F238E27FC236}">
                <a16:creationId xmlns:a16="http://schemas.microsoft.com/office/drawing/2014/main" id="{8740C6DA-94A2-41E0-ACD2-D9FB7C4BF0D5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89F782-5E75-4740-A2C0-96A0F552B1FD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7" name="Pravokutnik 26">
            <a:extLst>
              <a:ext uri="{FF2B5EF4-FFF2-40B4-BE49-F238E27FC236}">
                <a16:creationId xmlns:a16="http://schemas.microsoft.com/office/drawing/2014/main" id="{8EDF179E-D3D2-4420-89C2-6F05EDF0E073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91C3BB1B-9305-4337-85F3-D2AC30A78A83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FC60FFA9-207E-4539-93BE-8B349EB97E98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574DA61-C7B4-4F79-89B6-74A8A4AAA09D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38F0D58D-3A67-48A4-9B85-EB095D7D15C5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13A9C33D-5CA3-4622-A6F4-85AF58A7AAA7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avokutnik 32">
            <a:extLst>
              <a:ext uri="{FF2B5EF4-FFF2-40B4-BE49-F238E27FC236}">
                <a16:creationId xmlns:a16="http://schemas.microsoft.com/office/drawing/2014/main" id="{2937D09F-AD8C-4D1F-997E-9F8CEB74C902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F064F7FF-3B13-4233-9C93-97052346587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E174500E-D303-44CF-8683-26667DB93E4F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139F32DB-0A3A-4215-8A73-B97B275C78FD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37220BD1-47A1-47C6-B0DC-48F5D617095B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AEC58BE5-F267-41C3-AC47-D7C151C0F3F5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15060714-40B9-4220-8E7D-486BD6868C5E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18ECC55-141E-4DAC-AD2D-E1A704F1AD75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7DA00014-D9F8-43B6-8754-9ACB07229220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4FC119F9-09BF-40C5-B925-4F795F38C689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8DD7A62B-8E27-4014-8236-B61DC41E9E62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3CCAE3EE-8FC2-4052-8B63-0838CB58363A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Pravokutnik 52">
            <a:extLst>
              <a:ext uri="{FF2B5EF4-FFF2-40B4-BE49-F238E27FC236}">
                <a16:creationId xmlns:a16="http://schemas.microsoft.com/office/drawing/2014/main" id="{E87543B1-A0B9-488E-8DCA-3CD02C16B8F1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Pravokutnik 53">
            <a:extLst>
              <a:ext uri="{FF2B5EF4-FFF2-40B4-BE49-F238E27FC236}">
                <a16:creationId xmlns:a16="http://schemas.microsoft.com/office/drawing/2014/main" id="{4FE52606-DAD7-4006-BCA2-21B0549B974F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36C8F181-5597-460B-B741-BD5F2EF66BE3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Ravni poveznik sa strelicom 55">
            <a:extLst>
              <a:ext uri="{FF2B5EF4-FFF2-40B4-BE49-F238E27FC236}">
                <a16:creationId xmlns:a16="http://schemas.microsoft.com/office/drawing/2014/main" id="{794994C5-0D58-46F1-9D20-3AC9776FC1DF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5478EDB3-0078-46A7-82BC-E649ECE34657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60" name="Pravokutnik 59">
            <a:extLst>
              <a:ext uri="{FF2B5EF4-FFF2-40B4-BE49-F238E27FC236}">
                <a16:creationId xmlns:a16="http://schemas.microsoft.com/office/drawing/2014/main" id="{55E16C9B-AA8B-4263-A1F6-B22BF084789C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7060A20A-D6C0-4526-9268-F55AEA817324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1071392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37648</TotalTime>
  <Words>354</Words>
  <Application>Microsoft Office PowerPoint</Application>
  <PresentationFormat>Široki zaslon</PresentationFormat>
  <Paragraphs>198</Paragraphs>
  <Slides>25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Tw Cen MT</vt:lpstr>
      <vt:lpstr>Tema sustava Office</vt:lpstr>
      <vt:lpstr>Circuit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79</cp:revision>
  <dcterms:created xsi:type="dcterms:W3CDTF">2021-01-02T16:38:59Z</dcterms:created>
  <dcterms:modified xsi:type="dcterms:W3CDTF">2021-07-15T06:28:08Z</dcterms:modified>
</cp:coreProperties>
</file>