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70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30.4.2021.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214714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85820"/>
            <a:ext cx="1352550" cy="293687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9708" y="1790977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62084" y="3374370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400729" y="358022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42481" y="199683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EA5B363-0CC6-4886-B858-5BF44FD5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669440" y="4483656"/>
            <a:ext cx="262536" cy="1771650"/>
          </a:xfrm>
          <a:prstGeom prst="rect">
            <a:avLst/>
          </a:prstGeom>
        </p:spPr>
      </p:pic>
      <p:sp>
        <p:nvSpPr>
          <p:cNvPr id="15" name="TekstniOkvir 14">
            <a:extLst>
              <a:ext uri="{FF2B5EF4-FFF2-40B4-BE49-F238E27FC236}">
                <a16:creationId xmlns:a16="http://schemas.microsoft.com/office/drawing/2014/main" id="{897411DA-974D-43FE-9A09-49C553618B89}"/>
              </a:ext>
            </a:extLst>
          </p:cNvPr>
          <p:cNvSpPr txBox="1"/>
          <p:nvPr/>
        </p:nvSpPr>
        <p:spPr>
          <a:xfrm>
            <a:off x="2715413" y="470062"/>
            <a:ext cx="12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14E9CD32-86CF-4921-A425-916E78E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" y="675547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5" name="Pravokutnik 4">
            <a:extLst>
              <a:ext uri="{FF2B5EF4-FFF2-40B4-BE49-F238E27FC236}">
                <a16:creationId xmlns:a16="http://schemas.microsoft.com/office/drawing/2014/main" id="{035E354B-5211-490C-BFD8-00DB19ACE9C6}"/>
              </a:ext>
            </a:extLst>
          </p:cNvPr>
          <p:cNvSpPr/>
          <p:nvPr/>
        </p:nvSpPr>
        <p:spPr>
          <a:xfrm>
            <a:off x="6043792" y="1146810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6209633-FEFB-4F33-896D-A6C3FCCC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256071"/>
            <a:ext cx="200025" cy="351472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7AD63DA-881B-4705-8A38-0C70538A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17" y="1284646"/>
            <a:ext cx="200025" cy="351472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0A4F0DD-92A5-4A2C-A275-50064B328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17" y="5117916"/>
            <a:ext cx="1352550" cy="293687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5EB44375-BC71-496D-89A5-A6EEF3B0D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817257" y="4415752"/>
            <a:ext cx="262536" cy="1771650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BDC75D5D-D4DB-40B8-8876-758408A426D8}"/>
              </a:ext>
            </a:extLst>
          </p:cNvPr>
          <p:cNvSpPr/>
          <p:nvPr/>
        </p:nvSpPr>
        <p:spPr>
          <a:xfrm>
            <a:off x="5458716" y="1964291"/>
            <a:ext cx="2936273" cy="292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Elipsa 14">
            <a:extLst>
              <a:ext uri="{FF2B5EF4-FFF2-40B4-BE49-F238E27FC236}">
                <a16:creationId xmlns:a16="http://schemas.microsoft.com/office/drawing/2014/main" id="{93D4D563-7F95-4925-BE9E-0725EC2BE96B}"/>
              </a:ext>
            </a:extLst>
          </p:cNvPr>
          <p:cNvSpPr/>
          <p:nvPr/>
        </p:nvSpPr>
        <p:spPr>
          <a:xfrm>
            <a:off x="5534692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Elipsa 15">
            <a:extLst>
              <a:ext uri="{FF2B5EF4-FFF2-40B4-BE49-F238E27FC236}">
                <a16:creationId xmlns:a16="http://schemas.microsoft.com/office/drawing/2014/main" id="{697B4A5D-331A-4851-ADF5-2A982F9F5275}"/>
              </a:ext>
            </a:extLst>
          </p:cNvPr>
          <p:cNvSpPr/>
          <p:nvPr/>
        </p:nvSpPr>
        <p:spPr>
          <a:xfrm>
            <a:off x="5534692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DF04B5F7-409E-4051-9AEF-C72445FBDD98}"/>
              </a:ext>
            </a:extLst>
          </p:cNvPr>
          <p:cNvSpPr/>
          <p:nvPr/>
        </p:nvSpPr>
        <p:spPr>
          <a:xfrm>
            <a:off x="5534692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Elipsa 17">
            <a:extLst>
              <a:ext uri="{FF2B5EF4-FFF2-40B4-BE49-F238E27FC236}">
                <a16:creationId xmlns:a16="http://schemas.microsoft.com/office/drawing/2014/main" id="{96AB0E27-7F97-4207-A15B-E65395439A70}"/>
              </a:ext>
            </a:extLst>
          </p:cNvPr>
          <p:cNvSpPr/>
          <p:nvPr/>
        </p:nvSpPr>
        <p:spPr>
          <a:xfrm>
            <a:off x="5534692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Elipsa 18">
            <a:extLst>
              <a:ext uri="{FF2B5EF4-FFF2-40B4-BE49-F238E27FC236}">
                <a16:creationId xmlns:a16="http://schemas.microsoft.com/office/drawing/2014/main" id="{C48897E3-0F2B-4F25-9510-D37460F288DA}"/>
              </a:ext>
            </a:extLst>
          </p:cNvPr>
          <p:cNvSpPr/>
          <p:nvPr/>
        </p:nvSpPr>
        <p:spPr>
          <a:xfrm>
            <a:off x="6307877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Elipsa 19">
            <a:extLst>
              <a:ext uri="{FF2B5EF4-FFF2-40B4-BE49-F238E27FC236}">
                <a16:creationId xmlns:a16="http://schemas.microsoft.com/office/drawing/2014/main" id="{134DEC52-4E14-47C9-BBC4-247D5E54A9A3}"/>
              </a:ext>
            </a:extLst>
          </p:cNvPr>
          <p:cNvSpPr/>
          <p:nvPr/>
        </p:nvSpPr>
        <p:spPr>
          <a:xfrm>
            <a:off x="6307877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694B0527-FEED-4238-A539-79089E594CED}"/>
              </a:ext>
            </a:extLst>
          </p:cNvPr>
          <p:cNvSpPr/>
          <p:nvPr/>
        </p:nvSpPr>
        <p:spPr>
          <a:xfrm>
            <a:off x="6307877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Elipsa 21">
            <a:extLst>
              <a:ext uri="{FF2B5EF4-FFF2-40B4-BE49-F238E27FC236}">
                <a16:creationId xmlns:a16="http://schemas.microsoft.com/office/drawing/2014/main" id="{1157D4AE-8033-4F7C-854C-FD554BB85880}"/>
              </a:ext>
            </a:extLst>
          </p:cNvPr>
          <p:cNvSpPr/>
          <p:nvPr/>
        </p:nvSpPr>
        <p:spPr>
          <a:xfrm>
            <a:off x="6307877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Elipsa 22">
            <a:extLst>
              <a:ext uri="{FF2B5EF4-FFF2-40B4-BE49-F238E27FC236}">
                <a16:creationId xmlns:a16="http://schemas.microsoft.com/office/drawing/2014/main" id="{B8D5BF04-96DD-4E98-B58D-938DAEFC3395}"/>
              </a:ext>
            </a:extLst>
          </p:cNvPr>
          <p:cNvSpPr/>
          <p:nvPr/>
        </p:nvSpPr>
        <p:spPr>
          <a:xfrm>
            <a:off x="7084613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Elipsa 23">
            <a:extLst>
              <a:ext uri="{FF2B5EF4-FFF2-40B4-BE49-F238E27FC236}">
                <a16:creationId xmlns:a16="http://schemas.microsoft.com/office/drawing/2014/main" id="{F5CE33E7-C496-45B9-8322-F1E2AE383A2C}"/>
              </a:ext>
            </a:extLst>
          </p:cNvPr>
          <p:cNvSpPr/>
          <p:nvPr/>
        </p:nvSpPr>
        <p:spPr>
          <a:xfrm>
            <a:off x="7084613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Elipsa 24">
            <a:extLst>
              <a:ext uri="{FF2B5EF4-FFF2-40B4-BE49-F238E27FC236}">
                <a16:creationId xmlns:a16="http://schemas.microsoft.com/office/drawing/2014/main" id="{1C91FC9B-4BFA-4A26-9D05-4925CBF20B95}"/>
              </a:ext>
            </a:extLst>
          </p:cNvPr>
          <p:cNvSpPr/>
          <p:nvPr/>
        </p:nvSpPr>
        <p:spPr>
          <a:xfrm>
            <a:off x="7084613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89E4AB8F-2C8D-4B04-A31C-7A8C2820A74C}"/>
              </a:ext>
            </a:extLst>
          </p:cNvPr>
          <p:cNvSpPr/>
          <p:nvPr/>
        </p:nvSpPr>
        <p:spPr>
          <a:xfrm>
            <a:off x="7084613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Elipsa 26">
            <a:extLst>
              <a:ext uri="{FF2B5EF4-FFF2-40B4-BE49-F238E27FC236}">
                <a16:creationId xmlns:a16="http://schemas.microsoft.com/office/drawing/2014/main" id="{5E5EAF5C-FB55-49B4-A751-5B05CEE875A5}"/>
              </a:ext>
            </a:extLst>
          </p:cNvPr>
          <p:cNvSpPr/>
          <p:nvPr/>
        </p:nvSpPr>
        <p:spPr>
          <a:xfrm>
            <a:off x="7857798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Elipsa 27">
            <a:extLst>
              <a:ext uri="{FF2B5EF4-FFF2-40B4-BE49-F238E27FC236}">
                <a16:creationId xmlns:a16="http://schemas.microsoft.com/office/drawing/2014/main" id="{9A90F63F-5322-4E3F-81A7-D9AF4E8E5EB3}"/>
              </a:ext>
            </a:extLst>
          </p:cNvPr>
          <p:cNvSpPr/>
          <p:nvPr/>
        </p:nvSpPr>
        <p:spPr>
          <a:xfrm>
            <a:off x="7857798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Elipsa 28">
            <a:extLst>
              <a:ext uri="{FF2B5EF4-FFF2-40B4-BE49-F238E27FC236}">
                <a16:creationId xmlns:a16="http://schemas.microsoft.com/office/drawing/2014/main" id="{EF7320DF-3B86-4357-BD24-94D15D75F8A5}"/>
              </a:ext>
            </a:extLst>
          </p:cNvPr>
          <p:cNvSpPr/>
          <p:nvPr/>
        </p:nvSpPr>
        <p:spPr>
          <a:xfrm>
            <a:off x="7857798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Elipsa 29">
            <a:extLst>
              <a:ext uri="{FF2B5EF4-FFF2-40B4-BE49-F238E27FC236}">
                <a16:creationId xmlns:a16="http://schemas.microsoft.com/office/drawing/2014/main" id="{E8083F48-E95D-48D4-82B8-8C4170D6F068}"/>
              </a:ext>
            </a:extLst>
          </p:cNvPr>
          <p:cNvSpPr/>
          <p:nvPr/>
        </p:nvSpPr>
        <p:spPr>
          <a:xfrm>
            <a:off x="7857798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Ravni poveznik 37">
            <a:extLst>
              <a:ext uri="{FF2B5EF4-FFF2-40B4-BE49-F238E27FC236}">
                <a16:creationId xmlns:a16="http://schemas.microsoft.com/office/drawing/2014/main" id="{08CB84FD-9DCD-445C-9625-5005C2D742F9}"/>
              </a:ext>
            </a:extLst>
          </p:cNvPr>
          <p:cNvCxnSpPr>
            <a:cxnSpLocks/>
          </p:cNvCxnSpPr>
          <p:nvPr/>
        </p:nvCxnSpPr>
        <p:spPr>
          <a:xfrm flipV="1">
            <a:off x="5750175" y="1383557"/>
            <a:ext cx="411533" cy="932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BCD961A-044A-4569-B320-7A6CC2D66827}"/>
              </a:ext>
            </a:extLst>
          </p:cNvPr>
          <p:cNvCxnSpPr>
            <a:cxnSpLocks/>
          </p:cNvCxnSpPr>
          <p:nvPr/>
        </p:nvCxnSpPr>
        <p:spPr>
          <a:xfrm flipV="1">
            <a:off x="5724463" y="1512177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64F5F5B5-0BB8-45B8-8880-C1B6694E8817}"/>
              </a:ext>
            </a:extLst>
          </p:cNvPr>
          <p:cNvCxnSpPr>
            <a:cxnSpLocks/>
          </p:cNvCxnSpPr>
          <p:nvPr/>
        </p:nvCxnSpPr>
        <p:spPr>
          <a:xfrm flipH="1" flipV="1">
            <a:off x="6151000" y="1686223"/>
            <a:ext cx="382917" cy="619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0DA73590-109E-4D9A-98C5-3C597C15D298}"/>
              </a:ext>
            </a:extLst>
          </p:cNvPr>
          <p:cNvCxnSpPr>
            <a:cxnSpLocks/>
          </p:cNvCxnSpPr>
          <p:nvPr/>
        </p:nvCxnSpPr>
        <p:spPr>
          <a:xfrm flipH="1" flipV="1">
            <a:off x="6156937" y="1864908"/>
            <a:ext cx="379385" cy="113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vni poveznik 49">
            <a:extLst>
              <a:ext uri="{FF2B5EF4-FFF2-40B4-BE49-F238E27FC236}">
                <a16:creationId xmlns:a16="http://schemas.microsoft.com/office/drawing/2014/main" id="{4CD53794-9642-45FD-9748-1A2E7DD318B3}"/>
              </a:ext>
            </a:extLst>
          </p:cNvPr>
          <p:cNvCxnSpPr>
            <a:cxnSpLocks/>
          </p:cNvCxnSpPr>
          <p:nvPr/>
        </p:nvCxnSpPr>
        <p:spPr>
          <a:xfrm flipH="1" flipV="1">
            <a:off x="5774149" y="3720651"/>
            <a:ext cx="904889" cy="15752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3DEA0AD3-B822-418A-A328-3F12FA093961}"/>
              </a:ext>
            </a:extLst>
          </p:cNvPr>
          <p:cNvCxnSpPr>
            <a:cxnSpLocks/>
          </p:cNvCxnSpPr>
          <p:nvPr/>
        </p:nvCxnSpPr>
        <p:spPr>
          <a:xfrm flipH="1" flipV="1">
            <a:off x="5808343" y="4390978"/>
            <a:ext cx="702555" cy="904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7DA83BA2-22E7-41C4-AA5F-57BBECB4F19D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7834350" y="4299053"/>
            <a:ext cx="162133" cy="1002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7461AD49-5A03-4C8D-8BE7-DA7ED974B081}"/>
              </a:ext>
            </a:extLst>
          </p:cNvPr>
          <p:cNvCxnSpPr>
            <a:cxnSpLocks/>
          </p:cNvCxnSpPr>
          <p:nvPr/>
        </p:nvCxnSpPr>
        <p:spPr>
          <a:xfrm flipV="1">
            <a:off x="7566182" y="3690185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266CAA5-0827-40D6-8683-C5F7C5BC4E96}"/>
              </a:ext>
            </a:extLst>
          </p:cNvPr>
          <p:cNvCxnSpPr>
            <a:cxnSpLocks/>
          </p:cNvCxnSpPr>
          <p:nvPr/>
        </p:nvCxnSpPr>
        <p:spPr>
          <a:xfrm flipH="1" flipV="1">
            <a:off x="7326514" y="4428116"/>
            <a:ext cx="67398" cy="823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A7E7B7F6-94B8-4043-9B4C-963DD0ED64FD}"/>
              </a:ext>
            </a:extLst>
          </p:cNvPr>
          <p:cNvCxnSpPr>
            <a:cxnSpLocks/>
          </p:cNvCxnSpPr>
          <p:nvPr/>
        </p:nvCxnSpPr>
        <p:spPr>
          <a:xfrm flipV="1">
            <a:off x="7195647" y="3648667"/>
            <a:ext cx="122018" cy="1605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6BFB9FED-0A32-41BA-A3B2-29884E6DD22B}"/>
              </a:ext>
            </a:extLst>
          </p:cNvPr>
          <p:cNvCxnSpPr>
            <a:cxnSpLocks/>
          </p:cNvCxnSpPr>
          <p:nvPr/>
        </p:nvCxnSpPr>
        <p:spPr>
          <a:xfrm>
            <a:off x="6530090" y="3669426"/>
            <a:ext cx="327025" cy="1667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56A4F67-DC59-45C6-B860-69ADB3200B60}"/>
              </a:ext>
            </a:extLst>
          </p:cNvPr>
          <p:cNvCxnSpPr>
            <a:cxnSpLocks/>
          </p:cNvCxnSpPr>
          <p:nvPr/>
        </p:nvCxnSpPr>
        <p:spPr>
          <a:xfrm flipH="1" flipV="1">
            <a:off x="6530090" y="4414429"/>
            <a:ext cx="481868" cy="884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A298AAC0-C84E-492B-95CB-D2306EC5169E}"/>
              </a:ext>
            </a:extLst>
          </p:cNvPr>
          <p:cNvCxnSpPr>
            <a:cxnSpLocks/>
          </p:cNvCxnSpPr>
          <p:nvPr/>
        </p:nvCxnSpPr>
        <p:spPr>
          <a:xfrm flipV="1">
            <a:off x="7275610" y="1400723"/>
            <a:ext cx="476352" cy="945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vni poveznik 78">
            <a:extLst>
              <a:ext uri="{FF2B5EF4-FFF2-40B4-BE49-F238E27FC236}">
                <a16:creationId xmlns:a16="http://schemas.microsoft.com/office/drawing/2014/main" id="{34BDCE3A-9831-48EA-BEDB-F3DD38771E29}"/>
              </a:ext>
            </a:extLst>
          </p:cNvPr>
          <p:cNvCxnSpPr>
            <a:cxnSpLocks/>
          </p:cNvCxnSpPr>
          <p:nvPr/>
        </p:nvCxnSpPr>
        <p:spPr>
          <a:xfrm flipV="1">
            <a:off x="7279866" y="1556422"/>
            <a:ext cx="472047" cy="1473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EE6B95E-9F91-4105-B91B-F23F1B321456}"/>
              </a:ext>
            </a:extLst>
          </p:cNvPr>
          <p:cNvCxnSpPr>
            <a:cxnSpLocks/>
          </p:cNvCxnSpPr>
          <p:nvPr/>
        </p:nvCxnSpPr>
        <p:spPr>
          <a:xfrm flipH="1" flipV="1">
            <a:off x="7742411" y="1722332"/>
            <a:ext cx="310446" cy="57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47632979-5250-4704-A1FC-EBA0C99A5640}"/>
              </a:ext>
            </a:extLst>
          </p:cNvPr>
          <p:cNvCxnSpPr>
            <a:cxnSpLocks/>
          </p:cNvCxnSpPr>
          <p:nvPr/>
        </p:nvCxnSpPr>
        <p:spPr>
          <a:xfrm flipH="1" flipV="1">
            <a:off x="7787093" y="2048075"/>
            <a:ext cx="307568" cy="942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a 95">
            <a:extLst>
              <a:ext uri="{FF2B5EF4-FFF2-40B4-BE49-F238E27FC236}">
                <a16:creationId xmlns:a16="http://schemas.microsoft.com/office/drawing/2014/main" id="{C8DCB05A-745E-4E5E-B3B1-90D34A44DAF1}"/>
              </a:ext>
            </a:extLst>
          </p:cNvPr>
          <p:cNvSpPr/>
          <p:nvPr/>
        </p:nvSpPr>
        <p:spPr>
          <a:xfrm>
            <a:off x="8952631" y="2043807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97" name="Ravni poveznik 96">
            <a:extLst>
              <a:ext uri="{FF2B5EF4-FFF2-40B4-BE49-F238E27FC236}">
                <a16:creationId xmlns:a16="http://schemas.microsoft.com/office/drawing/2014/main" id="{94609357-2B81-413C-9B31-77C8F3911A95}"/>
              </a:ext>
            </a:extLst>
          </p:cNvPr>
          <p:cNvCxnSpPr>
            <a:cxnSpLocks/>
          </p:cNvCxnSpPr>
          <p:nvPr/>
        </p:nvCxnSpPr>
        <p:spPr>
          <a:xfrm flipH="1" flipV="1">
            <a:off x="7748860" y="2214335"/>
            <a:ext cx="1433240" cy="10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niOkvir 102">
            <a:extLst>
              <a:ext uri="{FF2B5EF4-FFF2-40B4-BE49-F238E27FC236}">
                <a16:creationId xmlns:a16="http://schemas.microsoft.com/office/drawing/2014/main" id="{8A491FD3-74F6-4AA8-8D8E-7C2C472AAC98}"/>
              </a:ext>
            </a:extLst>
          </p:cNvPr>
          <p:cNvSpPr txBox="1"/>
          <p:nvPr/>
        </p:nvSpPr>
        <p:spPr>
          <a:xfrm>
            <a:off x="8630438" y="1337900"/>
            <a:ext cx="12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Referentna elektroda </a:t>
            </a:r>
          </a:p>
        </p:txBody>
      </p:sp>
      <p:sp>
        <p:nvSpPr>
          <p:cNvPr id="104" name="Pravokutnik 103">
            <a:extLst>
              <a:ext uri="{FF2B5EF4-FFF2-40B4-BE49-F238E27FC236}">
                <a16:creationId xmlns:a16="http://schemas.microsoft.com/office/drawing/2014/main" id="{1701C6C9-7CB0-499B-8C25-FF2E7A39E051}"/>
              </a:ext>
            </a:extLst>
          </p:cNvPr>
          <p:cNvSpPr/>
          <p:nvPr/>
        </p:nvSpPr>
        <p:spPr>
          <a:xfrm rot="5400000">
            <a:off x="5804425" y="5855433"/>
            <a:ext cx="794415" cy="31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Ravni poveznik 105">
            <a:extLst>
              <a:ext uri="{FF2B5EF4-FFF2-40B4-BE49-F238E27FC236}">
                <a16:creationId xmlns:a16="http://schemas.microsoft.com/office/drawing/2014/main" id="{49524177-DE9A-4CBC-B54E-BB131BDD60AE}"/>
              </a:ext>
            </a:extLst>
          </p:cNvPr>
          <p:cNvCxnSpPr>
            <a:cxnSpLocks/>
          </p:cNvCxnSpPr>
          <p:nvPr/>
        </p:nvCxnSpPr>
        <p:spPr>
          <a:xfrm>
            <a:off x="6049563" y="5890940"/>
            <a:ext cx="29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108">
            <a:extLst>
              <a:ext uri="{FF2B5EF4-FFF2-40B4-BE49-F238E27FC236}">
                <a16:creationId xmlns:a16="http://schemas.microsoft.com/office/drawing/2014/main" id="{6505CA16-AC95-47BD-AFE4-BBEF33472ABA}"/>
              </a:ext>
            </a:extLst>
          </p:cNvPr>
          <p:cNvCxnSpPr>
            <a:cxnSpLocks/>
          </p:cNvCxnSpPr>
          <p:nvPr/>
        </p:nvCxnSpPr>
        <p:spPr>
          <a:xfrm>
            <a:off x="6127750" y="5317116"/>
            <a:ext cx="1" cy="2870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vni poveznik 110">
            <a:extLst>
              <a:ext uri="{FF2B5EF4-FFF2-40B4-BE49-F238E27FC236}">
                <a16:creationId xmlns:a16="http://schemas.microsoft.com/office/drawing/2014/main" id="{4E6446A9-CB65-4C41-BEE1-667E9C91E511}"/>
              </a:ext>
            </a:extLst>
          </p:cNvPr>
          <p:cNvCxnSpPr>
            <a:cxnSpLocks/>
          </p:cNvCxnSpPr>
          <p:nvPr/>
        </p:nvCxnSpPr>
        <p:spPr>
          <a:xfrm flipH="1">
            <a:off x="6127752" y="6542588"/>
            <a:ext cx="565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vni poveznik 112">
            <a:extLst>
              <a:ext uri="{FF2B5EF4-FFF2-40B4-BE49-F238E27FC236}">
                <a16:creationId xmlns:a16="http://schemas.microsoft.com/office/drawing/2014/main" id="{39805EDE-EC3F-4FE6-A27F-E54F7ED1E54F}"/>
              </a:ext>
            </a:extLst>
          </p:cNvPr>
          <p:cNvCxnSpPr>
            <a:cxnSpLocks/>
          </p:cNvCxnSpPr>
          <p:nvPr/>
        </p:nvCxnSpPr>
        <p:spPr>
          <a:xfrm>
            <a:off x="6679038" y="5540569"/>
            <a:ext cx="0" cy="1002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avni poveznik 115">
            <a:extLst>
              <a:ext uri="{FF2B5EF4-FFF2-40B4-BE49-F238E27FC236}">
                <a16:creationId xmlns:a16="http://schemas.microsoft.com/office/drawing/2014/main" id="{766310E1-6F4A-4A67-8F63-0FA1668B97D6}"/>
              </a:ext>
            </a:extLst>
          </p:cNvPr>
          <p:cNvCxnSpPr>
            <a:cxnSpLocks/>
          </p:cNvCxnSpPr>
          <p:nvPr/>
        </p:nvCxnSpPr>
        <p:spPr>
          <a:xfrm>
            <a:off x="6302745" y="5546406"/>
            <a:ext cx="376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avni poveznik 119">
            <a:extLst>
              <a:ext uri="{FF2B5EF4-FFF2-40B4-BE49-F238E27FC236}">
                <a16:creationId xmlns:a16="http://schemas.microsoft.com/office/drawing/2014/main" id="{602F13D3-8010-4F37-A545-358C73C968F1}"/>
              </a:ext>
            </a:extLst>
          </p:cNvPr>
          <p:cNvCxnSpPr>
            <a:cxnSpLocks/>
          </p:cNvCxnSpPr>
          <p:nvPr/>
        </p:nvCxnSpPr>
        <p:spPr>
          <a:xfrm flipV="1">
            <a:off x="6302745" y="5317116"/>
            <a:ext cx="0" cy="239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5D57ACC2-DD79-488F-B06D-E1A6977CB8DC}"/>
              </a:ext>
            </a:extLst>
          </p:cNvPr>
          <p:cNvCxnSpPr>
            <a:cxnSpLocks/>
          </p:cNvCxnSpPr>
          <p:nvPr/>
        </p:nvCxnSpPr>
        <p:spPr>
          <a:xfrm>
            <a:off x="6143804" y="6410482"/>
            <a:ext cx="0" cy="122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vni poveznik 130">
            <a:extLst>
              <a:ext uri="{FF2B5EF4-FFF2-40B4-BE49-F238E27FC236}">
                <a16:creationId xmlns:a16="http://schemas.microsoft.com/office/drawing/2014/main" id="{6AC9B9CF-D828-4FB0-BC65-A5173986FB8B}"/>
              </a:ext>
            </a:extLst>
          </p:cNvPr>
          <p:cNvCxnSpPr>
            <a:cxnSpLocks/>
          </p:cNvCxnSpPr>
          <p:nvPr/>
        </p:nvCxnSpPr>
        <p:spPr>
          <a:xfrm flipV="1">
            <a:off x="6196010" y="5651580"/>
            <a:ext cx="0" cy="163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vni poveznik 132">
            <a:extLst>
              <a:ext uri="{FF2B5EF4-FFF2-40B4-BE49-F238E27FC236}">
                <a16:creationId xmlns:a16="http://schemas.microsoft.com/office/drawing/2014/main" id="{E225B191-F24A-4D9F-9D25-4179729BB0A5}"/>
              </a:ext>
            </a:extLst>
          </p:cNvPr>
          <p:cNvCxnSpPr>
            <a:cxnSpLocks/>
          </p:cNvCxnSpPr>
          <p:nvPr/>
        </p:nvCxnSpPr>
        <p:spPr>
          <a:xfrm flipH="1">
            <a:off x="6124724" y="5733296"/>
            <a:ext cx="1425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34F61-5D01-4A2F-AA64-E508CA2B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3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ka 10">
            <a:extLst>
              <a:ext uri="{FF2B5EF4-FFF2-40B4-BE49-F238E27FC236}">
                <a16:creationId xmlns:a16="http://schemas.microsoft.com/office/drawing/2014/main" id="{AD5F065A-E388-4589-91CF-AF13600A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42" y="608343"/>
            <a:ext cx="5190848" cy="508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5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0471A8-65EE-4E4B-9BCF-AE19DC0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C79B147-9861-4472-B128-10035C21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273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23073</TotalTime>
  <Words>174</Words>
  <Application>Microsoft Office PowerPoint</Application>
  <PresentationFormat>Široki zaslon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51</cp:revision>
  <dcterms:created xsi:type="dcterms:W3CDTF">2021-01-02T16:38:59Z</dcterms:created>
  <dcterms:modified xsi:type="dcterms:W3CDTF">2021-05-02T08:24:47Z</dcterms:modified>
</cp:coreProperties>
</file>