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DFBF1A4-6F41-421D-8E17-B44A092B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8235127-0A39-4702-B1AC-1410E5E09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FE2D682-2265-4BBF-93BB-1C2C72D5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22.2.2021.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8435676-3869-4735-BD60-6D73FD6F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B5F30C8-AA87-4B8B-9F6F-23F48E13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806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777D8DD-838D-4D40-8278-DFDAF5BC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F279F3E6-6A07-43ED-B0E1-0AA5BF5C9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B5892D0-19BB-41FE-9E93-4FC54C05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22.2.2021.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E75EA46-568B-4488-A9E4-53DBE40D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33EEDAF-E503-437E-B3C7-C5EC6A88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678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20B1BA91-0405-4CEC-BD54-0B3A4223B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8B5D6B7E-69DD-49F5-B35C-39456F304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8346B381-C928-4A90-BD7E-B8C01A19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22.2.2021.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1F8B150-F62E-440B-B76A-3CA7DE31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225DA82-5583-4E57-8AB8-15EC45DC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321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625B68-FC7F-478F-B26D-7517B3D5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EE70377-2AE6-4774-8BD4-5E64F7BB6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7554389-5260-472F-9329-B894B725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22.2.2021.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D3EA4DA-30BF-4FE3-B6B4-03DA2865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1F63D10-138D-4C66-886F-6D0FE528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1152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3AED4BB-D6B2-46A5-924B-1C3D82FA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30FC4CD-8673-4B9E-8B16-A697A2B81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47BB094-3225-4406-A526-7EAA630E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22.2.2021.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4007421-E883-4E43-BC3C-DE1652AE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7553457-CF05-4902-85B5-419A7EE1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382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1D8231D-C8B5-4651-B63B-6A55F347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4B8CC5E-3CB1-4000-8F00-261BA3324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80E73617-09C6-4C14-BEC0-2DB00B99A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9E624C86-108E-4000-962E-745E7612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22.2.2021.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7476CDE1-A1B6-428A-9B2D-FB3DB727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A891B3DE-1137-4FEB-AAC1-675124A1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430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CB867B7-8193-4BDA-8F06-43361C7A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56534B8-7E06-43B6-AD47-F257695D1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2135C323-3509-4005-846F-CECF6AE3F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10D9BC92-E326-4938-B455-CFAABA94E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3FE7E434-2A1E-485A-8501-6DC393EE2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85B7EF96-58BF-47E2-9BDC-E5D7B90F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22.2.2021.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537A0215-952B-4579-8E75-A61028B7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37F7599E-637E-4F2B-8BE6-F9B68C81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8127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6B8704-C6BA-46C0-A23F-ABA55FDE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E8591D2F-B8EB-4B81-8DE8-C63BDDD6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22.2.2021.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AD03638C-6EDE-4C58-A16F-9600EFC6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4D061555-7706-430D-AF2B-76E8A152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627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82D774D9-7985-4984-AA71-D97CE86E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22.2.2021.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ECA580A4-526E-41AC-AE3C-E1062728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8902171-CD12-4D67-ABC6-603ADC28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270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4E92C91-7363-4DCE-A9A1-C2F4AF60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7315551-D4A4-4413-BE29-FF59EE52D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0A6A4828-F4A5-4DFE-AE24-CB0B1015B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3FA2CEEC-0269-4CDF-9B8E-A7811723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22.2.2021.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0329DE77-5D8D-4481-88CC-F2175E5D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98898ED3-A6DE-4422-AEB5-6CE12D88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8957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9A89A1-F9A9-4B16-BC4E-62A3D0C9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7BC22CF5-7381-43A5-87B2-656DBDF1F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9DC4363E-CD9C-4A8F-8F3E-1CD5EC0A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51BA0D9F-0244-4022-9718-86721471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22.2.2021.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B7DE5869-209F-40B2-B85D-061A2A5F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3FEF263F-8EC9-4C94-A394-56C801D7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857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9B7C3150-EC03-43DE-BC1A-A5CDEB58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2BD79E3D-9188-4132-99E8-6B05DD0B1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8F18127-1D33-401E-B00E-53CB748B6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A3F50-E5FE-4EBE-A75B-86E2E3DC153B}" type="datetimeFigureOut">
              <a:rPr lang="hr-HR" smtClean="0"/>
              <a:t>22.2.2021.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577F51BB-46A5-4661-90D2-8FB4D4A18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7BB32EF-63B9-4B64-9D05-EE5960B17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635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0ED8F6-EC9F-45F1-A7FD-BCFDE57FE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0BC2CDD-DC2B-49E1-A78B-968452F11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520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CBFD6A34-9488-4C20-A6A9-CEC39A81B797}"/>
              </a:ext>
            </a:extLst>
          </p:cNvPr>
          <p:cNvSpPr/>
          <p:nvPr/>
        </p:nvSpPr>
        <p:spPr>
          <a:xfrm>
            <a:off x="1642145" y="1461971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C1A45C96-554E-467E-AC62-75203472AA16}"/>
              </a:ext>
            </a:extLst>
          </p:cNvPr>
          <p:cNvSpPr txBox="1"/>
          <p:nvPr/>
        </p:nvSpPr>
        <p:spPr>
          <a:xfrm>
            <a:off x="1751202" y="1717835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2DBAA6F7-0459-43E6-BEE4-11D5B0A5E195}"/>
              </a:ext>
            </a:extLst>
          </p:cNvPr>
          <p:cNvSpPr/>
          <p:nvPr/>
        </p:nvSpPr>
        <p:spPr>
          <a:xfrm>
            <a:off x="2894203" y="2541863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EC0E1098-2A49-4FFF-BA39-EC701CE354B1}"/>
              </a:ext>
            </a:extLst>
          </p:cNvPr>
          <p:cNvSpPr txBox="1"/>
          <p:nvPr/>
        </p:nvSpPr>
        <p:spPr>
          <a:xfrm>
            <a:off x="3565321" y="3105834"/>
            <a:ext cx="113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Analogni front </a:t>
            </a:r>
            <a:r>
              <a:rPr lang="hr-HR" dirty="0" err="1"/>
              <a:t>end</a:t>
            </a:r>
            <a:r>
              <a:rPr lang="hr-HR" dirty="0"/>
              <a:t>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A3FF1DA2-F4B3-4BEA-B7E7-B4EB98D41C9E}"/>
              </a:ext>
            </a:extLst>
          </p:cNvPr>
          <p:cNvSpPr/>
          <p:nvPr/>
        </p:nvSpPr>
        <p:spPr>
          <a:xfrm>
            <a:off x="5972961" y="2554445"/>
            <a:ext cx="2407640" cy="18371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B5B8F5DB-BAE0-429F-85F9-1072D445E0B2}"/>
              </a:ext>
            </a:extLst>
          </p:cNvPr>
          <p:cNvSpPr txBox="1"/>
          <p:nvPr/>
        </p:nvSpPr>
        <p:spPr>
          <a:xfrm>
            <a:off x="6216242" y="2952925"/>
            <a:ext cx="187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Digitalna obrada signala 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EB7F21A5-471E-4FF9-A929-544C573253DB}"/>
              </a:ext>
            </a:extLst>
          </p:cNvPr>
          <p:cNvSpPr/>
          <p:nvPr/>
        </p:nvSpPr>
        <p:spPr>
          <a:xfrm rot="5400000">
            <a:off x="6287199" y="-379762"/>
            <a:ext cx="700484" cy="47111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7291D03D-B41C-4995-9360-CE8E80296744}"/>
              </a:ext>
            </a:extLst>
          </p:cNvPr>
          <p:cNvSpPr txBox="1"/>
          <p:nvPr/>
        </p:nvSpPr>
        <p:spPr>
          <a:xfrm>
            <a:off x="4412608" y="173031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		Napajanje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65D11D78-AE1E-404A-A768-9B1F3CBA0FE9}"/>
              </a:ext>
            </a:extLst>
          </p:cNvPr>
          <p:cNvSpPr/>
          <p:nvPr/>
        </p:nvSpPr>
        <p:spPr>
          <a:xfrm>
            <a:off x="8993001" y="2554445"/>
            <a:ext cx="2407640" cy="18371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BBDF93A3-6B6F-454F-A831-9C55B5860165}"/>
              </a:ext>
            </a:extLst>
          </p:cNvPr>
          <p:cNvSpPr txBox="1"/>
          <p:nvPr/>
        </p:nvSpPr>
        <p:spPr>
          <a:xfrm>
            <a:off x="9311780" y="2952925"/>
            <a:ext cx="193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Prijenos/pohrana podataka </a:t>
            </a:r>
          </a:p>
        </p:txBody>
      </p:sp>
      <p:cxnSp>
        <p:nvCxnSpPr>
          <p:cNvPr id="15" name="Ravni poveznik sa strelicom 14">
            <a:extLst>
              <a:ext uri="{FF2B5EF4-FFF2-40B4-BE49-F238E27FC236}">
                <a16:creationId xmlns:a16="http://schemas.microsoft.com/office/drawing/2014/main" id="{9DE56BD4-50FE-454B-AAF8-42AC74EBA3BF}"/>
              </a:ext>
            </a:extLst>
          </p:cNvPr>
          <p:cNvCxnSpPr/>
          <p:nvPr/>
        </p:nvCxnSpPr>
        <p:spPr>
          <a:xfrm>
            <a:off x="2298583" y="342900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sa strelicom 15">
            <a:extLst>
              <a:ext uri="{FF2B5EF4-FFF2-40B4-BE49-F238E27FC236}">
                <a16:creationId xmlns:a16="http://schemas.microsoft.com/office/drawing/2014/main" id="{43E87BF5-2CD3-4647-88A2-7B05A4593E92}"/>
              </a:ext>
            </a:extLst>
          </p:cNvPr>
          <p:cNvCxnSpPr/>
          <p:nvPr/>
        </p:nvCxnSpPr>
        <p:spPr>
          <a:xfrm>
            <a:off x="5361963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F5276060-5E9F-4982-8290-DF08FA2F296F}"/>
              </a:ext>
            </a:extLst>
          </p:cNvPr>
          <p:cNvCxnSpPr/>
          <p:nvPr/>
        </p:nvCxnSpPr>
        <p:spPr>
          <a:xfrm>
            <a:off x="8380601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6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F520BECD-B30D-414B-AE5D-2C18FF4FEF63}"/>
              </a:ext>
            </a:extLst>
          </p:cNvPr>
          <p:cNvSpPr/>
          <p:nvPr/>
        </p:nvSpPr>
        <p:spPr>
          <a:xfrm>
            <a:off x="1642145" y="1461971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3403E33F-5EE3-4607-B573-19E9D0B89BD1}"/>
              </a:ext>
            </a:extLst>
          </p:cNvPr>
          <p:cNvSpPr txBox="1"/>
          <p:nvPr/>
        </p:nvSpPr>
        <p:spPr>
          <a:xfrm>
            <a:off x="1751202" y="1717835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0F50A5B0-0D25-45FF-9C2A-8015747C8217}"/>
              </a:ext>
            </a:extLst>
          </p:cNvPr>
          <p:cNvSpPr/>
          <p:nvPr/>
        </p:nvSpPr>
        <p:spPr>
          <a:xfrm>
            <a:off x="2894203" y="2541863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E6ACC576-0CAE-467E-8162-5646CA40BD64}"/>
              </a:ext>
            </a:extLst>
          </p:cNvPr>
          <p:cNvSpPr txBox="1"/>
          <p:nvPr/>
        </p:nvSpPr>
        <p:spPr>
          <a:xfrm>
            <a:off x="3565321" y="3105834"/>
            <a:ext cx="113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Analogni front </a:t>
            </a:r>
            <a:r>
              <a:rPr lang="hr-HR" dirty="0" err="1"/>
              <a:t>end</a:t>
            </a:r>
            <a:r>
              <a:rPr lang="hr-HR" dirty="0"/>
              <a:t>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AA951078-E912-469D-9115-3CCBA8254BD1}"/>
              </a:ext>
            </a:extLst>
          </p:cNvPr>
          <p:cNvSpPr/>
          <p:nvPr/>
        </p:nvSpPr>
        <p:spPr>
          <a:xfrm>
            <a:off x="5972961" y="2554445"/>
            <a:ext cx="2407640" cy="18371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47364FC8-8744-40D0-A8F3-8DA1C025FB0F}"/>
              </a:ext>
            </a:extLst>
          </p:cNvPr>
          <p:cNvSpPr txBox="1"/>
          <p:nvPr/>
        </p:nvSpPr>
        <p:spPr>
          <a:xfrm>
            <a:off x="6774111" y="3167389"/>
            <a:ext cx="964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/>
              <a:t>µC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60ECF0E3-8752-4856-879D-FE94AF1769D4}"/>
              </a:ext>
            </a:extLst>
          </p:cNvPr>
          <p:cNvSpPr/>
          <p:nvPr/>
        </p:nvSpPr>
        <p:spPr>
          <a:xfrm rot="5400000">
            <a:off x="6797180" y="-2277421"/>
            <a:ext cx="700484" cy="8506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5DFA5B2D-3F02-4D7F-A0C0-E35A59829E02}"/>
              </a:ext>
            </a:extLst>
          </p:cNvPr>
          <p:cNvSpPr txBox="1"/>
          <p:nvPr/>
        </p:nvSpPr>
        <p:spPr>
          <a:xfrm>
            <a:off x="4412608" y="1730309"/>
            <a:ext cx="447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	                     Napajanje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337DEC0D-0AC1-4C15-9CC1-16B0A2201C83}"/>
              </a:ext>
            </a:extLst>
          </p:cNvPr>
          <p:cNvSpPr/>
          <p:nvPr/>
        </p:nvSpPr>
        <p:spPr>
          <a:xfrm>
            <a:off x="8993001" y="2554445"/>
            <a:ext cx="2407640" cy="18371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BAC532CB-10A4-40EA-A67B-A094C6C5F304}"/>
              </a:ext>
            </a:extLst>
          </p:cNvPr>
          <p:cNvSpPr txBox="1"/>
          <p:nvPr/>
        </p:nvSpPr>
        <p:spPr>
          <a:xfrm>
            <a:off x="9311780" y="2952925"/>
            <a:ext cx="193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Prijenos/pohrana podataka </a:t>
            </a:r>
          </a:p>
        </p:txBody>
      </p:sp>
      <p:cxnSp>
        <p:nvCxnSpPr>
          <p:cNvPr id="14" name="Ravni poveznik sa strelicom 13">
            <a:extLst>
              <a:ext uri="{FF2B5EF4-FFF2-40B4-BE49-F238E27FC236}">
                <a16:creationId xmlns:a16="http://schemas.microsoft.com/office/drawing/2014/main" id="{3A1EA925-A267-462D-B028-B05ACEA0792A}"/>
              </a:ext>
            </a:extLst>
          </p:cNvPr>
          <p:cNvCxnSpPr/>
          <p:nvPr/>
        </p:nvCxnSpPr>
        <p:spPr>
          <a:xfrm>
            <a:off x="2298583" y="342900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vni poveznik sa strelicom 14">
            <a:extLst>
              <a:ext uri="{FF2B5EF4-FFF2-40B4-BE49-F238E27FC236}">
                <a16:creationId xmlns:a16="http://schemas.microsoft.com/office/drawing/2014/main" id="{4499ECA6-F31E-42E2-B724-E076CE2A99E4}"/>
              </a:ext>
            </a:extLst>
          </p:cNvPr>
          <p:cNvCxnSpPr/>
          <p:nvPr/>
        </p:nvCxnSpPr>
        <p:spPr>
          <a:xfrm>
            <a:off x="5361963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sa strelicom 15">
            <a:extLst>
              <a:ext uri="{FF2B5EF4-FFF2-40B4-BE49-F238E27FC236}">
                <a16:creationId xmlns:a16="http://schemas.microsoft.com/office/drawing/2014/main" id="{F3294318-E84D-4E34-8796-3D31015A387C}"/>
              </a:ext>
            </a:extLst>
          </p:cNvPr>
          <p:cNvCxnSpPr/>
          <p:nvPr/>
        </p:nvCxnSpPr>
        <p:spPr>
          <a:xfrm>
            <a:off x="8380601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8D2FFEE2-5DF0-4EA1-99BB-6D3821EE3F80}"/>
              </a:ext>
            </a:extLst>
          </p:cNvPr>
          <p:cNvCxnSpPr>
            <a:cxnSpLocks/>
          </p:cNvCxnSpPr>
          <p:nvPr/>
        </p:nvCxnSpPr>
        <p:spPr>
          <a:xfrm flipH="1">
            <a:off x="5336097" y="3345809"/>
            <a:ext cx="56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8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76296AA9-74EE-4490-84E9-E5CC68B18EEC}"/>
              </a:ext>
            </a:extLst>
          </p:cNvPr>
          <p:cNvSpPr/>
          <p:nvPr/>
        </p:nvSpPr>
        <p:spPr>
          <a:xfrm>
            <a:off x="526410" y="1504520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64585CD8-60CA-4564-B820-A585C3C5C79D}"/>
              </a:ext>
            </a:extLst>
          </p:cNvPr>
          <p:cNvSpPr txBox="1"/>
          <p:nvPr/>
        </p:nvSpPr>
        <p:spPr>
          <a:xfrm>
            <a:off x="635467" y="1760384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cxnSp>
        <p:nvCxnSpPr>
          <p:cNvPr id="14" name="Ravni poveznik sa strelicom 13">
            <a:extLst>
              <a:ext uri="{FF2B5EF4-FFF2-40B4-BE49-F238E27FC236}">
                <a16:creationId xmlns:a16="http://schemas.microsoft.com/office/drawing/2014/main" id="{AA2AD44C-007B-43A8-B9AB-2B0337B7F771}"/>
              </a:ext>
            </a:extLst>
          </p:cNvPr>
          <p:cNvCxnSpPr/>
          <p:nvPr/>
        </p:nvCxnSpPr>
        <p:spPr>
          <a:xfrm>
            <a:off x="1191237" y="226602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avokutnik 17">
            <a:extLst>
              <a:ext uri="{FF2B5EF4-FFF2-40B4-BE49-F238E27FC236}">
                <a16:creationId xmlns:a16="http://schemas.microsoft.com/office/drawing/2014/main" id="{F58DEFE5-E944-4E9C-9AE2-328DD96CFE29}"/>
              </a:ext>
            </a:extLst>
          </p:cNvPr>
          <p:cNvSpPr/>
          <p:nvPr/>
        </p:nvSpPr>
        <p:spPr>
          <a:xfrm>
            <a:off x="3753723" y="1445830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Pravokutnik 19">
            <a:extLst>
              <a:ext uri="{FF2B5EF4-FFF2-40B4-BE49-F238E27FC236}">
                <a16:creationId xmlns:a16="http://schemas.microsoft.com/office/drawing/2014/main" id="{04389F1D-60EB-42A3-B23D-6A194F81B9E8}"/>
              </a:ext>
            </a:extLst>
          </p:cNvPr>
          <p:cNvSpPr/>
          <p:nvPr/>
        </p:nvSpPr>
        <p:spPr>
          <a:xfrm>
            <a:off x="7844052" y="1419767"/>
            <a:ext cx="1250134" cy="40540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TekstniOkvir 20">
            <a:extLst>
              <a:ext uri="{FF2B5EF4-FFF2-40B4-BE49-F238E27FC236}">
                <a16:creationId xmlns:a16="http://schemas.microsoft.com/office/drawing/2014/main" id="{1B474ADC-934A-46E8-805B-1FB5BD5F4290}"/>
              </a:ext>
            </a:extLst>
          </p:cNvPr>
          <p:cNvSpPr txBox="1"/>
          <p:nvPr/>
        </p:nvSpPr>
        <p:spPr>
          <a:xfrm>
            <a:off x="8164582" y="3318639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mux</a:t>
            </a:r>
            <a:r>
              <a:rPr lang="hr-HR" dirty="0"/>
              <a:t> </a:t>
            </a:r>
          </a:p>
        </p:txBody>
      </p:sp>
      <p:sp>
        <p:nvSpPr>
          <p:cNvPr id="22" name="Pravokutnik 21">
            <a:extLst>
              <a:ext uri="{FF2B5EF4-FFF2-40B4-BE49-F238E27FC236}">
                <a16:creationId xmlns:a16="http://schemas.microsoft.com/office/drawing/2014/main" id="{A63C02FF-3633-47DE-8F19-15BDC974C30C}"/>
              </a:ext>
            </a:extLst>
          </p:cNvPr>
          <p:cNvSpPr/>
          <p:nvPr/>
        </p:nvSpPr>
        <p:spPr>
          <a:xfrm>
            <a:off x="5788050" y="1445830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kstniOkvir 22">
            <a:extLst>
              <a:ext uri="{FF2B5EF4-FFF2-40B4-BE49-F238E27FC236}">
                <a16:creationId xmlns:a16="http://schemas.microsoft.com/office/drawing/2014/main" id="{E1DA2759-1879-4BA3-B1AE-687CE211F1FC}"/>
              </a:ext>
            </a:extLst>
          </p:cNvPr>
          <p:cNvSpPr txBox="1"/>
          <p:nvPr/>
        </p:nvSpPr>
        <p:spPr>
          <a:xfrm>
            <a:off x="5911965" y="1436506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v. p. filtar </a:t>
            </a:r>
          </a:p>
        </p:txBody>
      </p:sp>
      <p:sp>
        <p:nvSpPr>
          <p:cNvPr id="24" name="Jednakokračni trokut 23">
            <a:extLst>
              <a:ext uri="{FF2B5EF4-FFF2-40B4-BE49-F238E27FC236}">
                <a16:creationId xmlns:a16="http://schemas.microsoft.com/office/drawing/2014/main" id="{0D632AE3-8CD1-43C2-B251-112AAE03DE64}"/>
              </a:ext>
            </a:extLst>
          </p:cNvPr>
          <p:cNvSpPr/>
          <p:nvPr/>
        </p:nvSpPr>
        <p:spPr>
          <a:xfrm rot="5400000">
            <a:off x="1724555" y="1538721"/>
            <a:ext cx="1708712" cy="1484851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TekstniOkvir 24">
            <a:extLst>
              <a:ext uri="{FF2B5EF4-FFF2-40B4-BE49-F238E27FC236}">
                <a16:creationId xmlns:a16="http://schemas.microsoft.com/office/drawing/2014/main" id="{C8FCCCCE-CE92-459C-9B6C-217AD1B04E37}"/>
              </a:ext>
            </a:extLst>
          </p:cNvPr>
          <p:cNvSpPr txBox="1"/>
          <p:nvPr/>
        </p:nvSpPr>
        <p:spPr>
          <a:xfrm>
            <a:off x="1961973" y="2073518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Pojačalo</a:t>
            </a:r>
          </a:p>
        </p:txBody>
      </p:sp>
      <p:cxnSp>
        <p:nvCxnSpPr>
          <p:cNvPr id="27" name="Ravni poveznik 26">
            <a:extLst>
              <a:ext uri="{FF2B5EF4-FFF2-40B4-BE49-F238E27FC236}">
                <a16:creationId xmlns:a16="http://schemas.microsoft.com/office/drawing/2014/main" id="{ED28093D-A15F-40EE-8F9C-E34AEFAA38AA}"/>
              </a:ext>
            </a:extLst>
          </p:cNvPr>
          <p:cNvCxnSpPr/>
          <p:nvPr/>
        </p:nvCxnSpPr>
        <p:spPr>
          <a:xfrm>
            <a:off x="3963096" y="1818353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E7E86CAE-5ECC-4FB3-98F5-1A66AB4EF001}"/>
              </a:ext>
            </a:extLst>
          </p:cNvPr>
          <p:cNvCxnSpPr>
            <a:cxnSpLocks/>
          </p:cNvCxnSpPr>
          <p:nvPr/>
        </p:nvCxnSpPr>
        <p:spPr>
          <a:xfrm>
            <a:off x="3963096" y="2749531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2C619C86-5D33-48E9-9344-20CD42A00B36}"/>
              </a:ext>
            </a:extLst>
          </p:cNvPr>
          <p:cNvSpPr txBox="1"/>
          <p:nvPr/>
        </p:nvSpPr>
        <p:spPr>
          <a:xfrm>
            <a:off x="3862955" y="1419767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n. p. filtar </a:t>
            </a:r>
          </a:p>
        </p:txBody>
      </p:sp>
      <p:cxnSp>
        <p:nvCxnSpPr>
          <p:cNvPr id="31" name="Ravni poveznik 30">
            <a:extLst>
              <a:ext uri="{FF2B5EF4-FFF2-40B4-BE49-F238E27FC236}">
                <a16:creationId xmlns:a16="http://schemas.microsoft.com/office/drawing/2014/main" id="{D27B49D1-841D-4327-8B87-B12CFAF5DCF7}"/>
              </a:ext>
            </a:extLst>
          </p:cNvPr>
          <p:cNvCxnSpPr/>
          <p:nvPr/>
        </p:nvCxnSpPr>
        <p:spPr>
          <a:xfrm>
            <a:off x="6070656" y="1828141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vni poveznik 31">
            <a:extLst>
              <a:ext uri="{FF2B5EF4-FFF2-40B4-BE49-F238E27FC236}">
                <a16:creationId xmlns:a16="http://schemas.microsoft.com/office/drawing/2014/main" id="{C5522BBD-42E8-4552-BFC9-AC0ADBBA380D}"/>
              </a:ext>
            </a:extLst>
          </p:cNvPr>
          <p:cNvCxnSpPr>
            <a:cxnSpLocks/>
          </p:cNvCxnSpPr>
          <p:nvPr/>
        </p:nvCxnSpPr>
        <p:spPr>
          <a:xfrm>
            <a:off x="6070656" y="2759319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vni poveznik 32">
            <a:extLst>
              <a:ext uri="{FF2B5EF4-FFF2-40B4-BE49-F238E27FC236}">
                <a16:creationId xmlns:a16="http://schemas.microsoft.com/office/drawing/2014/main" id="{E87D7266-44CA-4D7E-8D76-B88D2BFC3D26}"/>
              </a:ext>
            </a:extLst>
          </p:cNvPr>
          <p:cNvCxnSpPr>
            <a:cxnSpLocks/>
          </p:cNvCxnSpPr>
          <p:nvPr/>
        </p:nvCxnSpPr>
        <p:spPr>
          <a:xfrm flipH="1">
            <a:off x="3963095" y="2281146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vni poveznik 35">
            <a:extLst>
              <a:ext uri="{FF2B5EF4-FFF2-40B4-BE49-F238E27FC236}">
                <a16:creationId xmlns:a16="http://schemas.microsoft.com/office/drawing/2014/main" id="{347937B2-AAB1-4393-BD61-5FDF9D3DCEF0}"/>
              </a:ext>
            </a:extLst>
          </p:cNvPr>
          <p:cNvCxnSpPr>
            <a:cxnSpLocks/>
          </p:cNvCxnSpPr>
          <p:nvPr/>
        </p:nvCxnSpPr>
        <p:spPr>
          <a:xfrm>
            <a:off x="4512574" y="2281146"/>
            <a:ext cx="187354" cy="468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vni poveznik 38">
            <a:extLst>
              <a:ext uri="{FF2B5EF4-FFF2-40B4-BE49-F238E27FC236}">
                <a16:creationId xmlns:a16="http://schemas.microsoft.com/office/drawing/2014/main" id="{C711F358-A5C6-4879-B758-D1C322432EA4}"/>
              </a:ext>
            </a:extLst>
          </p:cNvPr>
          <p:cNvCxnSpPr>
            <a:cxnSpLocks/>
          </p:cNvCxnSpPr>
          <p:nvPr/>
        </p:nvCxnSpPr>
        <p:spPr>
          <a:xfrm flipH="1">
            <a:off x="6530475" y="2266020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avni poveznik 39">
            <a:extLst>
              <a:ext uri="{FF2B5EF4-FFF2-40B4-BE49-F238E27FC236}">
                <a16:creationId xmlns:a16="http://schemas.microsoft.com/office/drawing/2014/main" id="{7DFFCE69-99B1-4738-B091-8BB9DF6396DE}"/>
              </a:ext>
            </a:extLst>
          </p:cNvPr>
          <p:cNvCxnSpPr>
            <a:cxnSpLocks/>
          </p:cNvCxnSpPr>
          <p:nvPr/>
        </p:nvCxnSpPr>
        <p:spPr>
          <a:xfrm flipH="1">
            <a:off x="6325468" y="2266020"/>
            <a:ext cx="207628" cy="498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avni poveznik sa strelicom 43">
            <a:extLst>
              <a:ext uri="{FF2B5EF4-FFF2-40B4-BE49-F238E27FC236}">
                <a16:creationId xmlns:a16="http://schemas.microsoft.com/office/drawing/2014/main" id="{EEF2D47C-49FF-4732-A407-62852DC4F42C}"/>
              </a:ext>
            </a:extLst>
          </p:cNvPr>
          <p:cNvCxnSpPr/>
          <p:nvPr/>
        </p:nvCxnSpPr>
        <p:spPr>
          <a:xfrm>
            <a:off x="1191237" y="4619415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avni poveznik sa strelicom 44">
            <a:extLst>
              <a:ext uri="{FF2B5EF4-FFF2-40B4-BE49-F238E27FC236}">
                <a16:creationId xmlns:a16="http://schemas.microsoft.com/office/drawing/2014/main" id="{34309EFB-259E-4005-8B02-D0B3B3278B82}"/>
              </a:ext>
            </a:extLst>
          </p:cNvPr>
          <p:cNvCxnSpPr/>
          <p:nvPr/>
        </p:nvCxnSpPr>
        <p:spPr>
          <a:xfrm>
            <a:off x="5238573" y="2176982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ravokutnik 45">
            <a:extLst>
              <a:ext uri="{FF2B5EF4-FFF2-40B4-BE49-F238E27FC236}">
                <a16:creationId xmlns:a16="http://schemas.microsoft.com/office/drawing/2014/main" id="{6390E572-B340-4927-97DD-2E92DE713A2A}"/>
              </a:ext>
            </a:extLst>
          </p:cNvPr>
          <p:cNvSpPr/>
          <p:nvPr/>
        </p:nvSpPr>
        <p:spPr>
          <a:xfrm>
            <a:off x="9827350" y="2767832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7" name="TekstniOkvir 46">
            <a:extLst>
              <a:ext uri="{FF2B5EF4-FFF2-40B4-BE49-F238E27FC236}">
                <a16:creationId xmlns:a16="http://schemas.microsoft.com/office/drawing/2014/main" id="{E703C8CF-0E2A-42F8-9EDC-190CE5416123}"/>
              </a:ext>
            </a:extLst>
          </p:cNvPr>
          <p:cNvSpPr txBox="1"/>
          <p:nvPr/>
        </p:nvSpPr>
        <p:spPr>
          <a:xfrm>
            <a:off x="10147880" y="3326273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ADC </a:t>
            </a:r>
          </a:p>
        </p:txBody>
      </p:sp>
      <p:sp>
        <p:nvSpPr>
          <p:cNvPr id="48" name="Pravokutnik 47">
            <a:extLst>
              <a:ext uri="{FF2B5EF4-FFF2-40B4-BE49-F238E27FC236}">
                <a16:creationId xmlns:a16="http://schemas.microsoft.com/office/drawing/2014/main" id="{4DBB9A5E-0D3C-48BA-BAC7-1FDC5EAA29BE}"/>
              </a:ext>
            </a:extLst>
          </p:cNvPr>
          <p:cNvSpPr/>
          <p:nvPr/>
        </p:nvSpPr>
        <p:spPr>
          <a:xfrm>
            <a:off x="3760363" y="3888263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9" name="Pravokutnik 48">
            <a:extLst>
              <a:ext uri="{FF2B5EF4-FFF2-40B4-BE49-F238E27FC236}">
                <a16:creationId xmlns:a16="http://schemas.microsoft.com/office/drawing/2014/main" id="{665CF727-E2CA-4208-A06A-6311ACEAF3B1}"/>
              </a:ext>
            </a:extLst>
          </p:cNvPr>
          <p:cNvSpPr/>
          <p:nvPr/>
        </p:nvSpPr>
        <p:spPr>
          <a:xfrm>
            <a:off x="5794690" y="3888263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0" name="TekstniOkvir 49">
            <a:extLst>
              <a:ext uri="{FF2B5EF4-FFF2-40B4-BE49-F238E27FC236}">
                <a16:creationId xmlns:a16="http://schemas.microsoft.com/office/drawing/2014/main" id="{FE7EA1AE-78F6-414D-A7FA-BC3AA3BAFABC}"/>
              </a:ext>
            </a:extLst>
          </p:cNvPr>
          <p:cNvSpPr txBox="1"/>
          <p:nvPr/>
        </p:nvSpPr>
        <p:spPr>
          <a:xfrm>
            <a:off x="5918605" y="3878939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v. p. filtar </a:t>
            </a:r>
          </a:p>
        </p:txBody>
      </p:sp>
      <p:cxnSp>
        <p:nvCxnSpPr>
          <p:cNvPr id="51" name="Ravni poveznik 50">
            <a:extLst>
              <a:ext uri="{FF2B5EF4-FFF2-40B4-BE49-F238E27FC236}">
                <a16:creationId xmlns:a16="http://schemas.microsoft.com/office/drawing/2014/main" id="{F92464EC-DB8B-4A0F-BA81-CEC17448B3EE}"/>
              </a:ext>
            </a:extLst>
          </p:cNvPr>
          <p:cNvCxnSpPr/>
          <p:nvPr/>
        </p:nvCxnSpPr>
        <p:spPr>
          <a:xfrm>
            <a:off x="3969736" y="4260786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vni poveznik 51">
            <a:extLst>
              <a:ext uri="{FF2B5EF4-FFF2-40B4-BE49-F238E27FC236}">
                <a16:creationId xmlns:a16="http://schemas.microsoft.com/office/drawing/2014/main" id="{ABA7A243-E18B-4CA1-AE15-19726E585CB5}"/>
              </a:ext>
            </a:extLst>
          </p:cNvPr>
          <p:cNvCxnSpPr>
            <a:cxnSpLocks/>
          </p:cNvCxnSpPr>
          <p:nvPr/>
        </p:nvCxnSpPr>
        <p:spPr>
          <a:xfrm>
            <a:off x="3969736" y="5191964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niOkvir 52">
            <a:extLst>
              <a:ext uri="{FF2B5EF4-FFF2-40B4-BE49-F238E27FC236}">
                <a16:creationId xmlns:a16="http://schemas.microsoft.com/office/drawing/2014/main" id="{9DFAD7C8-BEA1-4E76-8D8E-41FC66916C9F}"/>
              </a:ext>
            </a:extLst>
          </p:cNvPr>
          <p:cNvSpPr txBox="1"/>
          <p:nvPr/>
        </p:nvSpPr>
        <p:spPr>
          <a:xfrm>
            <a:off x="3869595" y="3862200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n. p. filtar </a:t>
            </a:r>
          </a:p>
        </p:txBody>
      </p:sp>
      <p:cxnSp>
        <p:nvCxnSpPr>
          <p:cNvPr id="54" name="Ravni poveznik 53">
            <a:extLst>
              <a:ext uri="{FF2B5EF4-FFF2-40B4-BE49-F238E27FC236}">
                <a16:creationId xmlns:a16="http://schemas.microsoft.com/office/drawing/2014/main" id="{036A4883-65D1-4702-B9BA-43A2115069C9}"/>
              </a:ext>
            </a:extLst>
          </p:cNvPr>
          <p:cNvCxnSpPr/>
          <p:nvPr/>
        </p:nvCxnSpPr>
        <p:spPr>
          <a:xfrm>
            <a:off x="6077296" y="4270574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avni poveznik 54">
            <a:extLst>
              <a:ext uri="{FF2B5EF4-FFF2-40B4-BE49-F238E27FC236}">
                <a16:creationId xmlns:a16="http://schemas.microsoft.com/office/drawing/2014/main" id="{E74C5114-22E6-4B8C-94A6-72B4F4B9E5E4}"/>
              </a:ext>
            </a:extLst>
          </p:cNvPr>
          <p:cNvCxnSpPr>
            <a:cxnSpLocks/>
          </p:cNvCxnSpPr>
          <p:nvPr/>
        </p:nvCxnSpPr>
        <p:spPr>
          <a:xfrm>
            <a:off x="6077296" y="5201752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avni poveznik 55">
            <a:extLst>
              <a:ext uri="{FF2B5EF4-FFF2-40B4-BE49-F238E27FC236}">
                <a16:creationId xmlns:a16="http://schemas.microsoft.com/office/drawing/2014/main" id="{3F2EFCA2-D54B-40DD-A2F2-7B3D302418D2}"/>
              </a:ext>
            </a:extLst>
          </p:cNvPr>
          <p:cNvCxnSpPr>
            <a:cxnSpLocks/>
          </p:cNvCxnSpPr>
          <p:nvPr/>
        </p:nvCxnSpPr>
        <p:spPr>
          <a:xfrm flipH="1">
            <a:off x="3969735" y="4723579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vni poveznik 56">
            <a:extLst>
              <a:ext uri="{FF2B5EF4-FFF2-40B4-BE49-F238E27FC236}">
                <a16:creationId xmlns:a16="http://schemas.microsoft.com/office/drawing/2014/main" id="{214B6E88-3D33-4ADE-B5C7-FDA1633D9C77}"/>
              </a:ext>
            </a:extLst>
          </p:cNvPr>
          <p:cNvCxnSpPr>
            <a:cxnSpLocks/>
          </p:cNvCxnSpPr>
          <p:nvPr/>
        </p:nvCxnSpPr>
        <p:spPr>
          <a:xfrm>
            <a:off x="4519214" y="4723579"/>
            <a:ext cx="187354" cy="468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avni poveznik 57">
            <a:extLst>
              <a:ext uri="{FF2B5EF4-FFF2-40B4-BE49-F238E27FC236}">
                <a16:creationId xmlns:a16="http://schemas.microsoft.com/office/drawing/2014/main" id="{B5F9D0E4-037B-44AF-90FA-6824BF0C292A}"/>
              </a:ext>
            </a:extLst>
          </p:cNvPr>
          <p:cNvCxnSpPr>
            <a:cxnSpLocks/>
          </p:cNvCxnSpPr>
          <p:nvPr/>
        </p:nvCxnSpPr>
        <p:spPr>
          <a:xfrm flipH="1">
            <a:off x="6537115" y="4708453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avni poveznik 58">
            <a:extLst>
              <a:ext uri="{FF2B5EF4-FFF2-40B4-BE49-F238E27FC236}">
                <a16:creationId xmlns:a16="http://schemas.microsoft.com/office/drawing/2014/main" id="{1C90EDAC-3601-4B27-8F2F-A356B7A0BE48}"/>
              </a:ext>
            </a:extLst>
          </p:cNvPr>
          <p:cNvCxnSpPr>
            <a:cxnSpLocks/>
          </p:cNvCxnSpPr>
          <p:nvPr/>
        </p:nvCxnSpPr>
        <p:spPr>
          <a:xfrm flipH="1">
            <a:off x="6332108" y="4708453"/>
            <a:ext cx="207628" cy="498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avni poveznik sa strelicom 59">
            <a:extLst>
              <a:ext uri="{FF2B5EF4-FFF2-40B4-BE49-F238E27FC236}">
                <a16:creationId xmlns:a16="http://schemas.microsoft.com/office/drawing/2014/main" id="{B2BEE45F-4747-4682-AC6F-BFE15AFC5DEB}"/>
              </a:ext>
            </a:extLst>
          </p:cNvPr>
          <p:cNvCxnSpPr/>
          <p:nvPr/>
        </p:nvCxnSpPr>
        <p:spPr>
          <a:xfrm>
            <a:off x="5245213" y="4619415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Jednakokračni trokut 60">
            <a:extLst>
              <a:ext uri="{FF2B5EF4-FFF2-40B4-BE49-F238E27FC236}">
                <a16:creationId xmlns:a16="http://schemas.microsoft.com/office/drawing/2014/main" id="{71FF5208-4ECD-4769-A6C7-722AA5048A19}"/>
              </a:ext>
            </a:extLst>
          </p:cNvPr>
          <p:cNvSpPr/>
          <p:nvPr/>
        </p:nvSpPr>
        <p:spPr>
          <a:xfrm rot="5400000">
            <a:off x="1751123" y="3969416"/>
            <a:ext cx="1708712" cy="1484851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2" name="TekstniOkvir 61">
            <a:extLst>
              <a:ext uri="{FF2B5EF4-FFF2-40B4-BE49-F238E27FC236}">
                <a16:creationId xmlns:a16="http://schemas.microsoft.com/office/drawing/2014/main" id="{F3854FD6-0F63-42B7-A993-3E0A096DB935}"/>
              </a:ext>
            </a:extLst>
          </p:cNvPr>
          <p:cNvSpPr txBox="1"/>
          <p:nvPr/>
        </p:nvSpPr>
        <p:spPr>
          <a:xfrm>
            <a:off x="1988541" y="4504213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Pojačalo</a:t>
            </a:r>
          </a:p>
        </p:txBody>
      </p:sp>
      <p:sp>
        <p:nvSpPr>
          <p:cNvPr id="63" name="TekstniOkvir 62">
            <a:extLst>
              <a:ext uri="{FF2B5EF4-FFF2-40B4-BE49-F238E27FC236}">
                <a16:creationId xmlns:a16="http://schemas.microsoft.com/office/drawing/2014/main" id="{64FFA181-D704-43D1-812A-8E6930F492A4}"/>
              </a:ext>
            </a:extLst>
          </p:cNvPr>
          <p:cNvSpPr txBox="1"/>
          <p:nvPr/>
        </p:nvSpPr>
        <p:spPr>
          <a:xfrm rot="5400000" flipH="1">
            <a:off x="2291656" y="3109306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sp>
        <p:nvSpPr>
          <p:cNvPr id="64" name="TekstniOkvir 63">
            <a:extLst>
              <a:ext uri="{FF2B5EF4-FFF2-40B4-BE49-F238E27FC236}">
                <a16:creationId xmlns:a16="http://schemas.microsoft.com/office/drawing/2014/main" id="{031B397F-C164-4573-9455-8E1103234AE9}"/>
              </a:ext>
            </a:extLst>
          </p:cNvPr>
          <p:cNvSpPr txBox="1"/>
          <p:nvPr/>
        </p:nvSpPr>
        <p:spPr>
          <a:xfrm rot="5400000" flipH="1">
            <a:off x="4146275" y="3018929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sp>
        <p:nvSpPr>
          <p:cNvPr id="65" name="TekstniOkvir 64">
            <a:extLst>
              <a:ext uri="{FF2B5EF4-FFF2-40B4-BE49-F238E27FC236}">
                <a16:creationId xmlns:a16="http://schemas.microsoft.com/office/drawing/2014/main" id="{286C9354-5E10-460C-8F74-92440E2B346D}"/>
              </a:ext>
            </a:extLst>
          </p:cNvPr>
          <p:cNvSpPr txBox="1"/>
          <p:nvPr/>
        </p:nvSpPr>
        <p:spPr>
          <a:xfrm rot="5400000" flipH="1">
            <a:off x="6244667" y="3040803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sp>
        <p:nvSpPr>
          <p:cNvPr id="66" name="TekstniOkvir 65">
            <a:extLst>
              <a:ext uri="{FF2B5EF4-FFF2-40B4-BE49-F238E27FC236}">
                <a16:creationId xmlns:a16="http://schemas.microsoft.com/office/drawing/2014/main" id="{E10F6A21-596A-4087-A103-34AA9CAB464B}"/>
              </a:ext>
            </a:extLst>
          </p:cNvPr>
          <p:cNvSpPr txBox="1"/>
          <p:nvPr/>
        </p:nvSpPr>
        <p:spPr>
          <a:xfrm rot="5400000" flipH="1">
            <a:off x="1197961" y="3134160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cxnSp>
        <p:nvCxnSpPr>
          <p:cNvPr id="67" name="Ravni poveznik sa strelicom 66">
            <a:extLst>
              <a:ext uri="{FF2B5EF4-FFF2-40B4-BE49-F238E27FC236}">
                <a16:creationId xmlns:a16="http://schemas.microsoft.com/office/drawing/2014/main" id="{522BB467-8CE8-4BA4-B6E5-3375274F39FD}"/>
              </a:ext>
            </a:extLst>
          </p:cNvPr>
          <p:cNvCxnSpPr/>
          <p:nvPr/>
        </p:nvCxnSpPr>
        <p:spPr>
          <a:xfrm>
            <a:off x="3241994" y="2281146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avni poveznik sa strelicom 67">
            <a:extLst>
              <a:ext uri="{FF2B5EF4-FFF2-40B4-BE49-F238E27FC236}">
                <a16:creationId xmlns:a16="http://schemas.microsoft.com/office/drawing/2014/main" id="{9538C629-F648-411C-A7B8-ADF20C21FCA8}"/>
              </a:ext>
            </a:extLst>
          </p:cNvPr>
          <p:cNvCxnSpPr/>
          <p:nvPr/>
        </p:nvCxnSpPr>
        <p:spPr>
          <a:xfrm>
            <a:off x="3241994" y="4723579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avni poveznik sa strelicom 68">
            <a:extLst>
              <a:ext uri="{FF2B5EF4-FFF2-40B4-BE49-F238E27FC236}">
                <a16:creationId xmlns:a16="http://schemas.microsoft.com/office/drawing/2014/main" id="{ACA2C147-43DA-4619-9B63-F9DC8355D9CE}"/>
              </a:ext>
            </a:extLst>
          </p:cNvPr>
          <p:cNvCxnSpPr/>
          <p:nvPr/>
        </p:nvCxnSpPr>
        <p:spPr>
          <a:xfrm>
            <a:off x="7279540" y="2176982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avni poveznik sa strelicom 69">
            <a:extLst>
              <a:ext uri="{FF2B5EF4-FFF2-40B4-BE49-F238E27FC236}">
                <a16:creationId xmlns:a16="http://schemas.microsoft.com/office/drawing/2014/main" id="{0B30A9B2-F462-4404-8895-0427CE33C54B}"/>
              </a:ext>
            </a:extLst>
          </p:cNvPr>
          <p:cNvCxnSpPr/>
          <p:nvPr/>
        </p:nvCxnSpPr>
        <p:spPr>
          <a:xfrm>
            <a:off x="7279540" y="4680529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kstniOkvir 71">
            <a:extLst>
              <a:ext uri="{FF2B5EF4-FFF2-40B4-BE49-F238E27FC236}">
                <a16:creationId xmlns:a16="http://schemas.microsoft.com/office/drawing/2014/main" id="{2D2C1787-1EE7-41A8-A40A-AEB730F2F69F}"/>
              </a:ext>
            </a:extLst>
          </p:cNvPr>
          <p:cNvSpPr txBox="1"/>
          <p:nvPr/>
        </p:nvSpPr>
        <p:spPr>
          <a:xfrm rot="5400000" flipH="1">
            <a:off x="7378303" y="3044303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cxnSp>
        <p:nvCxnSpPr>
          <p:cNvPr id="73" name="Ravni poveznik sa strelicom 72">
            <a:extLst>
              <a:ext uri="{FF2B5EF4-FFF2-40B4-BE49-F238E27FC236}">
                <a16:creationId xmlns:a16="http://schemas.microsoft.com/office/drawing/2014/main" id="{0FE76B14-63CF-4EF1-8A96-E110AB8433A2}"/>
              </a:ext>
            </a:extLst>
          </p:cNvPr>
          <p:cNvCxnSpPr/>
          <p:nvPr/>
        </p:nvCxnSpPr>
        <p:spPr>
          <a:xfrm>
            <a:off x="9250955" y="3483015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avni poveznik sa strelicom 73">
            <a:extLst>
              <a:ext uri="{FF2B5EF4-FFF2-40B4-BE49-F238E27FC236}">
                <a16:creationId xmlns:a16="http://schemas.microsoft.com/office/drawing/2014/main" id="{8E7C9B9F-5FA5-4E1F-B199-466FE988DF27}"/>
              </a:ext>
            </a:extLst>
          </p:cNvPr>
          <p:cNvCxnSpPr/>
          <p:nvPr/>
        </p:nvCxnSpPr>
        <p:spPr>
          <a:xfrm>
            <a:off x="11338410" y="3538826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0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599D9380-35B3-45F0-959D-9E71057A25BA}"/>
              </a:ext>
            </a:extLst>
          </p:cNvPr>
          <p:cNvSpPr/>
          <p:nvPr/>
        </p:nvSpPr>
        <p:spPr>
          <a:xfrm>
            <a:off x="357224" y="1461971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41902764-FB4F-42AA-86F6-CACFC2761542}"/>
              </a:ext>
            </a:extLst>
          </p:cNvPr>
          <p:cNvSpPr txBox="1"/>
          <p:nvPr/>
        </p:nvSpPr>
        <p:spPr>
          <a:xfrm>
            <a:off x="464188" y="1660263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24255456-53DE-402A-B71C-A29A6D0BAD57}"/>
              </a:ext>
            </a:extLst>
          </p:cNvPr>
          <p:cNvSpPr/>
          <p:nvPr/>
        </p:nvSpPr>
        <p:spPr>
          <a:xfrm>
            <a:off x="6499213" y="2554446"/>
            <a:ext cx="1881387" cy="16865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A51E3046-7CE7-48E9-87A0-73FA18D420F9}"/>
              </a:ext>
            </a:extLst>
          </p:cNvPr>
          <p:cNvSpPr txBox="1"/>
          <p:nvPr/>
        </p:nvSpPr>
        <p:spPr>
          <a:xfrm>
            <a:off x="7149675" y="3148158"/>
            <a:ext cx="964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/>
              <a:t>µC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869B4460-321A-4CD3-A13A-A81FBE2B8755}"/>
              </a:ext>
            </a:extLst>
          </p:cNvPr>
          <p:cNvSpPr/>
          <p:nvPr/>
        </p:nvSpPr>
        <p:spPr>
          <a:xfrm rot="5400000">
            <a:off x="5864579" y="-684098"/>
            <a:ext cx="581753" cy="42699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46E08882-C121-45F6-8AB4-4A62D4F2FFB4}"/>
              </a:ext>
            </a:extLst>
          </p:cNvPr>
          <p:cNvSpPr txBox="1"/>
          <p:nvPr/>
        </p:nvSpPr>
        <p:spPr>
          <a:xfrm>
            <a:off x="3659695" y="1292752"/>
            <a:ext cx="447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	                     Napajanje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8E1135C5-D7CE-4EB4-A7A6-A9ECEA5742A5}"/>
              </a:ext>
            </a:extLst>
          </p:cNvPr>
          <p:cNvSpPr/>
          <p:nvPr/>
        </p:nvSpPr>
        <p:spPr>
          <a:xfrm>
            <a:off x="9502470" y="2585714"/>
            <a:ext cx="2013360" cy="16865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EDF1D1D3-CAE4-45A6-8C2C-56A2BE2D3C63}"/>
              </a:ext>
            </a:extLst>
          </p:cNvPr>
          <p:cNvSpPr txBox="1"/>
          <p:nvPr/>
        </p:nvSpPr>
        <p:spPr>
          <a:xfrm>
            <a:off x="9789955" y="3161143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Računalo </a:t>
            </a:r>
          </a:p>
        </p:txBody>
      </p:sp>
      <p:cxnSp>
        <p:nvCxnSpPr>
          <p:cNvPr id="14" name="Ravni poveznik sa strelicom 13">
            <a:extLst>
              <a:ext uri="{FF2B5EF4-FFF2-40B4-BE49-F238E27FC236}">
                <a16:creationId xmlns:a16="http://schemas.microsoft.com/office/drawing/2014/main" id="{ED4A00AA-98B5-40FB-BF03-A7A361ABA2B8}"/>
              </a:ext>
            </a:extLst>
          </p:cNvPr>
          <p:cNvCxnSpPr/>
          <p:nvPr/>
        </p:nvCxnSpPr>
        <p:spPr>
          <a:xfrm>
            <a:off x="1036736" y="277581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vni poveznik sa strelicom 14">
            <a:extLst>
              <a:ext uri="{FF2B5EF4-FFF2-40B4-BE49-F238E27FC236}">
                <a16:creationId xmlns:a16="http://schemas.microsoft.com/office/drawing/2014/main" id="{C832F1E7-DF38-4FA0-B5AE-990FCC8CF30E}"/>
              </a:ext>
            </a:extLst>
          </p:cNvPr>
          <p:cNvCxnSpPr/>
          <p:nvPr/>
        </p:nvCxnSpPr>
        <p:spPr>
          <a:xfrm>
            <a:off x="5361963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sa strelicom 15">
            <a:extLst>
              <a:ext uri="{FF2B5EF4-FFF2-40B4-BE49-F238E27FC236}">
                <a16:creationId xmlns:a16="http://schemas.microsoft.com/office/drawing/2014/main" id="{EBB8756E-4F42-42B9-9407-59D1F2C6DAB8}"/>
              </a:ext>
            </a:extLst>
          </p:cNvPr>
          <p:cNvCxnSpPr>
            <a:cxnSpLocks/>
          </p:cNvCxnSpPr>
          <p:nvPr/>
        </p:nvCxnSpPr>
        <p:spPr>
          <a:xfrm>
            <a:off x="8474605" y="3453468"/>
            <a:ext cx="967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9746B833-E418-40EB-BF89-56419B2BE1C7}"/>
              </a:ext>
            </a:extLst>
          </p:cNvPr>
          <p:cNvCxnSpPr>
            <a:cxnSpLocks/>
          </p:cNvCxnSpPr>
          <p:nvPr/>
        </p:nvCxnSpPr>
        <p:spPr>
          <a:xfrm flipH="1">
            <a:off x="5336097" y="3345809"/>
            <a:ext cx="56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Slika 18">
            <a:extLst>
              <a:ext uri="{FF2B5EF4-FFF2-40B4-BE49-F238E27FC236}">
                <a16:creationId xmlns:a16="http://schemas.microsoft.com/office/drawing/2014/main" id="{B02217EF-ACB6-4945-932F-C345F2A2A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17" y="2187957"/>
            <a:ext cx="4784283" cy="2419547"/>
          </a:xfrm>
          <a:prstGeom prst="rect">
            <a:avLst/>
          </a:prstGeom>
        </p:spPr>
      </p:pic>
      <p:cxnSp>
        <p:nvCxnSpPr>
          <p:cNvPr id="20" name="Ravni poveznik sa strelicom 19">
            <a:extLst>
              <a:ext uri="{FF2B5EF4-FFF2-40B4-BE49-F238E27FC236}">
                <a16:creationId xmlns:a16="http://schemas.microsoft.com/office/drawing/2014/main" id="{0A5C4A69-B29B-4101-B7C5-3E55E90452CE}"/>
              </a:ext>
            </a:extLst>
          </p:cNvPr>
          <p:cNvCxnSpPr/>
          <p:nvPr/>
        </p:nvCxnSpPr>
        <p:spPr>
          <a:xfrm>
            <a:off x="1036736" y="3951667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niOkvir 20">
            <a:extLst>
              <a:ext uri="{FF2B5EF4-FFF2-40B4-BE49-F238E27FC236}">
                <a16:creationId xmlns:a16="http://schemas.microsoft.com/office/drawing/2014/main" id="{ACBEF651-ADBC-4527-9121-34040136FBC3}"/>
              </a:ext>
            </a:extLst>
          </p:cNvPr>
          <p:cNvSpPr txBox="1"/>
          <p:nvPr/>
        </p:nvSpPr>
        <p:spPr>
          <a:xfrm>
            <a:off x="8380600" y="3176469"/>
            <a:ext cx="1937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/>
              <a:t>Bluetooth/</a:t>
            </a:r>
            <a:r>
              <a:rPr lang="hr-HR" sz="1200" dirty="0" err="1"/>
              <a:t>WiFI</a:t>
            </a:r>
            <a:r>
              <a:rPr lang="hr-H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710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niOkvir 4">
            <a:extLst>
              <a:ext uri="{FF2B5EF4-FFF2-40B4-BE49-F238E27FC236}">
                <a16:creationId xmlns:a16="http://schemas.microsoft.com/office/drawing/2014/main" id="{4862821E-0B28-492C-8D41-26CDAFE636A5}"/>
              </a:ext>
            </a:extLst>
          </p:cNvPr>
          <p:cNvSpPr txBox="1"/>
          <p:nvPr/>
        </p:nvSpPr>
        <p:spPr>
          <a:xfrm>
            <a:off x="771130" y="1074038"/>
            <a:ext cx="108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89BA1AE6-33D4-4FCA-BD6B-0C37100DB829}"/>
              </a:ext>
            </a:extLst>
          </p:cNvPr>
          <p:cNvSpPr/>
          <p:nvPr/>
        </p:nvSpPr>
        <p:spPr>
          <a:xfrm>
            <a:off x="2168554" y="2060730"/>
            <a:ext cx="135901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98B91F34-4616-41FC-BD83-0CE661A0B276}"/>
              </a:ext>
            </a:extLst>
          </p:cNvPr>
          <p:cNvSpPr txBox="1"/>
          <p:nvPr/>
        </p:nvSpPr>
        <p:spPr>
          <a:xfrm>
            <a:off x="2318386" y="2060730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62666EDF-851D-4BFF-A135-E356EC02F512}"/>
              </a:ext>
            </a:extLst>
          </p:cNvPr>
          <p:cNvSpPr/>
          <p:nvPr/>
        </p:nvSpPr>
        <p:spPr>
          <a:xfrm>
            <a:off x="2168554" y="1495528"/>
            <a:ext cx="135901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A99A07DE-6C98-4C42-90BA-7CCB6D7A3738}"/>
              </a:ext>
            </a:extLst>
          </p:cNvPr>
          <p:cNvSpPr txBox="1"/>
          <p:nvPr/>
        </p:nvSpPr>
        <p:spPr>
          <a:xfrm>
            <a:off x="2318386" y="1495528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CC51C20A-B4BF-49F0-830A-63592647C3D1}"/>
              </a:ext>
            </a:extLst>
          </p:cNvPr>
          <p:cNvSpPr/>
          <p:nvPr/>
        </p:nvSpPr>
        <p:spPr>
          <a:xfrm>
            <a:off x="2168553" y="4757613"/>
            <a:ext cx="135901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DEBE5E14-F9AC-4B24-BB9E-10886959EB18}"/>
              </a:ext>
            </a:extLst>
          </p:cNvPr>
          <p:cNvSpPr txBox="1"/>
          <p:nvPr/>
        </p:nvSpPr>
        <p:spPr>
          <a:xfrm>
            <a:off x="2272830" y="4704265"/>
            <a:ext cx="115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FE11C36B-491B-45F6-9BB1-4B0B3F754CED}"/>
              </a:ext>
            </a:extLst>
          </p:cNvPr>
          <p:cNvSpPr/>
          <p:nvPr/>
        </p:nvSpPr>
        <p:spPr>
          <a:xfrm>
            <a:off x="2168554" y="5322815"/>
            <a:ext cx="135901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6F857E5D-EDA4-4DA2-B6BC-A49614861863}"/>
              </a:ext>
            </a:extLst>
          </p:cNvPr>
          <p:cNvSpPr txBox="1"/>
          <p:nvPr/>
        </p:nvSpPr>
        <p:spPr>
          <a:xfrm>
            <a:off x="2318386" y="5322815"/>
            <a:ext cx="115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E63DCF94-BDF4-4BDD-AB24-FDF2D0C4A796}"/>
              </a:ext>
            </a:extLst>
          </p:cNvPr>
          <p:cNvSpPr txBox="1"/>
          <p:nvPr/>
        </p:nvSpPr>
        <p:spPr>
          <a:xfrm rot="5400000" flipH="1">
            <a:off x="2652813" y="3099704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95B6981D-A65B-4324-B482-C676BD8AE095}"/>
              </a:ext>
            </a:extLst>
          </p:cNvPr>
          <p:cNvCxnSpPr>
            <a:cxnSpLocks/>
          </p:cNvCxnSpPr>
          <p:nvPr/>
        </p:nvCxnSpPr>
        <p:spPr>
          <a:xfrm>
            <a:off x="1719849" y="1711354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vni poveznik sa strelicom 18">
            <a:extLst>
              <a:ext uri="{FF2B5EF4-FFF2-40B4-BE49-F238E27FC236}">
                <a16:creationId xmlns:a16="http://schemas.microsoft.com/office/drawing/2014/main" id="{5189F4F7-4419-4145-8DA2-22250D33A08B}"/>
              </a:ext>
            </a:extLst>
          </p:cNvPr>
          <p:cNvCxnSpPr>
            <a:cxnSpLocks/>
          </p:cNvCxnSpPr>
          <p:nvPr/>
        </p:nvCxnSpPr>
        <p:spPr>
          <a:xfrm>
            <a:off x="1707267" y="2287281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vni poveznik sa strelicom 19">
            <a:extLst>
              <a:ext uri="{FF2B5EF4-FFF2-40B4-BE49-F238E27FC236}">
                <a16:creationId xmlns:a16="http://schemas.microsoft.com/office/drawing/2014/main" id="{5F792E2D-4A47-4394-A52A-8ABF45064107}"/>
              </a:ext>
            </a:extLst>
          </p:cNvPr>
          <p:cNvCxnSpPr>
            <a:cxnSpLocks/>
          </p:cNvCxnSpPr>
          <p:nvPr/>
        </p:nvCxnSpPr>
        <p:spPr>
          <a:xfrm>
            <a:off x="1719849" y="322132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vni poveznik sa strelicom 20">
            <a:extLst>
              <a:ext uri="{FF2B5EF4-FFF2-40B4-BE49-F238E27FC236}">
                <a16:creationId xmlns:a16="http://schemas.microsoft.com/office/drawing/2014/main" id="{EF3C7327-BD55-4321-9A47-67CE6D387E96}"/>
              </a:ext>
            </a:extLst>
          </p:cNvPr>
          <p:cNvCxnSpPr>
            <a:cxnSpLocks/>
          </p:cNvCxnSpPr>
          <p:nvPr/>
        </p:nvCxnSpPr>
        <p:spPr>
          <a:xfrm>
            <a:off x="1707267" y="364222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vni poveznik sa strelicom 21">
            <a:extLst>
              <a:ext uri="{FF2B5EF4-FFF2-40B4-BE49-F238E27FC236}">
                <a16:creationId xmlns:a16="http://schemas.microsoft.com/office/drawing/2014/main" id="{8B16C313-D371-4ECC-88B1-278EF95536F5}"/>
              </a:ext>
            </a:extLst>
          </p:cNvPr>
          <p:cNvCxnSpPr>
            <a:cxnSpLocks/>
          </p:cNvCxnSpPr>
          <p:nvPr/>
        </p:nvCxnSpPr>
        <p:spPr>
          <a:xfrm>
            <a:off x="1707267" y="491874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vni poveznik sa strelicom 22">
            <a:extLst>
              <a:ext uri="{FF2B5EF4-FFF2-40B4-BE49-F238E27FC236}">
                <a16:creationId xmlns:a16="http://schemas.microsoft.com/office/drawing/2014/main" id="{1F6C1BCA-8A97-4EF7-A9CA-FAE5515F3CB1}"/>
              </a:ext>
            </a:extLst>
          </p:cNvPr>
          <p:cNvCxnSpPr>
            <a:cxnSpLocks/>
          </p:cNvCxnSpPr>
          <p:nvPr/>
        </p:nvCxnSpPr>
        <p:spPr>
          <a:xfrm>
            <a:off x="1707267" y="5540928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vni poveznik sa strelicom 23">
            <a:extLst>
              <a:ext uri="{FF2B5EF4-FFF2-40B4-BE49-F238E27FC236}">
                <a16:creationId xmlns:a16="http://schemas.microsoft.com/office/drawing/2014/main" id="{EBA87F07-49D4-4611-AAF8-94E16C98F022}"/>
              </a:ext>
            </a:extLst>
          </p:cNvPr>
          <p:cNvCxnSpPr>
            <a:cxnSpLocks/>
          </p:cNvCxnSpPr>
          <p:nvPr/>
        </p:nvCxnSpPr>
        <p:spPr>
          <a:xfrm>
            <a:off x="1707267" y="4132683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ravokutnik 24">
            <a:extLst>
              <a:ext uri="{FF2B5EF4-FFF2-40B4-BE49-F238E27FC236}">
                <a16:creationId xmlns:a16="http://schemas.microsoft.com/office/drawing/2014/main" id="{8740C6DA-94A2-41E0-ACD2-D9FB7C4BF0D5}"/>
              </a:ext>
            </a:extLst>
          </p:cNvPr>
          <p:cNvSpPr/>
          <p:nvPr/>
        </p:nvSpPr>
        <p:spPr>
          <a:xfrm>
            <a:off x="4009448" y="1495528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TekstniOkvir 25">
            <a:extLst>
              <a:ext uri="{FF2B5EF4-FFF2-40B4-BE49-F238E27FC236}">
                <a16:creationId xmlns:a16="http://schemas.microsoft.com/office/drawing/2014/main" id="{9389F782-5E75-4740-A2C0-96A0F552B1FD}"/>
              </a:ext>
            </a:extLst>
          </p:cNvPr>
          <p:cNvSpPr txBox="1"/>
          <p:nvPr/>
        </p:nvSpPr>
        <p:spPr>
          <a:xfrm>
            <a:off x="4647011" y="2090956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27" name="Pravokutnik 26">
            <a:extLst>
              <a:ext uri="{FF2B5EF4-FFF2-40B4-BE49-F238E27FC236}">
                <a16:creationId xmlns:a16="http://schemas.microsoft.com/office/drawing/2014/main" id="{8EDF179E-D3D2-4420-89C2-6F05EDF0E073}"/>
              </a:ext>
            </a:extLst>
          </p:cNvPr>
          <p:cNvSpPr/>
          <p:nvPr/>
        </p:nvSpPr>
        <p:spPr>
          <a:xfrm>
            <a:off x="4009448" y="3874255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TekstniOkvir 27">
            <a:extLst>
              <a:ext uri="{FF2B5EF4-FFF2-40B4-BE49-F238E27FC236}">
                <a16:creationId xmlns:a16="http://schemas.microsoft.com/office/drawing/2014/main" id="{91C3BB1B-9305-4337-85F3-D2AC30A78A83}"/>
              </a:ext>
            </a:extLst>
          </p:cNvPr>
          <p:cNvSpPr txBox="1"/>
          <p:nvPr/>
        </p:nvSpPr>
        <p:spPr>
          <a:xfrm>
            <a:off x="4680566" y="4438226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cxnSp>
        <p:nvCxnSpPr>
          <p:cNvPr id="29" name="Ravni poveznik sa strelicom 28">
            <a:extLst>
              <a:ext uri="{FF2B5EF4-FFF2-40B4-BE49-F238E27FC236}">
                <a16:creationId xmlns:a16="http://schemas.microsoft.com/office/drawing/2014/main" id="{FC60FFA9-207E-4539-93BE-8B349EB97E98}"/>
              </a:ext>
            </a:extLst>
          </p:cNvPr>
          <p:cNvCxnSpPr>
            <a:cxnSpLocks/>
          </p:cNvCxnSpPr>
          <p:nvPr/>
        </p:nvCxnSpPr>
        <p:spPr>
          <a:xfrm>
            <a:off x="3612858" y="1719279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vni poveznik sa strelicom 29">
            <a:extLst>
              <a:ext uri="{FF2B5EF4-FFF2-40B4-BE49-F238E27FC236}">
                <a16:creationId xmlns:a16="http://schemas.microsoft.com/office/drawing/2014/main" id="{9574DA61-C7B4-4F79-89B6-74A8A4AAA09D}"/>
              </a:ext>
            </a:extLst>
          </p:cNvPr>
          <p:cNvCxnSpPr>
            <a:cxnSpLocks/>
          </p:cNvCxnSpPr>
          <p:nvPr/>
        </p:nvCxnSpPr>
        <p:spPr>
          <a:xfrm>
            <a:off x="3612858" y="227988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vni poveznik sa strelicom 30">
            <a:extLst>
              <a:ext uri="{FF2B5EF4-FFF2-40B4-BE49-F238E27FC236}">
                <a16:creationId xmlns:a16="http://schemas.microsoft.com/office/drawing/2014/main" id="{38F0D58D-3A67-48A4-9B85-EB095D7D15C5}"/>
              </a:ext>
            </a:extLst>
          </p:cNvPr>
          <p:cNvCxnSpPr>
            <a:cxnSpLocks/>
          </p:cNvCxnSpPr>
          <p:nvPr/>
        </p:nvCxnSpPr>
        <p:spPr>
          <a:xfrm>
            <a:off x="3600276" y="492667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vni poveznik sa strelicom 31">
            <a:extLst>
              <a:ext uri="{FF2B5EF4-FFF2-40B4-BE49-F238E27FC236}">
                <a16:creationId xmlns:a16="http://schemas.microsoft.com/office/drawing/2014/main" id="{13A9C33D-5CA3-4622-A6F4-85AF58A7AAA7}"/>
              </a:ext>
            </a:extLst>
          </p:cNvPr>
          <p:cNvCxnSpPr>
            <a:cxnSpLocks/>
          </p:cNvCxnSpPr>
          <p:nvPr/>
        </p:nvCxnSpPr>
        <p:spPr>
          <a:xfrm>
            <a:off x="3600276" y="5548853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ravokutnik 32">
            <a:extLst>
              <a:ext uri="{FF2B5EF4-FFF2-40B4-BE49-F238E27FC236}">
                <a16:creationId xmlns:a16="http://schemas.microsoft.com/office/drawing/2014/main" id="{2937D09F-AD8C-4D1F-997E-9F8CEB74C902}"/>
              </a:ext>
            </a:extLst>
          </p:cNvPr>
          <p:cNvSpPr/>
          <p:nvPr/>
        </p:nvSpPr>
        <p:spPr>
          <a:xfrm>
            <a:off x="7003245" y="2079796"/>
            <a:ext cx="1702965" cy="30080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TekstniOkvir 33">
            <a:extLst>
              <a:ext uri="{FF2B5EF4-FFF2-40B4-BE49-F238E27FC236}">
                <a16:creationId xmlns:a16="http://schemas.microsoft.com/office/drawing/2014/main" id="{F064F7FF-3B13-4233-9C93-970523465878}"/>
              </a:ext>
            </a:extLst>
          </p:cNvPr>
          <p:cNvSpPr txBox="1"/>
          <p:nvPr/>
        </p:nvSpPr>
        <p:spPr>
          <a:xfrm>
            <a:off x="7500666" y="3332717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cxnSp>
        <p:nvCxnSpPr>
          <p:cNvPr id="36" name="Ravni poveznik sa strelicom 35">
            <a:extLst>
              <a:ext uri="{FF2B5EF4-FFF2-40B4-BE49-F238E27FC236}">
                <a16:creationId xmlns:a16="http://schemas.microsoft.com/office/drawing/2014/main" id="{E174500E-D303-44CF-8683-26667DB93E4F}"/>
              </a:ext>
            </a:extLst>
          </p:cNvPr>
          <p:cNvCxnSpPr>
            <a:cxnSpLocks/>
          </p:cNvCxnSpPr>
          <p:nvPr/>
        </p:nvCxnSpPr>
        <p:spPr>
          <a:xfrm>
            <a:off x="6582562" y="2460288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vni poveznik sa strelicom 38">
            <a:extLst>
              <a:ext uri="{FF2B5EF4-FFF2-40B4-BE49-F238E27FC236}">
                <a16:creationId xmlns:a16="http://schemas.microsoft.com/office/drawing/2014/main" id="{139F32DB-0A3A-4215-8A73-B97B275C78FD}"/>
              </a:ext>
            </a:extLst>
          </p:cNvPr>
          <p:cNvCxnSpPr>
            <a:cxnSpLocks/>
          </p:cNvCxnSpPr>
          <p:nvPr/>
        </p:nvCxnSpPr>
        <p:spPr>
          <a:xfrm rot="10800000">
            <a:off x="6582562" y="260215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niOkvir 43">
            <a:extLst>
              <a:ext uri="{FF2B5EF4-FFF2-40B4-BE49-F238E27FC236}">
                <a16:creationId xmlns:a16="http://schemas.microsoft.com/office/drawing/2014/main" id="{37220BD1-47A1-47C6-B0DC-48F5D617095B}"/>
              </a:ext>
            </a:extLst>
          </p:cNvPr>
          <p:cNvSpPr txBox="1"/>
          <p:nvPr/>
        </p:nvSpPr>
        <p:spPr>
          <a:xfrm>
            <a:off x="6527434" y="2041317"/>
            <a:ext cx="41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b="1" dirty="0"/>
              <a:t>SPI</a:t>
            </a:r>
            <a:r>
              <a:rPr lang="hr-HR" dirty="0"/>
              <a:t> </a:t>
            </a:r>
          </a:p>
        </p:txBody>
      </p:sp>
      <p:cxnSp>
        <p:nvCxnSpPr>
          <p:cNvPr id="45" name="Ravni poveznik sa strelicom 44">
            <a:extLst>
              <a:ext uri="{FF2B5EF4-FFF2-40B4-BE49-F238E27FC236}">
                <a16:creationId xmlns:a16="http://schemas.microsoft.com/office/drawing/2014/main" id="{AEC58BE5-F267-41C3-AC47-D7C151C0F3F5}"/>
              </a:ext>
            </a:extLst>
          </p:cNvPr>
          <p:cNvCxnSpPr>
            <a:cxnSpLocks/>
          </p:cNvCxnSpPr>
          <p:nvPr/>
        </p:nvCxnSpPr>
        <p:spPr>
          <a:xfrm>
            <a:off x="6556024" y="4559579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avni poveznik sa strelicom 45">
            <a:extLst>
              <a:ext uri="{FF2B5EF4-FFF2-40B4-BE49-F238E27FC236}">
                <a16:creationId xmlns:a16="http://schemas.microsoft.com/office/drawing/2014/main" id="{15060714-40B9-4220-8E7D-486BD6868C5E}"/>
              </a:ext>
            </a:extLst>
          </p:cNvPr>
          <p:cNvCxnSpPr>
            <a:cxnSpLocks/>
          </p:cNvCxnSpPr>
          <p:nvPr/>
        </p:nvCxnSpPr>
        <p:spPr>
          <a:xfrm rot="10800000">
            <a:off x="6556024" y="4701446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niOkvir 46">
            <a:extLst>
              <a:ext uri="{FF2B5EF4-FFF2-40B4-BE49-F238E27FC236}">
                <a16:creationId xmlns:a16="http://schemas.microsoft.com/office/drawing/2014/main" id="{018ECC55-141E-4DAC-AD2D-E1A704F1AD75}"/>
              </a:ext>
            </a:extLst>
          </p:cNvPr>
          <p:cNvSpPr txBox="1"/>
          <p:nvPr/>
        </p:nvSpPr>
        <p:spPr>
          <a:xfrm>
            <a:off x="6500896" y="4140608"/>
            <a:ext cx="41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b="1" dirty="0"/>
              <a:t>SPI</a:t>
            </a:r>
            <a:r>
              <a:rPr lang="hr-HR" dirty="0"/>
              <a:t> </a:t>
            </a:r>
          </a:p>
        </p:txBody>
      </p:sp>
      <p:sp>
        <p:nvSpPr>
          <p:cNvPr id="48" name="Pravokutnik 47">
            <a:extLst>
              <a:ext uri="{FF2B5EF4-FFF2-40B4-BE49-F238E27FC236}">
                <a16:creationId xmlns:a16="http://schemas.microsoft.com/office/drawing/2014/main" id="{7DA00014-D9F8-43B6-8754-9ACB07229220}"/>
              </a:ext>
            </a:extLst>
          </p:cNvPr>
          <p:cNvSpPr/>
          <p:nvPr/>
        </p:nvSpPr>
        <p:spPr>
          <a:xfrm>
            <a:off x="1168868" y="3093070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0" name="Pravokutnik 49">
            <a:extLst>
              <a:ext uri="{FF2B5EF4-FFF2-40B4-BE49-F238E27FC236}">
                <a16:creationId xmlns:a16="http://schemas.microsoft.com/office/drawing/2014/main" id="{4FC119F9-09BF-40C5-B925-4F795F38C689}"/>
              </a:ext>
            </a:extLst>
          </p:cNvPr>
          <p:cNvSpPr/>
          <p:nvPr/>
        </p:nvSpPr>
        <p:spPr>
          <a:xfrm>
            <a:off x="1168868" y="1583104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1" name="Pravokutnik 50">
            <a:extLst>
              <a:ext uri="{FF2B5EF4-FFF2-40B4-BE49-F238E27FC236}">
                <a16:creationId xmlns:a16="http://schemas.microsoft.com/office/drawing/2014/main" id="{8DD7A62B-8E27-4014-8236-B61DC41E9E62}"/>
              </a:ext>
            </a:extLst>
          </p:cNvPr>
          <p:cNvSpPr/>
          <p:nvPr/>
        </p:nvSpPr>
        <p:spPr>
          <a:xfrm>
            <a:off x="1168868" y="2157712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2" name="Pravokutnik 51">
            <a:extLst>
              <a:ext uri="{FF2B5EF4-FFF2-40B4-BE49-F238E27FC236}">
                <a16:creationId xmlns:a16="http://schemas.microsoft.com/office/drawing/2014/main" id="{3CCAE3EE-8FC2-4052-8B63-0838CB58363A}"/>
              </a:ext>
            </a:extLst>
          </p:cNvPr>
          <p:cNvSpPr/>
          <p:nvPr/>
        </p:nvSpPr>
        <p:spPr>
          <a:xfrm>
            <a:off x="1175438" y="3515203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3" name="Pravokutnik 52">
            <a:extLst>
              <a:ext uri="{FF2B5EF4-FFF2-40B4-BE49-F238E27FC236}">
                <a16:creationId xmlns:a16="http://schemas.microsoft.com/office/drawing/2014/main" id="{E87543B1-A0B9-488E-8DCA-3CD02C16B8F1}"/>
              </a:ext>
            </a:extLst>
          </p:cNvPr>
          <p:cNvSpPr/>
          <p:nvPr/>
        </p:nvSpPr>
        <p:spPr>
          <a:xfrm>
            <a:off x="1168868" y="5439094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4" name="Pravokutnik 53">
            <a:extLst>
              <a:ext uri="{FF2B5EF4-FFF2-40B4-BE49-F238E27FC236}">
                <a16:creationId xmlns:a16="http://schemas.microsoft.com/office/drawing/2014/main" id="{4FE52606-DAD7-4006-BCA2-21B0549B974F}"/>
              </a:ext>
            </a:extLst>
          </p:cNvPr>
          <p:cNvSpPr/>
          <p:nvPr/>
        </p:nvSpPr>
        <p:spPr>
          <a:xfrm>
            <a:off x="1168868" y="4790495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5" name="Pravokutnik 54">
            <a:extLst>
              <a:ext uri="{FF2B5EF4-FFF2-40B4-BE49-F238E27FC236}">
                <a16:creationId xmlns:a16="http://schemas.microsoft.com/office/drawing/2014/main" id="{36C8F181-5597-460B-B741-BD5F2EF66BE3}"/>
              </a:ext>
            </a:extLst>
          </p:cNvPr>
          <p:cNvSpPr/>
          <p:nvPr/>
        </p:nvSpPr>
        <p:spPr>
          <a:xfrm>
            <a:off x="1175438" y="3953636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56" name="Ravni poveznik sa strelicom 55">
            <a:extLst>
              <a:ext uri="{FF2B5EF4-FFF2-40B4-BE49-F238E27FC236}">
                <a16:creationId xmlns:a16="http://schemas.microsoft.com/office/drawing/2014/main" id="{794994C5-0D58-46F1-9D20-3AC9776FC1DF}"/>
              </a:ext>
            </a:extLst>
          </p:cNvPr>
          <p:cNvCxnSpPr>
            <a:cxnSpLocks/>
          </p:cNvCxnSpPr>
          <p:nvPr/>
        </p:nvCxnSpPr>
        <p:spPr>
          <a:xfrm>
            <a:off x="8832209" y="3544082"/>
            <a:ext cx="8738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kstniOkvir 58">
            <a:extLst>
              <a:ext uri="{FF2B5EF4-FFF2-40B4-BE49-F238E27FC236}">
                <a16:creationId xmlns:a16="http://schemas.microsoft.com/office/drawing/2014/main" id="{5478EDB3-0078-46A7-82BC-E649ECE34657}"/>
              </a:ext>
            </a:extLst>
          </p:cNvPr>
          <p:cNvSpPr txBox="1"/>
          <p:nvPr/>
        </p:nvSpPr>
        <p:spPr>
          <a:xfrm>
            <a:off x="8818973" y="3306798"/>
            <a:ext cx="113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Bluetooth</a:t>
            </a:r>
          </a:p>
        </p:txBody>
      </p:sp>
      <p:sp>
        <p:nvSpPr>
          <p:cNvPr id="60" name="Pravokutnik 59">
            <a:extLst>
              <a:ext uri="{FF2B5EF4-FFF2-40B4-BE49-F238E27FC236}">
                <a16:creationId xmlns:a16="http://schemas.microsoft.com/office/drawing/2014/main" id="{55E16C9B-AA8B-4263-A1F6-B22BF084789C}"/>
              </a:ext>
            </a:extLst>
          </p:cNvPr>
          <p:cNvSpPr/>
          <p:nvPr/>
        </p:nvSpPr>
        <p:spPr>
          <a:xfrm>
            <a:off x="9814064" y="2881396"/>
            <a:ext cx="1456614" cy="14048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1" name="TekstniOkvir 60">
            <a:extLst>
              <a:ext uri="{FF2B5EF4-FFF2-40B4-BE49-F238E27FC236}">
                <a16:creationId xmlns:a16="http://schemas.microsoft.com/office/drawing/2014/main" id="{7060A20A-D6C0-4526-9268-F55AEA817324}"/>
              </a:ext>
            </a:extLst>
          </p:cNvPr>
          <p:cNvSpPr txBox="1"/>
          <p:nvPr/>
        </p:nvSpPr>
        <p:spPr>
          <a:xfrm>
            <a:off x="10327776" y="3305025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</p:spTree>
    <p:extLst>
      <p:ext uri="{BB962C8B-B14F-4D97-AF65-F5344CB8AC3E}">
        <p14:creationId xmlns:p14="http://schemas.microsoft.com/office/powerpoint/2010/main" val="210713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C6FB366-24CB-4B98-B4DF-78F62743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62E7601-CDF3-456D-B06B-A965C70A8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7372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82</Words>
  <Application>Microsoft Office PowerPoint</Application>
  <PresentationFormat>Široki zaslon</PresentationFormat>
  <Paragraphs>42</Paragraphs>
  <Slides>7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sustava Office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Rene Nikpalj</dc:creator>
  <cp:lastModifiedBy>Rene Nikpalj</cp:lastModifiedBy>
  <cp:revision>16</cp:revision>
  <dcterms:created xsi:type="dcterms:W3CDTF">2021-01-02T16:38:59Z</dcterms:created>
  <dcterms:modified xsi:type="dcterms:W3CDTF">2021-02-23T18:57:33Z</dcterms:modified>
</cp:coreProperties>
</file>