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3E2BA7-C83F-40E9-B45D-4FD2A85F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7985736-5E72-48EA-AC7F-31139F20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81CA8DC-1AD8-4699-9E6F-FCB3D722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7AB1098-7964-4C8B-9B5F-53C8549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D92F60C-310A-4F75-A56B-50C7FF9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19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7DF6BC-5E25-46F1-B71A-AE7576E1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B88AD2A-9CC1-4B8A-B0AC-1FE0C414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C5441EB-61AD-44A4-A14E-F2094D20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15EF045-F88D-480D-9F78-5CAF241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0188E11-4905-4EB6-BFD5-A2E43CCD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03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FEC2528-BE4F-4451-A65D-3DB5941B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C7EC9DD-B612-4D1F-BCD0-D0B4C353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57796C-2211-4331-9CB4-EA81DFF0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4A1BBD3-8AAF-45D0-BF37-FD79AFE6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20E803A-C10D-4538-BC8A-905490D5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88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8C8F65-E7FE-41A5-87A0-D13F58A4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586315-C99D-4BC7-8459-DB4075F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F31E765-BB5F-4E4B-8A73-0D93457C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74D3FD1-48B9-4883-83F0-ABC579E1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99CD94D-6BD2-4B21-95BB-196127B2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42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0A2D01-8D57-4D95-964D-2219057C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222C2C0-28F6-4D9B-A57A-2FAC12D8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18AD08-C2A6-4206-AB2E-B5BA5C49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141B421-3909-4926-879D-AE610107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020C849-1577-4097-B9A9-EAA911AC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7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5A893D-F295-4886-84A1-04AF0150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227504-FB7C-4034-8551-A2131F1B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0209850-F288-4E76-9AFE-CA2F07A4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91166E8-49E7-4A55-B2C5-843D5AA7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4CD267A-D5AD-476D-BA0E-C2371200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4B880A6-3355-4D40-B1F6-C8AAB88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424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CB18CB-378A-4567-9AD1-B9EBF98C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1034882-210A-41E9-83C5-F0900AFC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BA4B7DA-7CC8-4CA9-B501-7E899CCC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27B3047-F100-4CC6-906F-DCF7830D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C5F8122-C3CF-4239-9C00-4C63FCF1A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DA2EF8F8-D218-4975-A5DE-12F47EF7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220F69C6-D3B3-46AB-9E06-A62DCC3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316B2FD-C09E-4D15-B08D-960A1A27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E2A168-5788-4205-ABD6-711DC7C6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80784677-F791-4DAE-8672-EF6FED1E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CEBF642-CAB6-459C-8C68-F75CB87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6CAC96F-11EE-4906-969C-5B9DBFA7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20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7606525-B8FC-4B75-ADBD-E21949AB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6041277F-F4AD-4231-8758-905ECF3D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6AD9D43-055B-4CBF-BAC3-09611B8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891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C43A20-314E-4F50-A8C8-5ECF5920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7B02D8-CDCB-4F03-91ED-79D089A2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2228300-F91F-4AB5-968B-6AE23EBD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94DDB3-1E2A-46C1-9B6C-7C920729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26C89D0-1159-4E08-A7F5-953E7C9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F7C3820-B968-44F6-AB09-DDEA471C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522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AA254C-6D11-404F-AE77-C30102A1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C084E3A2-B704-4BA4-B5C3-B5D263AD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D4571C0-F9EE-45C1-A51C-52AC1273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6587FD2-440A-40BD-89F5-BDA3CDB8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7024822-0410-4C2D-9944-3D5B186F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FD3926-12E8-42AB-9F8C-A46285D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3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5B492027-4A19-4436-8635-9428E049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9BBB6CA-EBF1-41E8-A022-B0FD2B67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94B1B98-B9BB-4690-AFD2-D03896BEC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C97E-DFEA-4159-9C46-7604E988C207}" type="datetimeFigureOut">
              <a:rPr lang="hr-HR" smtClean="0"/>
              <a:t>4.12.2020.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40EEEA9-38DB-4914-9303-9128A51E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D19F33C-F858-4456-8B29-2D7AB19C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B5CF-4FD7-46C7-8E1A-5B794FB4D3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7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E17F0E-CE48-46AC-9E49-9903182F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HDsEMG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1B177BC-8B3C-4D8A-A12E-86E98DC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627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17E6E1-537D-4FDF-BBE8-BC9E41EA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5" name="Rezervirano mjesto sadržaja 4" descr="Slika na kojoj se prikazuje stol&#10;&#10;Opis je automatski generiran">
            <a:extLst>
              <a:ext uri="{FF2B5EF4-FFF2-40B4-BE49-F238E27FC236}">
                <a16:creationId xmlns:a16="http://schemas.microsoft.com/office/drawing/2014/main" id="{83DABB18-DB57-4CDE-8465-978B261B3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94" y="1825625"/>
            <a:ext cx="5087812" cy="4351338"/>
          </a:xfrm>
        </p:spPr>
      </p:pic>
    </p:spTree>
    <p:extLst>
      <p:ext uri="{BB962C8B-B14F-4D97-AF65-F5344CB8AC3E}">
        <p14:creationId xmlns:p14="http://schemas.microsoft.com/office/powerpoint/2010/main" val="33502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CA78BF6-C3D7-4ED8-A1D9-1C2CB900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5200" dirty="0"/>
              <a:t>Skica sheme </a:t>
            </a:r>
            <a:endParaRPr lang="en-US" sz="52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EB2942C-7D3D-4D48-9166-7CF009CB4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4" r="-1" b="2234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E868D3-CC69-4670-897C-65D64322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High-pass</a:t>
            </a:r>
            <a:r>
              <a:rPr lang="hr-HR" dirty="0"/>
              <a:t> filter 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2CD677B-CDF3-451A-9F63-04B6C0371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773" y="1615900"/>
            <a:ext cx="4911881" cy="4351338"/>
          </a:xfrm>
        </p:spPr>
      </p:pic>
    </p:spTree>
    <p:extLst>
      <p:ext uri="{BB962C8B-B14F-4D97-AF65-F5344CB8AC3E}">
        <p14:creationId xmlns:p14="http://schemas.microsoft.com/office/powerpoint/2010/main" val="39248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ED3A8E-5591-4E14-97D1-D12DAFA0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3FEB27D-284B-4D23-A34B-C3F7168E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69" y="1825625"/>
            <a:ext cx="8512661" cy="4351338"/>
          </a:xfrm>
        </p:spPr>
      </p:pic>
    </p:spTree>
    <p:extLst>
      <p:ext uri="{BB962C8B-B14F-4D97-AF65-F5344CB8AC3E}">
        <p14:creationId xmlns:p14="http://schemas.microsoft.com/office/powerpoint/2010/main" val="356963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610E7A-1868-4D6F-B90B-A19F1947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Low-pass</a:t>
            </a:r>
            <a:r>
              <a:rPr lang="hr-HR" dirty="0"/>
              <a:t> filter 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F18C7FD-248F-442A-8665-26BE931C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475" y="1836592"/>
            <a:ext cx="4752975" cy="3657600"/>
          </a:xfrm>
        </p:spPr>
      </p:pic>
    </p:spTree>
    <p:extLst>
      <p:ext uri="{BB962C8B-B14F-4D97-AF65-F5344CB8AC3E}">
        <p14:creationId xmlns:p14="http://schemas.microsoft.com/office/powerpoint/2010/main" val="16923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DFFCC0-408B-437B-AF8D-8583F167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5740078D-B659-4657-A71A-2DD1D9BA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90" y="1825625"/>
            <a:ext cx="8992420" cy="4351338"/>
          </a:xfrm>
        </p:spPr>
      </p:pic>
    </p:spTree>
    <p:extLst>
      <p:ext uri="{BB962C8B-B14F-4D97-AF65-F5344CB8AC3E}">
        <p14:creationId xmlns:p14="http://schemas.microsoft.com/office/powerpoint/2010/main" val="3400938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</Words>
  <Application>Microsoft Office PowerPoint</Application>
  <PresentationFormat>Široki zaslon</PresentationFormat>
  <Paragraphs>4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sustava Office</vt:lpstr>
      <vt:lpstr>HDsEMG</vt:lpstr>
      <vt:lpstr>PowerPoint prezentacija</vt:lpstr>
      <vt:lpstr>Skica sheme </vt:lpstr>
      <vt:lpstr>High-pass filter </vt:lpstr>
      <vt:lpstr>PowerPoint prezentacija</vt:lpstr>
      <vt:lpstr>Low-pass filter 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HDsEMG</dc:title>
  <dc:creator>Rene Nikpalj</dc:creator>
  <cp:lastModifiedBy>Rene Nikpalj</cp:lastModifiedBy>
  <cp:revision>5</cp:revision>
  <dcterms:created xsi:type="dcterms:W3CDTF">2020-12-04T09:49:46Z</dcterms:created>
  <dcterms:modified xsi:type="dcterms:W3CDTF">2020-12-04T12:27:48Z</dcterms:modified>
</cp:coreProperties>
</file>