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1C85AD-DEC8-436D-B472-FCAE8C21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B6CC322-483F-4057-B050-AD6E879C9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5620390-9CE1-42B4-99AB-56A92D8E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4F-7789-48FE-A9A8-D70C8932D85B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0F2ED12-FC6F-4940-A6FC-F1CA9D93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06A4E77-C44E-489E-BB60-AC570BAE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DC1-1DA1-4FB5-8AA4-7D4416FFF0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682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8D102B-4959-4404-A39F-F4AE7DE9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9271817B-9703-4793-9E98-B56B9F212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5056807-F2C0-45DD-83C8-9E8B5B96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4F-7789-48FE-A9A8-D70C8932D85B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610B79F-01B4-444D-B7DA-870B4832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123506B-EF82-476A-A1FD-B9C1B1E5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DC1-1DA1-4FB5-8AA4-7D4416FFF0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7438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C5755E9C-9471-4C96-9995-B0D519229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D83807EF-2AC3-492F-8F8F-DB8FA6B26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91ADEC8-653E-42FD-95A3-7D73A9B2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4F-7789-48FE-A9A8-D70C8932D85B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B9F5FCC-153B-4806-A79C-7E27768A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01AF234-2281-4A33-835D-1DA9A511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DC1-1DA1-4FB5-8AA4-7D4416FFF0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941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39D0B4-CFB9-436E-927B-4C053C16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FEA52B0-D100-415D-8A00-D03605B4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D0AE5EF-A58C-41C8-B61B-E7A1E409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4F-7789-48FE-A9A8-D70C8932D85B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47E6E60-59BF-4503-B6A0-4ABAB23F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749D929-21F6-45C2-ADB2-2F6B5D72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DC1-1DA1-4FB5-8AA4-7D4416FFF0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362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3F22132-E788-4338-BF53-14880EFD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F8BAEF2-2AA9-4187-A5D5-434D7956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558E505-4FA8-4B7C-8F32-753DA74C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4F-7789-48FE-A9A8-D70C8932D85B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C880607-E75E-4A1E-86C4-CA974EC8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6273131-EBF4-4A07-A3BB-89294FE1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DC1-1DA1-4FB5-8AA4-7D4416FFF0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054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8C56CCD-3BC6-471A-ACA7-8B932E4B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25609CD-9B5C-4A44-A882-C99AB39DD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9A7AEF31-8483-487E-B6C3-24ADED24A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DC98617E-7393-469E-8A75-3B4B0776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4F-7789-48FE-A9A8-D70C8932D85B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95C8906-1B28-4E88-B284-4E9F9778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70FAC3F-43A4-4FF2-B02C-7C545DF6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DC1-1DA1-4FB5-8AA4-7D4416FFF0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285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D9CF9D9-9A00-4AB5-AE8D-9AA35599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CCEDC35-70B2-4615-BB74-C6FDE8FFF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94B4D6B-A2DC-4124-8694-2A7333A18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2DA52839-634C-4FE9-882D-232489A0A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658BAEE0-CFCA-4113-8C88-48A998249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376CAD97-3D43-4683-90DE-656247DC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4F-7789-48FE-A9A8-D70C8932D85B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4F2F592E-1CA8-46BA-8D31-42649A8A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201FC470-032E-491C-B448-7C3366D1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DC1-1DA1-4FB5-8AA4-7D4416FFF0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534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10031B-AFBD-4DEB-81B2-7A122990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EF7B9F53-E654-4CC2-AEC1-D52B4974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4F-7789-48FE-A9A8-D70C8932D85B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A33F12BF-49E1-4F8A-8259-3EF3DD40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736C7751-F4F8-4A91-BB55-FF6BD476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DC1-1DA1-4FB5-8AA4-7D4416FFF0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216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98996544-4601-4403-844F-658F4180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4F-7789-48FE-A9A8-D70C8932D85B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3907DE4B-0313-4F51-B83E-8989F291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321FF9A-CC13-4762-B5E3-1F3EC234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DC1-1DA1-4FB5-8AA4-7D4416FFF0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343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0B8C329-2399-47BD-A40D-C9562C5B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400CAF0-D90F-4C6B-AD1C-19675AE9F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FD9F8A1D-802D-45D4-B15B-4AEADB0C3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9004AC9-9F58-4844-B5F8-F66B8392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4F-7789-48FE-A9A8-D70C8932D85B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D7D4BF33-45C7-4A2C-9CB0-37B4FA51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01A53B4E-A974-4314-9552-9A9DCE41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DC1-1DA1-4FB5-8AA4-7D4416FFF0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798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8B35E5-CEE8-4C94-8D1D-680B7FF1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79F1FEFD-A939-4DC0-B671-015C82BEA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73B003C6-9FF6-4CD4-9060-5D6422C89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C6332A3-FB93-4CAB-989A-6F711CA8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4F-7789-48FE-A9A8-D70C8932D85B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F15CF89-8BC1-45C1-A038-AAF69C66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120346C-40C9-424F-8D1D-3E577E64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DC1-1DA1-4FB5-8AA4-7D4416FFF0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929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C7209516-411B-482C-8C47-95DE1723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82E266F-E1AD-4603-BDB5-AB1DB50B3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8210F2E-DD8D-41E7-BC74-317C773B6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4F-7789-48FE-A9A8-D70C8932D85B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41C07BD-1BE0-4C26-A254-674C5110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A45CF9E-E2A0-4C5D-A498-F3B9B8576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C1-1DA1-4FB5-8AA4-7D4416FFF0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361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A2CD8B-41C2-4155-9BA8-855091281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ADS1198,ADS1298,ADS1299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3D8E33B-1372-47B2-A607-AC96592F7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1068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84BFFF-AC86-40BD-BAE4-FC334D6F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graphicFrame>
        <p:nvGraphicFramePr>
          <p:cNvPr id="6" name="Tablica 6">
            <a:extLst>
              <a:ext uri="{FF2B5EF4-FFF2-40B4-BE49-F238E27FC236}">
                <a16:creationId xmlns:a16="http://schemas.microsoft.com/office/drawing/2014/main" id="{38CFD33E-D057-4F9E-A30C-B559637B7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320966"/>
              </p:ext>
            </p:extLst>
          </p:nvPr>
        </p:nvGraphicFramePr>
        <p:xfrm>
          <a:off x="1055500" y="365125"/>
          <a:ext cx="9713115" cy="601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593">
                  <a:extLst>
                    <a:ext uri="{9D8B030D-6E8A-4147-A177-3AD203B41FA5}">
                      <a16:colId xmlns:a16="http://schemas.microsoft.com/office/drawing/2014/main" val="1878271831"/>
                    </a:ext>
                  </a:extLst>
                </a:gridCol>
                <a:gridCol w="2427593">
                  <a:extLst>
                    <a:ext uri="{9D8B030D-6E8A-4147-A177-3AD203B41FA5}">
                      <a16:colId xmlns:a16="http://schemas.microsoft.com/office/drawing/2014/main" val="3537227062"/>
                    </a:ext>
                  </a:extLst>
                </a:gridCol>
                <a:gridCol w="2427593">
                  <a:extLst>
                    <a:ext uri="{9D8B030D-6E8A-4147-A177-3AD203B41FA5}">
                      <a16:colId xmlns:a16="http://schemas.microsoft.com/office/drawing/2014/main" val="2136614265"/>
                    </a:ext>
                  </a:extLst>
                </a:gridCol>
                <a:gridCol w="2430336">
                  <a:extLst>
                    <a:ext uri="{9D8B030D-6E8A-4147-A177-3AD203B41FA5}">
                      <a16:colId xmlns:a16="http://schemas.microsoft.com/office/drawing/2014/main" val="522579149"/>
                    </a:ext>
                  </a:extLst>
                </a:gridCol>
              </a:tblGrid>
              <a:tr h="816209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ADS1198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ADS1298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ADS1299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86843"/>
                  </a:ext>
                </a:extLst>
              </a:tr>
              <a:tr h="472883"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Broj kanala 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9710"/>
                  </a:ext>
                </a:extLst>
              </a:tr>
              <a:tr h="472883">
                <a:tc>
                  <a:txBody>
                    <a:bodyPr/>
                    <a:lstStyle/>
                    <a:p>
                      <a:r>
                        <a:rPr lang="hr-HR" dirty="0" err="1"/>
                        <a:t>ADCs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16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24 bit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24 bit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0760"/>
                  </a:ext>
                </a:extLst>
              </a:tr>
              <a:tr h="472883">
                <a:tc rowSpan="3">
                  <a:txBody>
                    <a:bodyPr/>
                    <a:lstStyle/>
                    <a:p>
                      <a:endParaRPr lang="hr-H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dissipation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 mW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 mW HR mode 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39 mW </a:t>
                      </a:r>
                      <a:r>
                        <a:rPr lang="hr-HR" dirty="0" err="1"/>
                        <a:t>normal</a:t>
                      </a:r>
                      <a:r>
                        <a:rPr lang="hr-HR" dirty="0"/>
                        <a:t> mode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24011"/>
                  </a:ext>
                </a:extLst>
              </a:tr>
              <a:tr h="472883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mW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Standby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6 mW LP mode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5.1 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mW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standby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46143"/>
                  </a:ext>
                </a:extLst>
              </a:tr>
              <a:tr h="472883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20 </a:t>
                      </a:r>
                      <a:r>
                        <a:rPr lang="el-G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Power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10 </a:t>
                      </a:r>
                      <a:r>
                        <a:rPr lang="el-G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Power-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670390"/>
                  </a:ext>
                </a:extLst>
              </a:tr>
              <a:tr h="472883"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200pA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18675"/>
                  </a:ext>
                </a:extLst>
              </a:tr>
              <a:tr h="472883"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Rate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125SPS to 8kSPS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 SPS to 32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kSPS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250 SPS to 16 </a:t>
                      </a:r>
                      <a:r>
                        <a:rPr lang="hr-HR" dirty="0" err="1"/>
                        <a:t>kSPS</a:t>
                      </a:r>
                      <a:r>
                        <a:rPr lang="hr-H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34986"/>
                  </a:ext>
                </a:extLst>
              </a:tr>
              <a:tr h="472883"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CMRR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-105dB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-115dB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-110dB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4240"/>
                  </a:ext>
                </a:extLst>
              </a:tr>
              <a:tr h="472883">
                <a:tc>
                  <a:txBody>
                    <a:bodyPr/>
                    <a:lstStyle/>
                    <a:p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Programmable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3, 4, 6, 8, or 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3, 4, 6, 8, or 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4, 6, 8, 12, or 24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20117"/>
                  </a:ext>
                </a:extLst>
              </a:tr>
              <a:tr h="472883">
                <a:tc rowSpan="2">
                  <a:txBody>
                    <a:bodyPr/>
                    <a:lstStyle/>
                    <a:p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Supplies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Analog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2.7V to 5.25V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AVDD= 2.7 V to 5.25V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Analog:4.75V to 5.25V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31363"/>
                  </a:ext>
                </a:extLst>
              </a:tr>
              <a:tr h="472883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Digital: 1.65V to 3.6V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DVDD= 1.65V to 3.6 V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Digital:1.8 V to 3.6 V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0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3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AD19FE-176B-488C-BC80-E3B9A81B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9479C4B-003F-4F8F-9A05-0A0CECDC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graphicFrame>
        <p:nvGraphicFramePr>
          <p:cNvPr id="4" name="Tablica 6">
            <a:extLst>
              <a:ext uri="{FF2B5EF4-FFF2-40B4-BE49-F238E27FC236}">
                <a16:creationId xmlns:a16="http://schemas.microsoft.com/office/drawing/2014/main" id="{2AB3843E-ECA3-4E5C-BC18-D29D96E87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185311"/>
              </p:ext>
            </p:extLst>
          </p:nvPr>
        </p:nvGraphicFramePr>
        <p:xfrm>
          <a:off x="1562470" y="365125"/>
          <a:ext cx="9384815" cy="6777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836">
                  <a:extLst>
                    <a:ext uri="{9D8B030D-6E8A-4147-A177-3AD203B41FA5}">
                      <a16:colId xmlns:a16="http://schemas.microsoft.com/office/drawing/2014/main" val="1878271831"/>
                    </a:ext>
                  </a:extLst>
                </a:gridCol>
                <a:gridCol w="2390455">
                  <a:extLst>
                    <a:ext uri="{9D8B030D-6E8A-4147-A177-3AD203B41FA5}">
                      <a16:colId xmlns:a16="http://schemas.microsoft.com/office/drawing/2014/main" val="3537227062"/>
                    </a:ext>
                  </a:extLst>
                </a:gridCol>
                <a:gridCol w="2382473">
                  <a:extLst>
                    <a:ext uri="{9D8B030D-6E8A-4147-A177-3AD203B41FA5}">
                      <a16:colId xmlns:a16="http://schemas.microsoft.com/office/drawing/2014/main" val="2136614265"/>
                    </a:ext>
                  </a:extLst>
                </a:gridCol>
                <a:gridCol w="2372051">
                  <a:extLst>
                    <a:ext uri="{9D8B030D-6E8A-4147-A177-3AD203B41FA5}">
                      <a16:colId xmlns:a16="http://schemas.microsoft.com/office/drawing/2014/main" val="522579149"/>
                    </a:ext>
                  </a:extLst>
                </a:gridCol>
              </a:tblGrid>
              <a:tr h="730162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ADS1198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ADS1298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ADS1299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86843"/>
                  </a:ext>
                </a:extLst>
              </a:tr>
              <a:tr h="572601"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Input-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Noise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12μ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VPP(150HzBW,        G = 6) 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4μ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VPP(150Hz BW,         G = 6)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1μ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VPP(70-HzBW)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9710"/>
                  </a:ext>
                </a:extLst>
              </a:tr>
              <a:tr h="423031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RightLegDriveAmplifier,Lead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-Off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WCT,TestSignals</a:t>
                      </a:r>
                      <a:endParaRPr lang="hr-H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hr-HR" dirty="0" err="1"/>
                        <a:t>Built-in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Right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Leg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Drive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Amplifier</a:t>
                      </a:r>
                      <a:r>
                        <a:rPr lang="hr-HR" dirty="0"/>
                        <a:t>, </a:t>
                      </a:r>
                      <a:r>
                        <a:rPr lang="hr-HR" dirty="0" err="1"/>
                        <a:t>Lead-off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detection</a:t>
                      </a:r>
                      <a:r>
                        <a:rPr lang="hr-HR" dirty="0"/>
                        <a:t>; Wilson </a:t>
                      </a:r>
                      <a:r>
                        <a:rPr lang="hr-HR" dirty="0" err="1"/>
                        <a:t>center</a:t>
                      </a:r>
                      <a:r>
                        <a:rPr lang="hr-HR" dirty="0"/>
                        <a:t> terminal, </a:t>
                      </a:r>
                      <a:r>
                        <a:rPr lang="hr-HR" dirty="0" err="1"/>
                        <a:t>pace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detection</a:t>
                      </a:r>
                      <a:r>
                        <a:rPr lang="hr-HR" dirty="0"/>
                        <a:t>, test </a:t>
                      </a:r>
                      <a:r>
                        <a:rPr lang="hr-HR" dirty="0" err="1"/>
                        <a:t>signals</a:t>
                      </a:r>
                      <a:r>
                        <a:rPr lang="hr-HR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0760"/>
                  </a:ext>
                </a:extLst>
              </a:tr>
              <a:tr h="885772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24011"/>
                  </a:ext>
                </a:extLst>
              </a:tr>
              <a:tr h="818002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SPI™-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SPI™-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</a:t>
                      </a:r>
                      <a:endParaRPr lang="hr-HR" dirty="0"/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SPI™-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</a:t>
                      </a:r>
                      <a:endParaRPr lang="hr-HR" dirty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46143"/>
                  </a:ext>
                </a:extLst>
              </a:tr>
              <a:tr h="846061">
                <a:tc>
                  <a:txBody>
                    <a:bodyPr/>
                    <a:lstStyle/>
                    <a:p>
                      <a:r>
                        <a:rPr lang="hr-HR" dirty="0" err="1"/>
                        <a:t>Package</a:t>
                      </a:r>
                      <a:r>
                        <a:rPr lang="hr-H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8mm×8mm,64-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ball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BGA and 10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mm×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TQFP-64 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8mm×8mm,64-</a:t>
                      </a:r>
                      <a:r>
                        <a:rPr lang="hr-H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ball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BGA and TQFP-64 </a:t>
                      </a:r>
                      <a:endParaRPr lang="hr-HR" dirty="0"/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mm×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mm, 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TQFP-64 </a:t>
                      </a:r>
                      <a:endParaRPr lang="hr-HR" dirty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670390"/>
                  </a:ext>
                </a:extLst>
              </a:tr>
              <a:tr h="423031">
                <a:tc>
                  <a:txBody>
                    <a:bodyPr/>
                    <a:lstStyle/>
                    <a:p>
                      <a:r>
                        <a:rPr lang="hr-HR" dirty="0"/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23,52 €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36,39 €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48,91 €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34986"/>
                  </a:ext>
                </a:extLst>
              </a:tr>
              <a:tr h="423031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4240"/>
                  </a:ext>
                </a:extLst>
              </a:tr>
              <a:tr h="423031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20117"/>
                  </a:ext>
                </a:extLst>
              </a:tr>
              <a:tr h="423031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31363"/>
                  </a:ext>
                </a:extLst>
              </a:tr>
              <a:tr h="423031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0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293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280</Words>
  <Application>Microsoft Office PowerPoint</Application>
  <PresentationFormat>Široki zaslon</PresentationFormat>
  <Paragraphs>65</Paragraphs>
  <Slides>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sustava Office</vt:lpstr>
      <vt:lpstr>ADS1198,ADS1298,ADS1299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Rene Nikpalj</dc:creator>
  <cp:lastModifiedBy>Rene Nikpalj</cp:lastModifiedBy>
  <cp:revision>13</cp:revision>
  <dcterms:created xsi:type="dcterms:W3CDTF">2020-12-17T16:44:06Z</dcterms:created>
  <dcterms:modified xsi:type="dcterms:W3CDTF">2021-01-18T16:05:01Z</dcterms:modified>
</cp:coreProperties>
</file>