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A25860-A060-4AD6-A273-89ED693E9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3EF392C-CDC4-420D-8221-C71D531A3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F181AE5-196F-443F-9CFB-5BEADD79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D481815-47A8-4696-8FD2-6C3BB5E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5F8AC8-0FDF-4AD4-8B72-9938F5BB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DB6A49-9080-45AA-BDA8-CFBFFC69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79EFCBD-0C10-4BEA-8DF6-4FB9B60C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2944ADE-3E59-4827-9304-1ED90A6F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8ED4776-8872-4B93-BD59-BFC76DF8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CD626E7-61A8-43FF-81AF-D0E69B53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23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FD617C85-2BA1-43FE-9F39-F282BACF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6F5F974-EDF6-4F1C-963B-EEF75509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70D7683-3281-40E6-9107-CB6A9D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0F483A9-2311-45E9-8D1F-1363D459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8D4DC5B-06A6-4B0A-8E46-D97E0C2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96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9F9E07-07FB-46A7-803D-4FBD92B7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CF546E9-1B73-404D-842B-4B65FD63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38C1F5B-8469-4FB0-AF38-3B979E41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F49BF81-6B3A-4399-AC1B-B5BC9706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C50C66D-E713-4290-A5B1-7F65E9B9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5C8646-5077-4E6E-9BB1-0CF2192D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6FA8519-93A7-447E-8CC9-784757C2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E5B6F51-25FC-45E0-AA4E-4BBE11E5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0F0CB7E-A64F-4368-B727-BEB6688F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5055D80-0DF7-461B-B9D7-F4C4919D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36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7BCE72-B4A6-4E07-A03F-E36AD595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88090E-9AEB-4FDD-86EB-D7643CA24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A9AE8264-BBE5-40DD-B419-1E8D9703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DEFFD27-3DD7-45D7-8CC5-8CB30A49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4300F9D-C288-4C5A-878E-56DE2AA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690AD16-A78D-4F67-B4D9-9160308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32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FCF982-5835-40E5-997E-52F0E43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B89B841-D371-431B-9460-45BAA9EB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52D5DE8-DB2A-4725-9E27-FCCECC15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262997-F68D-44AE-8CEC-0EB11A896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8F3759B-F233-4DE7-9003-AAD54DE21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6EF9269-AF4D-4B73-93D7-D92209F2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C3281FE4-50C4-458B-9BE7-0BADBD3E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2EA06DE-08B5-4EFF-80E9-813D688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07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1BF1FE-2230-44B8-A055-F4D2838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ACAA2B1-74CC-49C9-8862-90B4F34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C6E4315A-68B1-49CD-AB5F-088E64B1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B7F6E42-A33D-4282-8B00-91EE71C4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313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4671CFA7-1B39-4957-AC2D-90B49B3D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CA77EF62-1F02-4C57-BCCD-2860B72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E2F652A-9419-4AA9-B805-B1F19BBC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83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586FE5-8A8C-452A-A45B-D3CC7705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FE9630F-EE22-4D41-9E49-F2E607BC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357D9C9-D34D-4A1D-A79A-D81665BFF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A12B7FE-8BCA-42A9-BC27-DDCA3929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E3F7BB18-7CCF-4556-91FF-8731B65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0A36B77-0E49-4113-A1AD-86C0371A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0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4E0D95-737D-4C71-A475-7A0748DC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DFEF409E-5F42-4CDD-A207-631C08423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7E345C7-C034-4FE2-88EC-372DF1C6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9EED44BB-8B40-4E0B-83DB-1015D4F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27167F5-3149-42F1-AC1D-A3CA16C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14C9834-E459-41DD-ADA0-DB0C507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2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E7831DF-97AD-4CCB-96DF-BB1C1D6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D3C4913-62F2-41B7-B65F-840D71AE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1ED972-7298-48D1-9092-1653ADB6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EF54-748E-49A3-B6C9-E34B1919D30C}" type="datetimeFigureOut">
              <a:rPr lang="hr-HR" smtClean="0"/>
              <a:t>19.3.2021.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8A9D424-64F3-4C7C-B759-956F8543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531DF4-8731-4B55-B87D-B3345B7C8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1627-B35A-4CF9-B648-119BF3655F8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17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7E7897-3DB2-4ED1-B6DB-497DE8CA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HDsEMG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8441C01-8CED-44D2-A18B-CE2321156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7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B6B875-7959-4F83-AB77-134E75A2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Napravljeno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752125-349F-45F5-A697-28AB9D10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Definirano napajanje </a:t>
            </a:r>
          </a:p>
          <a:p>
            <a:r>
              <a:rPr lang="hr-HR" dirty="0"/>
              <a:t>Definirani signali potrebni za komunikaciju</a:t>
            </a:r>
          </a:p>
          <a:p>
            <a:r>
              <a:rPr lang="hr-HR" dirty="0"/>
              <a:t>Definirano spajanje ADS-a</a:t>
            </a:r>
          </a:p>
          <a:p>
            <a:r>
              <a:rPr lang="hr-HR" dirty="0"/>
              <a:t>Definirani regulatori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849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84ACDC-45AA-4548-8FC7-B6234C44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 do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3024B3F-FF6B-44BA-9E7A-E987FF12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ESP32? </a:t>
            </a:r>
          </a:p>
          <a:p>
            <a:r>
              <a:rPr lang="hr-HR" dirty="0"/>
              <a:t>Još jedna provjera parametara regulatora </a:t>
            </a:r>
          </a:p>
          <a:p>
            <a:r>
              <a:rPr lang="hr-HR" dirty="0"/>
              <a:t>Provjeriti još za sve pinove i funkcije na ADS-u koje se ne koriste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096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36</Words>
  <Application>Microsoft Office PowerPoint</Application>
  <PresentationFormat>Široki zaslon</PresentationFormat>
  <Paragraphs>10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sustava Office</vt:lpstr>
      <vt:lpstr>HDsEMG</vt:lpstr>
      <vt:lpstr>Napravljeno </vt:lpstr>
      <vt:lpstr>To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Rene Nikpalj</dc:creator>
  <cp:lastModifiedBy>Rene Nikpalj</cp:lastModifiedBy>
  <cp:revision>7</cp:revision>
  <dcterms:created xsi:type="dcterms:W3CDTF">2021-01-12T11:41:58Z</dcterms:created>
  <dcterms:modified xsi:type="dcterms:W3CDTF">2021-03-19T09:30:50Z</dcterms:modified>
</cp:coreProperties>
</file>