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A25860-A060-4AD6-A273-89ED693E9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3EF392C-CDC4-420D-8221-C71D531A3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F181AE5-196F-443F-9CFB-5BEADD7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481815-47A8-4696-8FD2-6C3BB5E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5F8AC8-0FDF-4AD4-8B72-9938F5BB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DB6A49-9080-45AA-BDA8-CFBFFC69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79EFCBD-0C10-4BEA-8DF6-4FB9B60C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2944ADE-3E59-4827-9304-1ED90A6F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8ED4776-8872-4B93-BD59-BFC76DF8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CD626E7-61A8-43FF-81AF-D0E69B53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23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FD617C85-2BA1-43FE-9F39-F282BACF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F5F974-EDF6-4F1C-963B-EEF75509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70D7683-3281-40E6-9107-CB6A9D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0F483A9-2311-45E9-8D1F-1363D459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8D4DC5B-06A6-4B0A-8E46-D97E0C2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96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9F9E07-07FB-46A7-803D-4FBD92B7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CF546E9-1B73-404D-842B-4B65FD63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38C1F5B-8469-4FB0-AF38-3B979E41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F49BF81-6B3A-4399-AC1B-B5BC9706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C50C66D-E713-4290-A5B1-7F65E9B9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5C8646-5077-4E6E-9BB1-0CF2192D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6FA8519-93A7-447E-8CC9-784757C2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E5B6F51-25FC-45E0-AA4E-4BBE11E5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0F0CB7E-A64F-4368-B727-BEB6688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5055D80-0DF7-461B-B9D7-F4C4919D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6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7BCE72-B4A6-4E07-A03F-E36AD595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88090E-9AEB-4FDD-86EB-D7643CA24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9AE8264-BBE5-40DD-B419-1E8D9703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DEFFD27-3DD7-45D7-8CC5-8CB30A49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4300F9D-C288-4C5A-878E-56DE2AA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690AD16-A78D-4F67-B4D9-9160308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32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FCF982-5835-40E5-997E-52F0E43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B89B841-D371-431B-9460-45BAA9EB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52D5DE8-DB2A-4725-9E27-FCCECC1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262997-F68D-44AE-8CEC-0EB11A896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8F3759B-F233-4DE7-9003-AAD54DE21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6EF9269-AF4D-4B73-93D7-D92209F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3281FE4-50C4-458B-9BE7-0BADBD3E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2EA06DE-08B5-4EFF-80E9-813D688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07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1BF1FE-2230-44B8-A055-F4D2838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ACAA2B1-74CC-49C9-8862-90B4F34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6E4315A-68B1-49CD-AB5F-088E64B1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B7F6E42-A33D-4282-8B00-91EE71C4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313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671CFA7-1B39-4957-AC2D-90B49B3D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A77EF62-1F02-4C57-BCCD-2860B72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E2F652A-9419-4AA9-B805-B1F19BBC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83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586FE5-8A8C-452A-A45B-D3CC7705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E9630F-EE22-4D41-9E49-F2E607BC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357D9C9-D34D-4A1D-A79A-D81665BFF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A12B7FE-8BCA-42A9-BC27-DDCA3929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3F7BB18-7CCF-4556-91FF-8731B65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0A36B77-0E49-4113-A1AD-86C0371A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0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4E0D95-737D-4C71-A475-7A0748DC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DFEF409E-5F42-4CDD-A207-631C08423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7E345C7-C034-4FE2-88EC-372DF1C6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ED44BB-8B40-4E0B-83DB-1015D4F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27167F5-3149-42F1-AC1D-A3CA16C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14C9834-E459-41DD-ADA0-DB0C507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2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E7831DF-97AD-4CCB-96DF-BB1C1D6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D3C4913-62F2-41B7-B65F-840D71AE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1ED972-7298-48D1-9092-1653ADB6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EF54-748E-49A3-B6C9-E34B1919D30C}" type="datetimeFigureOut">
              <a:rPr lang="hr-HR" smtClean="0"/>
              <a:t>12.1.2021.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8A9D424-64F3-4C7C-B759-956F8543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531DF4-8731-4B55-B87D-B3345B7C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17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7E7897-3DB2-4ED1-B6DB-497DE8CA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HDsEMG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8441C01-8CED-44D2-A18B-CE2321156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71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36B98C-BBCC-4882-802F-D99B7D96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ADS1298</a:t>
            </a: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F903C88-FA41-47DA-B036-55C3AA6152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909"/>
            <a:ext cx="8772525" cy="4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07C8BB-9DD1-40AB-9FA6-6E7E98D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ADS1298</a:t>
            </a: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9DF7E558-F1E2-4B95-A736-715536464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149"/>
            <a:ext cx="7391400" cy="48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5F66E1-1729-4A44-B1C4-AA138DC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Filtar 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0CC1ECD7-427E-4B84-8602-A33CBF1F62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5" y="38100"/>
            <a:ext cx="7991474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926042-C775-4989-B5CD-E549D54F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ADS1298 – input 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28F6F10-6271-4160-B63C-5FCF6CCA2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1690687"/>
            <a:ext cx="5717182" cy="4802187"/>
          </a:xfrm>
        </p:spPr>
      </p:pic>
    </p:spTree>
    <p:extLst>
      <p:ext uri="{BB962C8B-B14F-4D97-AF65-F5344CB8AC3E}">
        <p14:creationId xmlns:p14="http://schemas.microsoft.com/office/powerpoint/2010/main" val="55474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6951A2-B543-459C-A335-079A32EF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Multiple-Device</a:t>
            </a:r>
            <a:r>
              <a:rPr lang="hr-HR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br>
              <a:rPr lang="hr-H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A3D72EF6-3509-4E91-A11F-8B6156E1B5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690688"/>
            <a:ext cx="5419725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81D7AF-E4A3-49AE-ACE4-1CC464C5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BB5E8A85-1622-47BB-8776-4FD488EF3B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066" y="1579816"/>
            <a:ext cx="6162675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BBD943-8712-4BFF-B623-2B052B77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6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hr-HR" sz="60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supplies</a:t>
            </a:r>
            <a:br>
              <a:rPr lang="hr-H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0EBBBB8-A63B-4252-B576-D48AC97A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ESP32s2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208CB89-5988-4F5D-A252-CE5E51693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3682" y="2425417"/>
            <a:ext cx="8249843" cy="37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DB87D0-65CD-4686-815F-4516B106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ESP32s2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2495AFD7-C13F-4F8B-A48E-4218DB5F91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325"/>
            <a:ext cx="9277350" cy="4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47C274-06DF-4B19-86B9-AD76AF78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ADS1298</a:t>
            </a:r>
            <a:b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1CA35601-22E9-4E0C-BDA2-79225139F0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5252"/>
            <a:ext cx="10725150" cy="51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9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33EB3F-D339-4229-A111-0BD6FB42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ADS1298</a:t>
            </a: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E634A2B3-4065-470D-AD77-2336A83F11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412"/>
            <a:ext cx="8610600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84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18</Words>
  <Application>Microsoft Office PowerPoint</Application>
  <PresentationFormat>Široki zaslon</PresentationFormat>
  <Paragraphs>11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sustava Office</vt:lpstr>
      <vt:lpstr>HDsEMG</vt:lpstr>
      <vt:lpstr>Filtar </vt:lpstr>
      <vt:lpstr>ADS1298 – input </vt:lpstr>
      <vt:lpstr>Multiple-Device Configuration </vt:lpstr>
      <vt:lpstr>PowerPoint prezentacija</vt:lpstr>
      <vt:lpstr>Power supplies </vt:lpstr>
      <vt:lpstr>ESP32s2</vt:lpstr>
      <vt:lpstr>ADS1298 </vt:lpstr>
      <vt:lpstr>ADS1298</vt:lpstr>
      <vt:lpstr>ADS1298</vt:lpstr>
      <vt:lpstr>ADS1298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6</cp:revision>
  <dcterms:created xsi:type="dcterms:W3CDTF">2021-01-12T11:41:58Z</dcterms:created>
  <dcterms:modified xsi:type="dcterms:W3CDTF">2021-01-12T18:23:15Z</dcterms:modified>
</cp:coreProperties>
</file>