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52A3B-7014-9E01-657A-D0E6CEBDAA58}" v="37" dt="2022-10-24T19:19:15.611"/>
    <p1510:client id="{AC01E1B3-6892-3F21-29F1-D5DCFB7A53A3}" v="42" dt="2022-10-24T19:24:02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Health Plan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Application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Account Management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r>
              <a:rPr lang="en-US"/>
              <a:t>Fitness</a:t>
            </a:r>
            <a:r>
              <a:rPr lang="en"/>
              <a:t> Tracking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Nutrition Tracking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Coach Connect</a:t>
            </a:r>
            <a:endParaRPr/>
          </a:p>
        </p:txBody>
      </p:sp>
      <p:cxnSp>
        <p:nvCxnSpPr>
          <p:cNvPr id="59" name="Google Shape;59;p13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Dashboard</a:t>
            </a:r>
            <a:endParaRPr/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Vivek Karhale</a:t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22910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Fernando Hernandez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3995450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Jigarkumar Patel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Riddhi Mhatre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74209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Sriharsha Mopidevi</a:t>
            </a:r>
            <a:endParaRPr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09626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/>
              <a:t>HealthApp: Functional Decomposition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02. Fitness Tracking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01. Account Management</a:t>
            </a:r>
            <a:endParaRPr sz="90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04. Coach Connect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err="1"/>
              <a:t>HealthApp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93746" y="1346261"/>
            <a:ext cx="986304" cy="29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 foods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5192189" y="1176565"/>
            <a:ext cx="11667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Create and Update Account</a:t>
            </a:r>
            <a:endParaRPr sz="1000"/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3990204" y="1516477"/>
            <a:ext cx="1211191" cy="44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Track Calories</a:t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527676" y="2045499"/>
            <a:ext cx="1520249" cy="3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Modify and Remove food intake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5774051" y="1809149"/>
            <a:ext cx="102988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Summary</a:t>
            </a:r>
            <a:endParaRPr sz="1000"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5848275" y="222265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 txBox="1"/>
          <p:nvPr/>
        </p:nvSpPr>
        <p:spPr>
          <a:xfrm>
            <a:off x="6566838" y="1300288"/>
            <a:ext cx="9411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Accounts</a:t>
            </a:r>
            <a:endParaRPr sz="1000"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746000" y="1210183"/>
            <a:ext cx="988947" cy="40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 fitness Routine</a:t>
            </a:r>
            <a:endParaRPr sz="1000"/>
          </a:p>
        </p:txBody>
      </p:sp>
      <p:sp>
        <p:nvSpPr>
          <p:cNvPr id="94" name="Google Shape;94;p14"/>
          <p:cNvSpPr/>
          <p:nvPr/>
        </p:nvSpPr>
        <p:spPr>
          <a:xfrm>
            <a:off x="1099480" y="4456450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05. Dashboard</a:t>
            </a:r>
            <a:endParaRPr sz="1200"/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03. Nutrition Tracking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0825" y="203308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flipH="1">
            <a:off x="532995" y="2456865"/>
            <a:ext cx="141797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5627525" y="324892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5727760" y="2999310"/>
            <a:ext cx="1167223" cy="22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List coaches</a:t>
            </a:r>
            <a:endParaRPr sz="1000"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300925" y="3177746"/>
            <a:ext cx="1247882" cy="43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Subscribe Coach</a:t>
            </a:r>
            <a:endParaRPr sz="1000"/>
          </a:p>
        </p:txBody>
      </p:sp>
      <p:sp>
        <p:nvSpPr>
          <p:cNvPr id="107" name="Google Shape;107;p14"/>
          <p:cNvSpPr txBox="1"/>
          <p:nvPr/>
        </p:nvSpPr>
        <p:spPr>
          <a:xfrm>
            <a:off x="1510924" y="2814117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</a:t>
            </a:r>
            <a:r>
              <a:rPr lang="en-US" sz="1000"/>
              <a:t>s</a:t>
            </a:r>
            <a:r>
              <a:rPr lang="en" sz="1000"/>
              <a:t>play Fitness Activities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1735042" y="1638352"/>
            <a:ext cx="1147425" cy="33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>
                <a:solidFill>
                  <a:schemeClr val="dk1"/>
                </a:solidFill>
              </a:rPr>
              <a:t>Enter and track food intake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230999" y="2010617"/>
            <a:ext cx="1031496" cy="48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Track steps</a:t>
            </a:r>
            <a:endParaRPr sz="1100"/>
          </a:p>
        </p:txBody>
      </p:sp>
      <p:cxnSp>
        <p:nvCxnSpPr>
          <p:cNvPr id="110" name="Google Shape;110;p14"/>
          <p:cNvCxnSpPr>
            <a:cxnSpLocks/>
          </p:cNvCxnSpPr>
          <p:nvPr/>
        </p:nvCxnSpPr>
        <p:spPr>
          <a:xfrm flipH="1" flipV="1">
            <a:off x="4589730" y="3444593"/>
            <a:ext cx="942447" cy="213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421349" y="3495604"/>
            <a:ext cx="941100" cy="53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Schedule an appointment</a:t>
            </a:r>
            <a:endParaRPr sz="1000"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6880477" y="1928459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Resolve customer Complaints</a:t>
            </a:r>
            <a:endParaRPr sz="100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2225441" y="3518313"/>
            <a:ext cx="1406770" cy="44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/>
              <a:t>Display diet analysis</a:t>
            </a:r>
            <a:endParaRPr sz="1000"/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2157975" y="37823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970639" y="3932472"/>
            <a:ext cx="1139367" cy="26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000"/>
              <a:t>Access Routine </a:t>
            </a:r>
            <a:endParaRPr lang="en-US" sz="1000"/>
          </a:p>
        </p:txBody>
      </p:sp>
      <p:sp>
        <p:nvSpPr>
          <p:cNvPr id="121" name="Google Shape;121;p14"/>
          <p:cNvSpPr txBox="1"/>
          <p:nvPr/>
        </p:nvSpPr>
        <p:spPr>
          <a:xfrm>
            <a:off x="1008196" y="3827578"/>
            <a:ext cx="1166893" cy="2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 user goals</a:t>
            </a:r>
            <a:endParaRPr sz="1000"/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91175" y="40871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341632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err="1"/>
              <a:t>HealthApp</a:t>
            </a:r>
            <a:r>
              <a:rPr lang="en-US" sz="1800"/>
              <a:t>: Fish-bone Diagram</a:t>
            </a:r>
          </a:p>
        </p:txBody>
      </p:sp>
      <p:cxnSp>
        <p:nvCxnSpPr>
          <p:cNvPr id="52" name="Google Shape;110;p14">
            <a:extLst>
              <a:ext uri="{FF2B5EF4-FFF2-40B4-BE49-F238E27FC236}">
                <a16:creationId xmlns:a16="http://schemas.microsoft.com/office/drawing/2014/main" id="{33B8A450-4D50-4FF7-AF23-66EAA9B6AB7B}"/>
              </a:ext>
            </a:extLst>
          </p:cNvPr>
          <p:cNvCxnSpPr>
            <a:cxnSpLocks/>
          </p:cNvCxnSpPr>
          <p:nvPr/>
        </p:nvCxnSpPr>
        <p:spPr>
          <a:xfrm flipH="1" flipV="1">
            <a:off x="4144097" y="4199074"/>
            <a:ext cx="936845" cy="213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2022-10-24T20:46:40Z</dcterms:modified>
</cp:coreProperties>
</file>