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975DED-5F51-A89D-6571-3679A3CA007C}" v="36" dt="2022-10-30T21:43:55.112"/>
    <p1510:client id="{932F0CF1-7322-59B5-4BB7-963084A8BDA1}" v="355" dt="2022-10-30T21:39:22.557"/>
    <p1510:client id="{A9B4D8D1-8897-A3C5-1B96-0A92C090A006}" v="78" dt="2022-10-30T21:01:51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>
      <p:cViewPr varScale="1">
        <p:scale>
          <a:sx n="109" d="100"/>
          <a:sy n="109" d="100"/>
        </p:scale>
        <p:origin x="17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hale, Mr. Vivek Ashok" userId="S::vk77333n@pace.edu::3e3c9c26-6170-46e0-aab8-e546e179a241" providerId="AD" clId="Web-{A9B4D8D1-8897-A3C5-1B96-0A92C090A006}"/>
    <pc:docChg chg="addSld modSld">
      <pc:chgData name="Karhale, Mr. Vivek Ashok" userId="S::vk77333n@pace.edu::3e3c9c26-6170-46e0-aab8-e546e179a241" providerId="AD" clId="Web-{A9B4D8D1-8897-A3C5-1B96-0A92C090A006}" dt="2022-10-30T21:01:51.840" v="57"/>
      <pc:docMkLst>
        <pc:docMk/>
      </pc:docMkLst>
      <pc:sldChg chg="addSp modSp">
        <pc:chgData name="Karhale, Mr. Vivek Ashok" userId="S::vk77333n@pace.edu::3e3c9c26-6170-46e0-aab8-e546e179a241" providerId="AD" clId="Web-{A9B4D8D1-8897-A3C5-1B96-0A92C090A006}" dt="2022-10-30T21:01:20.699" v="53" actId="1076"/>
        <pc:sldMkLst>
          <pc:docMk/>
          <pc:sldMk cId="2064877952" sldId="257"/>
        </pc:sldMkLst>
        <pc:spChg chg="add mod">
          <ac:chgData name="Karhale, Mr. Vivek Ashok" userId="S::vk77333n@pace.edu::3e3c9c26-6170-46e0-aab8-e546e179a241" providerId="AD" clId="Web-{A9B4D8D1-8897-A3C5-1B96-0A92C090A006}" dt="2022-10-30T21:01:20.699" v="53" actId="1076"/>
          <ac:spMkLst>
            <pc:docMk/>
            <pc:sldMk cId="2064877952" sldId="257"/>
            <ac:spMk id="2" creationId="{5F85C6CD-6C29-4C55-C327-75A16F4705C9}"/>
          </ac:spMkLst>
        </pc:spChg>
        <pc:spChg chg="mod">
          <ac:chgData name="Karhale, Mr. Vivek Ashok" userId="S::vk77333n@pace.edu::3e3c9c26-6170-46e0-aab8-e546e179a241" providerId="AD" clId="Web-{A9B4D8D1-8897-A3C5-1B96-0A92C090A006}" dt="2022-10-30T20:31:31.653" v="10" actId="20577"/>
          <ac:spMkLst>
            <pc:docMk/>
            <pc:sldMk cId="2064877952" sldId="257"/>
            <ac:spMk id="5" creationId="{BB57CEC2-5691-3A40-992A-A484F16C1052}"/>
          </ac:spMkLst>
        </pc:spChg>
        <pc:spChg chg="mod">
          <ac:chgData name="Karhale, Mr. Vivek Ashok" userId="S::vk77333n@pace.edu::3e3c9c26-6170-46e0-aab8-e546e179a241" providerId="AD" clId="Web-{A9B4D8D1-8897-A3C5-1B96-0A92C090A006}" dt="2022-10-30T20:55:14.645" v="44" actId="1076"/>
          <ac:spMkLst>
            <pc:docMk/>
            <pc:sldMk cId="2064877952" sldId="257"/>
            <ac:spMk id="24" creationId="{1D2E7C93-3C24-884B-94F1-7A9883B2EA1C}"/>
          </ac:spMkLst>
        </pc:spChg>
        <pc:spChg chg="mod">
          <ac:chgData name="Karhale, Mr. Vivek Ashok" userId="S::vk77333n@pace.edu::3e3c9c26-6170-46e0-aab8-e546e179a241" providerId="AD" clId="Web-{A9B4D8D1-8897-A3C5-1B96-0A92C090A006}" dt="2022-10-30T20:55:59.584" v="51" actId="20577"/>
          <ac:spMkLst>
            <pc:docMk/>
            <pc:sldMk cId="2064877952" sldId="257"/>
            <ac:spMk id="28" creationId="{6F42970D-277D-244C-B718-2129D1837D2D}"/>
          </ac:spMkLst>
        </pc:spChg>
        <pc:spChg chg="mod">
          <ac:chgData name="Karhale, Mr. Vivek Ashok" userId="S::vk77333n@pace.edu::3e3c9c26-6170-46e0-aab8-e546e179a241" providerId="AD" clId="Web-{A9B4D8D1-8897-A3C5-1B96-0A92C090A006}" dt="2022-10-30T20:55:35.505" v="47" actId="1076"/>
          <ac:spMkLst>
            <pc:docMk/>
            <pc:sldMk cId="2064877952" sldId="257"/>
            <ac:spMk id="33" creationId="{5E189454-61AA-F043-90E4-947F518028BE}"/>
          </ac:spMkLst>
        </pc:spChg>
        <pc:spChg chg="mod">
          <ac:chgData name="Karhale, Mr. Vivek Ashok" userId="S::vk77333n@pace.edu::3e3c9c26-6170-46e0-aab8-e546e179a241" providerId="AD" clId="Web-{A9B4D8D1-8897-A3C5-1B96-0A92C090A006}" dt="2022-10-30T20:55:29.599" v="46" actId="688"/>
          <ac:spMkLst>
            <pc:docMk/>
            <pc:sldMk cId="2064877952" sldId="257"/>
            <ac:spMk id="34" creationId="{F15C45E7-C264-5346-B3CD-65EC184D1417}"/>
          </ac:spMkLst>
        </pc:spChg>
        <pc:spChg chg="mod">
          <ac:chgData name="Karhale, Mr. Vivek Ashok" userId="S::vk77333n@pace.edu::3e3c9c26-6170-46e0-aab8-e546e179a241" providerId="AD" clId="Web-{A9B4D8D1-8897-A3C5-1B96-0A92C090A006}" dt="2022-10-30T20:50:28.139" v="28" actId="20577"/>
          <ac:spMkLst>
            <pc:docMk/>
            <pc:sldMk cId="2064877952" sldId="257"/>
            <ac:spMk id="36" creationId="{FABDE53E-4B8C-FC46-9C93-FFB4ABABF99C}"/>
          </ac:spMkLst>
        </pc:spChg>
        <pc:spChg chg="mod">
          <ac:chgData name="Karhale, Mr. Vivek Ashok" userId="S::vk77333n@pace.edu::3e3c9c26-6170-46e0-aab8-e546e179a241" providerId="AD" clId="Web-{A9B4D8D1-8897-A3C5-1B96-0A92C090A006}" dt="2022-10-30T20:55:48.021" v="48" actId="1076"/>
          <ac:spMkLst>
            <pc:docMk/>
            <pc:sldMk cId="2064877952" sldId="257"/>
            <ac:spMk id="37" creationId="{68732220-3498-A14A-8377-A07A30DE840C}"/>
          </ac:spMkLst>
        </pc:spChg>
        <pc:cxnChg chg="mod">
          <ac:chgData name="Karhale, Mr. Vivek Ashok" userId="S::vk77333n@pace.edu::3e3c9c26-6170-46e0-aab8-e546e179a241" providerId="AD" clId="Web-{A9B4D8D1-8897-A3C5-1B96-0A92C090A006}" dt="2022-10-30T20:55:48.021" v="48" actId="1076"/>
          <ac:cxnSpMkLst>
            <pc:docMk/>
            <pc:sldMk cId="2064877952" sldId="257"/>
            <ac:cxnSpMk id="41" creationId="{34BBC219-775D-6040-9460-2BCEECEEBF2B}"/>
          </ac:cxnSpMkLst>
        </pc:cxnChg>
      </pc:sldChg>
      <pc:sldChg chg="addSp delSp new">
        <pc:chgData name="Karhale, Mr. Vivek Ashok" userId="S::vk77333n@pace.edu::3e3c9c26-6170-46e0-aab8-e546e179a241" providerId="AD" clId="Web-{A9B4D8D1-8897-A3C5-1B96-0A92C090A006}" dt="2022-10-30T21:01:51.840" v="57"/>
        <pc:sldMkLst>
          <pc:docMk/>
          <pc:sldMk cId="1508112029" sldId="258"/>
        </pc:sldMkLst>
        <pc:spChg chg="del">
          <ac:chgData name="Karhale, Mr. Vivek Ashok" userId="S::vk77333n@pace.edu::3e3c9c26-6170-46e0-aab8-e546e179a241" providerId="AD" clId="Web-{A9B4D8D1-8897-A3C5-1B96-0A92C090A006}" dt="2022-10-30T21:01:39.559" v="55"/>
          <ac:spMkLst>
            <pc:docMk/>
            <pc:sldMk cId="1508112029" sldId="258"/>
            <ac:spMk id="2" creationId="{CF94C2C3-2F65-58DA-51C1-C37406DA1728}"/>
          </ac:spMkLst>
        </pc:spChg>
        <pc:spChg chg="del">
          <ac:chgData name="Karhale, Mr. Vivek Ashok" userId="S::vk77333n@pace.edu::3e3c9c26-6170-46e0-aab8-e546e179a241" providerId="AD" clId="Web-{A9B4D8D1-8897-A3C5-1B96-0A92C090A006}" dt="2022-10-30T21:01:42.012" v="56"/>
          <ac:spMkLst>
            <pc:docMk/>
            <pc:sldMk cId="1508112029" sldId="258"/>
            <ac:spMk id="3" creationId="{A492400F-3B24-24D5-20C9-9F895891E74D}"/>
          </ac:spMkLst>
        </pc:spChg>
        <pc:grpChg chg="add">
          <ac:chgData name="Karhale, Mr. Vivek Ashok" userId="S::vk77333n@pace.edu::3e3c9c26-6170-46e0-aab8-e546e179a241" providerId="AD" clId="Web-{A9B4D8D1-8897-A3C5-1B96-0A92C090A006}" dt="2022-10-30T21:01:51.840" v="57"/>
          <ac:grpSpMkLst>
            <pc:docMk/>
            <pc:sldMk cId="1508112029" sldId="258"/>
            <ac:grpSpMk id="14" creationId="{BB78DD78-7AF9-01CD-B900-599D58522525}"/>
          </ac:grpSpMkLst>
        </pc:grpChg>
      </pc:sldChg>
    </pc:docChg>
  </pc:docChgLst>
  <pc:docChgLst>
    <pc:chgData name="Karhale, Mr. Vivek Ashok" userId="S::vk77333n@pace.edu::3e3c9c26-6170-46e0-aab8-e546e179a241" providerId="AD" clId="Web-{932F0CF1-7322-59B5-4BB7-963084A8BDA1}"/>
    <pc:docChg chg="delSld modSld">
      <pc:chgData name="Karhale, Mr. Vivek Ashok" userId="S::vk77333n@pace.edu::3e3c9c26-6170-46e0-aab8-e546e179a241" providerId="AD" clId="Web-{932F0CF1-7322-59B5-4BB7-963084A8BDA1}" dt="2022-10-30T21:39:22.557" v="317"/>
      <pc:docMkLst>
        <pc:docMk/>
      </pc:docMkLst>
      <pc:sldChg chg="modSp del">
        <pc:chgData name="Karhale, Mr. Vivek Ashok" userId="S::vk77333n@pace.edu::3e3c9c26-6170-46e0-aab8-e546e179a241" providerId="AD" clId="Web-{932F0CF1-7322-59B5-4BB7-963084A8BDA1}" dt="2022-10-30T21:39:22.557" v="317"/>
        <pc:sldMkLst>
          <pc:docMk/>
          <pc:sldMk cId="2064877952" sldId="257"/>
        </pc:sldMkLst>
        <pc:spChg chg="mod">
          <ac:chgData name="Karhale, Mr. Vivek Ashok" userId="S::vk77333n@pace.edu::3e3c9c26-6170-46e0-aab8-e546e179a241" providerId="AD" clId="Web-{932F0CF1-7322-59B5-4BB7-963084A8BDA1}" dt="2022-10-30T21:12:05.286" v="72" actId="20577"/>
          <ac:spMkLst>
            <pc:docMk/>
            <pc:sldMk cId="2064877952" sldId="257"/>
            <ac:spMk id="37" creationId="{68732220-3498-A14A-8377-A07A30DE840C}"/>
          </ac:spMkLst>
        </pc:spChg>
      </pc:sldChg>
      <pc:sldChg chg="addSp delSp modSp">
        <pc:chgData name="Karhale, Mr. Vivek Ashok" userId="S::vk77333n@pace.edu::3e3c9c26-6170-46e0-aab8-e546e179a241" providerId="AD" clId="Web-{932F0CF1-7322-59B5-4BB7-963084A8BDA1}" dt="2022-10-30T21:38:58.024" v="316" actId="20577"/>
        <pc:sldMkLst>
          <pc:docMk/>
          <pc:sldMk cId="1508112029" sldId="258"/>
        </pc:sldMkLst>
        <pc:spChg chg="add mod">
          <ac:chgData name="Karhale, Mr. Vivek Ashok" userId="S::vk77333n@pace.edu::3e3c9c26-6170-46e0-aab8-e546e179a241" providerId="AD" clId="Web-{932F0CF1-7322-59B5-4BB7-963084A8BDA1}" dt="2022-10-30T21:37:55.599" v="308" actId="1076"/>
          <ac:spMkLst>
            <pc:docMk/>
            <pc:sldMk cId="1508112029" sldId="258"/>
            <ac:spMk id="3" creationId="{8969A9EA-E258-AC24-EEC7-1E5A3B7B4792}"/>
          </ac:spMkLst>
        </pc:spChg>
        <pc:spChg chg="add mod">
          <ac:chgData name="Karhale, Mr. Vivek Ashok" userId="S::vk77333n@pace.edu::3e3c9c26-6170-46e0-aab8-e546e179a241" providerId="AD" clId="Web-{932F0CF1-7322-59B5-4BB7-963084A8BDA1}" dt="2022-10-30T21:37:43.458" v="283" actId="1076"/>
          <ac:spMkLst>
            <pc:docMk/>
            <pc:sldMk cId="1508112029" sldId="258"/>
            <ac:spMk id="15" creationId="{5EFCCC7B-6CFC-FE63-A6C8-A5398FE6C2DD}"/>
          </ac:spMkLst>
        </pc:spChg>
        <pc:spChg chg="add del mod">
          <ac:chgData name="Karhale, Mr. Vivek Ashok" userId="S::vk77333n@pace.edu::3e3c9c26-6170-46e0-aab8-e546e179a241" providerId="AD" clId="Web-{932F0CF1-7322-59B5-4BB7-963084A8BDA1}" dt="2022-10-30T21:13:19.121" v="90"/>
          <ac:spMkLst>
            <pc:docMk/>
            <pc:sldMk cId="1508112029" sldId="258"/>
            <ac:spMk id="17" creationId="{9CA34E25-1290-F148-AD7D-645092712D95}"/>
          </ac:spMkLst>
        </pc:spChg>
        <pc:spChg chg="add mod">
          <ac:chgData name="Karhale, Mr. Vivek Ashok" userId="S::vk77333n@pace.edu::3e3c9c26-6170-46e0-aab8-e546e179a241" providerId="AD" clId="Web-{932F0CF1-7322-59B5-4BB7-963084A8BDA1}" dt="2022-10-30T21:37:43.458" v="284" actId="1076"/>
          <ac:spMkLst>
            <pc:docMk/>
            <pc:sldMk cId="1508112029" sldId="258"/>
            <ac:spMk id="19" creationId="{6E2097E1-8BB2-2CCF-DDDA-BA712C7AE0D1}"/>
          </ac:spMkLst>
        </pc:spChg>
        <pc:spChg chg="add mod">
          <ac:chgData name="Karhale, Mr. Vivek Ashok" userId="S::vk77333n@pace.edu::3e3c9c26-6170-46e0-aab8-e546e179a241" providerId="AD" clId="Web-{932F0CF1-7322-59B5-4BB7-963084A8BDA1}" dt="2022-10-30T21:37:43.473" v="285" actId="1076"/>
          <ac:spMkLst>
            <pc:docMk/>
            <pc:sldMk cId="1508112029" sldId="258"/>
            <ac:spMk id="20" creationId="{A08A534D-E6DD-70FB-D034-B2DE47489616}"/>
          </ac:spMkLst>
        </pc:spChg>
        <pc:spChg chg="add mod">
          <ac:chgData name="Karhale, Mr. Vivek Ashok" userId="S::vk77333n@pace.edu::3e3c9c26-6170-46e0-aab8-e546e179a241" providerId="AD" clId="Web-{932F0CF1-7322-59B5-4BB7-963084A8BDA1}" dt="2022-10-30T21:37:43.489" v="286" actId="1076"/>
          <ac:spMkLst>
            <pc:docMk/>
            <pc:sldMk cId="1508112029" sldId="258"/>
            <ac:spMk id="21" creationId="{FDE3B4FB-5307-A02B-FB48-979D8B30EB7E}"/>
          </ac:spMkLst>
        </pc:spChg>
        <pc:spChg chg="add del">
          <ac:chgData name="Karhale, Mr. Vivek Ashok" userId="S::vk77333n@pace.edu::3e3c9c26-6170-46e0-aab8-e546e179a241" providerId="AD" clId="Web-{932F0CF1-7322-59B5-4BB7-963084A8BDA1}" dt="2022-10-30T21:18:40.687" v="129"/>
          <ac:spMkLst>
            <pc:docMk/>
            <pc:sldMk cId="1508112029" sldId="258"/>
            <ac:spMk id="25" creationId="{D35B1FC8-F47E-CC19-AB7D-60C4B9923D15}"/>
          </ac:spMkLst>
        </pc:spChg>
        <pc:spChg chg="add mod">
          <ac:chgData name="Karhale, Mr. Vivek Ashok" userId="S::vk77333n@pace.edu::3e3c9c26-6170-46e0-aab8-e546e179a241" providerId="AD" clId="Web-{932F0CF1-7322-59B5-4BB7-963084A8BDA1}" dt="2022-10-30T21:37:43.520" v="288" actId="1076"/>
          <ac:spMkLst>
            <pc:docMk/>
            <pc:sldMk cId="1508112029" sldId="258"/>
            <ac:spMk id="26" creationId="{47E4F270-E5CB-F67F-9872-1C7577A2B01D}"/>
          </ac:spMkLst>
        </pc:spChg>
        <pc:spChg chg="add mod">
          <ac:chgData name="Karhale, Mr. Vivek Ashok" userId="S::vk77333n@pace.edu::3e3c9c26-6170-46e0-aab8-e546e179a241" providerId="AD" clId="Web-{932F0CF1-7322-59B5-4BB7-963084A8BDA1}" dt="2022-10-30T21:37:43.536" v="290" actId="1076"/>
          <ac:spMkLst>
            <pc:docMk/>
            <pc:sldMk cId="1508112029" sldId="258"/>
            <ac:spMk id="30" creationId="{FFFAFD60-8B82-7E7A-4958-E4D580C61505}"/>
          </ac:spMkLst>
        </pc:spChg>
        <pc:spChg chg="add mod">
          <ac:chgData name="Karhale, Mr. Vivek Ashok" userId="S::vk77333n@pace.edu::3e3c9c26-6170-46e0-aab8-e546e179a241" providerId="AD" clId="Web-{932F0CF1-7322-59B5-4BB7-963084A8BDA1}" dt="2022-10-30T21:37:43.583" v="294" actId="1076"/>
          <ac:spMkLst>
            <pc:docMk/>
            <pc:sldMk cId="1508112029" sldId="258"/>
            <ac:spMk id="36" creationId="{788F53A0-D647-59C2-51D6-FCFEB41E58F2}"/>
          </ac:spMkLst>
        </pc:spChg>
        <pc:spChg chg="add mod">
          <ac:chgData name="Karhale, Mr. Vivek Ashok" userId="S::vk77333n@pace.edu::3e3c9c26-6170-46e0-aab8-e546e179a241" providerId="AD" clId="Web-{932F0CF1-7322-59B5-4BB7-963084A8BDA1}" dt="2022-10-30T21:37:43.598" v="295" actId="1076"/>
          <ac:spMkLst>
            <pc:docMk/>
            <pc:sldMk cId="1508112029" sldId="258"/>
            <ac:spMk id="38" creationId="{43AE45B1-DE95-0E1B-A8E7-470368C1A924}"/>
          </ac:spMkLst>
        </pc:spChg>
        <pc:spChg chg="add mod">
          <ac:chgData name="Karhale, Mr. Vivek Ashok" userId="S::vk77333n@pace.edu::3e3c9c26-6170-46e0-aab8-e546e179a241" providerId="AD" clId="Web-{932F0CF1-7322-59B5-4BB7-963084A8BDA1}" dt="2022-10-30T21:38:58.024" v="316" actId="20577"/>
          <ac:spMkLst>
            <pc:docMk/>
            <pc:sldMk cId="1508112029" sldId="258"/>
            <ac:spMk id="45" creationId="{3BF8DA2F-2A5D-E3DF-2304-CFF2BB552215}"/>
          </ac:spMkLst>
        </pc:spChg>
        <pc:spChg chg="add mod">
          <ac:chgData name="Karhale, Mr. Vivek Ashok" userId="S::vk77333n@pace.edu::3e3c9c26-6170-46e0-aab8-e546e179a241" providerId="AD" clId="Web-{932F0CF1-7322-59B5-4BB7-963084A8BDA1}" dt="2022-10-30T21:37:43.661" v="302" actId="1076"/>
          <ac:spMkLst>
            <pc:docMk/>
            <pc:sldMk cId="1508112029" sldId="258"/>
            <ac:spMk id="47" creationId="{BFF94EED-0F2C-7177-BFF5-32DD4A378163}"/>
          </ac:spMkLst>
        </pc:spChg>
        <pc:spChg chg="add mod">
          <ac:chgData name="Karhale, Mr. Vivek Ashok" userId="S::vk77333n@pace.edu::3e3c9c26-6170-46e0-aab8-e546e179a241" providerId="AD" clId="Web-{932F0CF1-7322-59B5-4BB7-963084A8BDA1}" dt="2022-10-30T21:37:43.661" v="303" actId="1076"/>
          <ac:spMkLst>
            <pc:docMk/>
            <pc:sldMk cId="1508112029" sldId="258"/>
            <ac:spMk id="48" creationId="{A0D89BC2-D9E9-E6F3-37B7-612161F2EE15}"/>
          </ac:spMkLst>
        </pc:spChg>
        <pc:spChg chg="add mod">
          <ac:chgData name="Karhale, Mr. Vivek Ashok" userId="S::vk77333n@pace.edu::3e3c9c26-6170-46e0-aab8-e546e179a241" providerId="AD" clId="Web-{932F0CF1-7322-59B5-4BB7-963084A8BDA1}" dt="2022-10-30T21:38:07.303" v="309" actId="1076"/>
          <ac:spMkLst>
            <pc:docMk/>
            <pc:sldMk cId="1508112029" sldId="258"/>
            <ac:spMk id="49" creationId="{65E88099-93DB-EB14-1916-A008BB1DD9BF}"/>
          </ac:spMkLst>
        </pc:spChg>
        <pc:grpChg chg="mod">
          <ac:chgData name="Karhale, Mr. Vivek Ashok" userId="S::vk77333n@pace.edu::3e3c9c26-6170-46e0-aab8-e546e179a241" providerId="AD" clId="Web-{932F0CF1-7322-59B5-4BB7-963084A8BDA1}" dt="2022-10-30T21:37:43.426" v="281" actId="1076"/>
          <ac:grpSpMkLst>
            <pc:docMk/>
            <pc:sldMk cId="1508112029" sldId="258"/>
            <ac:grpSpMk id="14" creationId="{BB78DD78-7AF9-01CD-B900-599D58522525}"/>
          </ac:grpSpMkLst>
        </pc:grpChg>
        <pc:cxnChg chg="add mod">
          <ac:chgData name="Karhale, Mr. Vivek Ashok" userId="S::vk77333n@pace.edu::3e3c9c26-6170-46e0-aab8-e546e179a241" providerId="AD" clId="Web-{932F0CF1-7322-59B5-4BB7-963084A8BDA1}" dt="2022-10-30T21:37:43.504" v="287" actId="1076"/>
          <ac:cxnSpMkLst>
            <pc:docMk/>
            <pc:sldMk cId="1508112029" sldId="258"/>
            <ac:cxnSpMk id="23" creationId="{9C45DE08-E3C4-ED67-9070-8E78500F1167}"/>
          </ac:cxnSpMkLst>
        </pc:cxnChg>
        <pc:cxnChg chg="add mod">
          <ac:chgData name="Karhale, Mr. Vivek Ashok" userId="S::vk77333n@pace.edu::3e3c9c26-6170-46e0-aab8-e546e179a241" providerId="AD" clId="Web-{932F0CF1-7322-59B5-4BB7-963084A8BDA1}" dt="2022-10-30T21:37:43.536" v="289" actId="1076"/>
          <ac:cxnSpMkLst>
            <pc:docMk/>
            <pc:sldMk cId="1508112029" sldId="258"/>
            <ac:cxnSpMk id="28" creationId="{F73C25D2-C839-76A3-C895-C820A01E8136}"/>
          </ac:cxnSpMkLst>
        </pc:cxnChg>
        <pc:cxnChg chg="add mod">
          <ac:chgData name="Karhale, Mr. Vivek Ashok" userId="S::vk77333n@pace.edu::3e3c9c26-6170-46e0-aab8-e546e179a241" providerId="AD" clId="Web-{932F0CF1-7322-59B5-4BB7-963084A8BDA1}" dt="2022-10-30T21:37:43.551" v="291" actId="1076"/>
          <ac:cxnSpMkLst>
            <pc:docMk/>
            <pc:sldMk cId="1508112029" sldId="258"/>
            <ac:cxnSpMk id="31" creationId="{C503A98D-83AC-9E1A-97FE-314A616918E0}"/>
          </ac:cxnSpMkLst>
        </pc:cxnChg>
        <pc:cxnChg chg="add mod">
          <ac:chgData name="Karhale, Mr. Vivek Ashok" userId="S::vk77333n@pace.edu::3e3c9c26-6170-46e0-aab8-e546e179a241" providerId="AD" clId="Web-{932F0CF1-7322-59B5-4BB7-963084A8BDA1}" dt="2022-10-30T21:37:43.567" v="292" actId="1076"/>
          <ac:cxnSpMkLst>
            <pc:docMk/>
            <pc:sldMk cId="1508112029" sldId="258"/>
            <ac:cxnSpMk id="32" creationId="{54BAAEEC-EBF7-08D6-0F51-F45BA5406FEC}"/>
          </ac:cxnSpMkLst>
        </pc:cxnChg>
        <pc:cxnChg chg="add mod">
          <ac:chgData name="Karhale, Mr. Vivek Ashok" userId="S::vk77333n@pace.edu::3e3c9c26-6170-46e0-aab8-e546e179a241" providerId="AD" clId="Web-{932F0CF1-7322-59B5-4BB7-963084A8BDA1}" dt="2022-10-30T21:37:43.567" v="293" actId="1076"/>
          <ac:cxnSpMkLst>
            <pc:docMk/>
            <pc:sldMk cId="1508112029" sldId="258"/>
            <ac:cxnSpMk id="33" creationId="{24718810-AD1F-FAA9-2DBB-6D7D19D455BA}"/>
          </ac:cxnSpMkLst>
        </pc:cxnChg>
        <pc:cxnChg chg="add del mod">
          <ac:chgData name="Karhale, Mr. Vivek Ashok" userId="S::vk77333n@pace.edu::3e3c9c26-6170-46e0-aab8-e546e179a241" providerId="AD" clId="Web-{932F0CF1-7322-59B5-4BB7-963084A8BDA1}" dt="2022-10-30T21:21:46.932" v="152"/>
          <ac:cxnSpMkLst>
            <pc:docMk/>
            <pc:sldMk cId="1508112029" sldId="258"/>
            <ac:cxnSpMk id="34" creationId="{02ABF5D2-4333-09AB-11ED-3E015D2394AE}"/>
          </ac:cxnSpMkLst>
        </pc:cxnChg>
        <pc:cxnChg chg="add del mod">
          <ac:chgData name="Karhale, Mr. Vivek Ashok" userId="S::vk77333n@pace.edu::3e3c9c26-6170-46e0-aab8-e546e179a241" providerId="AD" clId="Web-{932F0CF1-7322-59B5-4BB7-963084A8BDA1}" dt="2022-10-30T21:37:43.598" v="296" actId="1076"/>
          <ac:cxnSpMkLst>
            <pc:docMk/>
            <pc:sldMk cId="1508112029" sldId="258"/>
            <ac:cxnSpMk id="39" creationId="{7355079C-F2F3-2FF2-35D0-AE47774B58CA}"/>
          </ac:cxnSpMkLst>
        </pc:cxnChg>
        <pc:cxnChg chg="add del mod">
          <ac:chgData name="Karhale, Mr. Vivek Ashok" userId="S::vk77333n@pace.edu::3e3c9c26-6170-46e0-aab8-e546e179a241" providerId="AD" clId="Web-{932F0CF1-7322-59B5-4BB7-963084A8BDA1}" dt="2022-10-30T21:37:43.614" v="297" actId="1076"/>
          <ac:cxnSpMkLst>
            <pc:docMk/>
            <pc:sldMk cId="1508112029" sldId="258"/>
            <ac:cxnSpMk id="40" creationId="{B1875D52-C3C7-CE81-2AB9-D349405BE2C7}"/>
          </ac:cxnSpMkLst>
        </pc:cxnChg>
        <pc:cxnChg chg="add del mod">
          <ac:chgData name="Karhale, Mr. Vivek Ashok" userId="S::vk77333n@pace.edu::3e3c9c26-6170-46e0-aab8-e546e179a241" providerId="AD" clId="Web-{932F0CF1-7322-59B5-4BB7-963084A8BDA1}" dt="2022-10-30T21:37:43.614" v="298" actId="1076"/>
          <ac:cxnSpMkLst>
            <pc:docMk/>
            <pc:sldMk cId="1508112029" sldId="258"/>
            <ac:cxnSpMk id="41" creationId="{D3B72304-CD26-203D-C73F-807A187DD5BB}"/>
          </ac:cxnSpMkLst>
        </pc:cxnChg>
        <pc:cxnChg chg="add del mod">
          <ac:chgData name="Karhale, Mr. Vivek Ashok" userId="S::vk77333n@pace.edu::3e3c9c26-6170-46e0-aab8-e546e179a241" providerId="AD" clId="Web-{932F0CF1-7322-59B5-4BB7-963084A8BDA1}" dt="2022-10-30T21:31:14.935" v="190"/>
          <ac:cxnSpMkLst>
            <pc:docMk/>
            <pc:sldMk cId="1508112029" sldId="258"/>
            <ac:cxnSpMk id="42" creationId="{6EE0CD1F-B857-BC8C-C051-CC3C158FE44B}"/>
          </ac:cxnSpMkLst>
        </pc:cxnChg>
        <pc:cxnChg chg="add del mod">
          <ac:chgData name="Karhale, Mr. Vivek Ashok" userId="S::vk77333n@pace.edu::3e3c9c26-6170-46e0-aab8-e546e179a241" providerId="AD" clId="Web-{932F0CF1-7322-59B5-4BB7-963084A8BDA1}" dt="2022-10-30T21:32:49.159" v="205"/>
          <ac:cxnSpMkLst>
            <pc:docMk/>
            <pc:sldMk cId="1508112029" sldId="258"/>
            <ac:cxnSpMk id="43" creationId="{9B82ECC0-34FB-B491-95CA-4828D08E74A7}"/>
          </ac:cxnSpMkLst>
        </pc:cxnChg>
        <pc:cxnChg chg="add mod">
          <ac:chgData name="Karhale, Mr. Vivek Ashok" userId="S::vk77333n@pace.edu::3e3c9c26-6170-46e0-aab8-e546e179a241" providerId="AD" clId="Web-{932F0CF1-7322-59B5-4BB7-963084A8BDA1}" dt="2022-10-30T21:37:43.629" v="299" actId="1076"/>
          <ac:cxnSpMkLst>
            <pc:docMk/>
            <pc:sldMk cId="1508112029" sldId="258"/>
            <ac:cxnSpMk id="44" creationId="{35050551-D14C-B113-791A-54EF3651A773}"/>
          </ac:cxnSpMkLst>
        </pc:cxnChg>
        <pc:cxnChg chg="add mod">
          <ac:chgData name="Karhale, Mr. Vivek Ashok" userId="S::vk77333n@pace.edu::3e3c9c26-6170-46e0-aab8-e546e179a241" providerId="AD" clId="Web-{932F0CF1-7322-59B5-4BB7-963084A8BDA1}" dt="2022-10-30T21:37:43.645" v="301" actId="1076"/>
          <ac:cxnSpMkLst>
            <pc:docMk/>
            <pc:sldMk cId="1508112029" sldId="258"/>
            <ac:cxnSpMk id="46" creationId="{20DC7D99-AA02-80B3-58CC-DE28F0BDDE28}"/>
          </ac:cxnSpMkLst>
        </pc:cxnChg>
        <pc:cxnChg chg="add mod">
          <ac:chgData name="Karhale, Mr. Vivek Ashok" userId="S::vk77333n@pace.edu::3e3c9c26-6170-46e0-aab8-e546e179a241" providerId="AD" clId="Web-{932F0CF1-7322-59B5-4BB7-963084A8BDA1}" dt="2022-10-30T21:38:24.726" v="313" actId="14100"/>
          <ac:cxnSpMkLst>
            <pc:docMk/>
            <pc:sldMk cId="1508112029" sldId="258"/>
            <ac:cxnSpMk id="50" creationId="{BAB8B65F-AD67-8C27-6396-64F6C80DABF5}"/>
          </ac:cxnSpMkLst>
        </pc:cxnChg>
      </pc:sldChg>
    </pc:docChg>
  </pc:docChgLst>
  <pc:docChgLst>
    <pc:chgData name="Karhale, Mr. Vivek Ashok" userId="S::vk77333n@pace.edu::3e3c9c26-6170-46e0-aab8-e546e179a241" providerId="AD" clId="Web-{2D975DED-5F51-A89D-6571-3679A3CA007C}"/>
    <pc:docChg chg="modSld">
      <pc:chgData name="Karhale, Mr. Vivek Ashok" userId="S::vk77333n@pace.edu::3e3c9c26-6170-46e0-aab8-e546e179a241" providerId="AD" clId="Web-{2D975DED-5F51-A89D-6571-3679A3CA007C}" dt="2022-10-30T21:43:55.112" v="27" actId="14100"/>
      <pc:docMkLst>
        <pc:docMk/>
      </pc:docMkLst>
      <pc:sldChg chg="addSp delSp modSp">
        <pc:chgData name="Karhale, Mr. Vivek Ashok" userId="S::vk77333n@pace.edu::3e3c9c26-6170-46e0-aab8-e546e179a241" providerId="AD" clId="Web-{2D975DED-5F51-A89D-6571-3679A3CA007C}" dt="2022-10-30T21:43:55.112" v="27" actId="14100"/>
        <pc:sldMkLst>
          <pc:docMk/>
          <pc:sldMk cId="1508112029" sldId="258"/>
        </pc:sldMkLst>
        <pc:spChg chg="mod">
          <ac:chgData name="Karhale, Mr. Vivek Ashok" userId="S::vk77333n@pace.edu::3e3c9c26-6170-46e0-aab8-e546e179a241" providerId="AD" clId="Web-{2D975DED-5F51-A89D-6571-3679A3CA007C}" dt="2022-10-30T21:42:37.813" v="18" actId="20577"/>
          <ac:spMkLst>
            <pc:docMk/>
            <pc:sldMk cId="1508112029" sldId="258"/>
            <ac:spMk id="19" creationId="{6E2097E1-8BB2-2CCF-DDDA-BA712C7AE0D1}"/>
          </ac:spMkLst>
        </pc:spChg>
        <pc:spChg chg="mod">
          <ac:chgData name="Karhale, Mr. Vivek Ashok" userId="S::vk77333n@pace.edu::3e3c9c26-6170-46e0-aab8-e546e179a241" providerId="AD" clId="Web-{2D975DED-5F51-A89D-6571-3679A3CA007C}" dt="2022-10-30T21:42:29.688" v="11" actId="20577"/>
          <ac:spMkLst>
            <pc:docMk/>
            <pc:sldMk cId="1508112029" sldId="258"/>
            <ac:spMk id="20" creationId="{A08A534D-E6DD-70FB-D034-B2DE47489616}"/>
          </ac:spMkLst>
        </pc:spChg>
        <pc:spChg chg="mod">
          <ac:chgData name="Karhale, Mr. Vivek Ashok" userId="S::vk77333n@pace.edu::3e3c9c26-6170-46e0-aab8-e546e179a241" providerId="AD" clId="Web-{2D975DED-5F51-A89D-6571-3679A3CA007C}" dt="2022-10-30T21:42:34.610" v="15" actId="20577"/>
          <ac:spMkLst>
            <pc:docMk/>
            <pc:sldMk cId="1508112029" sldId="258"/>
            <ac:spMk id="21" creationId="{FDE3B4FB-5307-A02B-FB48-979D8B30EB7E}"/>
          </ac:spMkLst>
        </pc:spChg>
        <pc:spChg chg="mod">
          <ac:chgData name="Karhale, Mr. Vivek Ashok" userId="S::vk77333n@pace.edu::3e3c9c26-6170-46e0-aab8-e546e179a241" providerId="AD" clId="Web-{2D975DED-5F51-A89D-6571-3679A3CA007C}" dt="2022-10-30T21:42:20.813" v="8" actId="20577"/>
          <ac:spMkLst>
            <pc:docMk/>
            <pc:sldMk cId="1508112029" sldId="258"/>
            <ac:spMk id="48" creationId="{A0D89BC2-D9E9-E6F3-37B7-612161F2EE15}"/>
          </ac:spMkLst>
        </pc:spChg>
        <pc:cxnChg chg="add mod">
          <ac:chgData name="Karhale, Mr. Vivek Ashok" userId="S::vk77333n@pace.edu::3e3c9c26-6170-46e0-aab8-e546e179a241" providerId="AD" clId="Web-{2D975DED-5F51-A89D-6571-3679A3CA007C}" dt="2022-10-30T21:43:55.112" v="27" actId="14100"/>
          <ac:cxnSpMkLst>
            <pc:docMk/>
            <pc:sldMk cId="1508112029" sldId="258"/>
            <ac:cxnSpMk id="2" creationId="{6D6D9AB3-226B-EB14-D252-47EF465C1B3E}"/>
          </ac:cxnSpMkLst>
        </pc:cxnChg>
        <pc:cxnChg chg="del">
          <ac:chgData name="Karhale, Mr. Vivek Ashok" userId="S::vk77333n@pace.edu::3e3c9c26-6170-46e0-aab8-e546e179a241" providerId="AD" clId="Web-{2D975DED-5F51-A89D-6571-3679A3CA007C}" dt="2022-10-30T21:43:13.830" v="22"/>
          <ac:cxnSpMkLst>
            <pc:docMk/>
            <pc:sldMk cId="1508112029" sldId="258"/>
            <ac:cxnSpMk id="23" creationId="{9C45DE08-E3C4-ED67-9070-8E78500F116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1B14-5FB5-410B-834F-A40F1B0DE25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9E86-2DB7-4D61-91AE-7A8C9B958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1B14-5FB5-410B-834F-A40F1B0DE25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9E86-2DB7-4D61-91AE-7A8C9B958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1B14-5FB5-410B-834F-A40F1B0DE25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9E86-2DB7-4D61-91AE-7A8C9B958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1B14-5FB5-410B-834F-A40F1B0DE25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9E86-2DB7-4D61-91AE-7A8C9B958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1B14-5FB5-410B-834F-A40F1B0DE25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9E86-2DB7-4D61-91AE-7A8C9B958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1B14-5FB5-410B-834F-A40F1B0DE25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9E86-2DB7-4D61-91AE-7A8C9B958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1B14-5FB5-410B-834F-A40F1B0DE25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9E86-2DB7-4D61-91AE-7A8C9B958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1B14-5FB5-410B-834F-A40F1B0DE25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9E86-2DB7-4D61-91AE-7A8C9B958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1B14-5FB5-410B-834F-A40F1B0DE25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9E86-2DB7-4D61-91AE-7A8C9B958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1B14-5FB5-410B-834F-A40F1B0DE25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9E86-2DB7-4D61-91AE-7A8C9B958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1B14-5FB5-410B-834F-A40F1B0DE25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9E86-2DB7-4D61-91AE-7A8C9B958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B1B14-5FB5-410B-834F-A40F1B0DE25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9E86-2DB7-4D61-91AE-7A8C9B9584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B78DD78-7AF9-01CD-B900-599D58522525}"/>
              </a:ext>
            </a:extLst>
          </p:cNvPr>
          <p:cNvGrpSpPr/>
          <p:nvPr/>
        </p:nvGrpSpPr>
        <p:grpSpPr>
          <a:xfrm>
            <a:off x="195309" y="2770010"/>
            <a:ext cx="752397" cy="885571"/>
            <a:chOff x="3895803" y="855361"/>
            <a:chExt cx="752397" cy="88557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9AE51C5-138D-3B35-403A-5BD5C64D371D}"/>
                </a:ext>
              </a:extLst>
            </p:cNvPr>
            <p:cNvGrpSpPr/>
            <p:nvPr/>
          </p:nvGrpSpPr>
          <p:grpSpPr>
            <a:xfrm>
              <a:off x="3995448" y="855361"/>
              <a:ext cx="414549" cy="537369"/>
              <a:chOff x="935472" y="1852219"/>
              <a:chExt cx="414549" cy="53736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E249E75-F6B0-D982-6393-1794C5BF14EA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2978AF8-6741-CB17-4DDD-75AA0445CF7F}"/>
                  </a:ext>
                </a:extLst>
              </p:cNvPr>
              <p:cNvCxnSpPr>
                <a:stCxn id="11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0D46FB4-650E-4577-61CA-3FFC0FE9B77F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FAD54E4-EB92-0B7A-47B2-4DD7DFC6D83C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C85EE13-C7DB-A017-4A76-5C1F72FA8F0E}"/>
                  </a:ext>
                </a:extLst>
              </p:cNvPr>
              <p:cNvCxnSpPr>
                <a:stCxn id="11" idx="4"/>
                <a:endCxn id="11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C79B3E6-2675-6DB9-50FC-DF2527C17657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DA0E0B0-8EAC-406B-D6A1-C817DE31E5E7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FA5F08-80E7-086A-4EF8-144F62E981D4}"/>
                </a:ext>
              </a:extLst>
            </p:cNvPr>
            <p:cNvSpPr txBox="1"/>
            <p:nvPr/>
          </p:nvSpPr>
          <p:spPr>
            <a:xfrm>
              <a:off x="3895803" y="1371600"/>
              <a:ext cx="752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969A9EA-E258-AC24-EEC7-1E5A3B7B4792}"/>
              </a:ext>
            </a:extLst>
          </p:cNvPr>
          <p:cNvSpPr txBox="1"/>
          <p:nvPr/>
        </p:nvSpPr>
        <p:spPr>
          <a:xfrm>
            <a:off x="2787217" y="53491"/>
            <a:ext cx="317297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>
                <a:cs typeface="Calibri"/>
              </a:rPr>
              <a:t>Health Plan</a:t>
            </a:r>
          </a:p>
          <a:p>
            <a:pPr algn="ctr"/>
            <a:r>
              <a:rPr lang="en-US" dirty="0"/>
              <a:t>Data Flow Diagram(Logical)</a:t>
            </a:r>
          </a:p>
        </p:txBody>
      </p:sp>
      <p:sp>
        <p:nvSpPr>
          <p:cNvPr id="15" name="Rounded Rectangle 35">
            <a:extLst>
              <a:ext uri="{FF2B5EF4-FFF2-40B4-BE49-F238E27FC236}">
                <a16:creationId xmlns:a16="http://schemas.microsoft.com/office/drawing/2014/main" id="{5EFCCC7B-6CFC-FE63-A6C8-A5398FE6C2DD}"/>
              </a:ext>
            </a:extLst>
          </p:cNvPr>
          <p:cNvSpPr/>
          <p:nvPr/>
        </p:nvSpPr>
        <p:spPr>
          <a:xfrm>
            <a:off x="2927822" y="819097"/>
            <a:ext cx="1750075" cy="3073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Authentication</a:t>
            </a:r>
            <a:endParaRPr lang="en-US" dirty="0"/>
          </a:p>
        </p:txBody>
      </p:sp>
      <p:sp>
        <p:nvSpPr>
          <p:cNvPr id="19" name="Rounded Rectangle 36">
            <a:extLst>
              <a:ext uri="{FF2B5EF4-FFF2-40B4-BE49-F238E27FC236}">
                <a16:creationId xmlns:a16="http://schemas.microsoft.com/office/drawing/2014/main" id="{6E2097E1-8BB2-2CCF-DDDA-BA712C7AE0D1}"/>
              </a:ext>
            </a:extLst>
          </p:cNvPr>
          <p:cNvSpPr/>
          <p:nvPr/>
        </p:nvSpPr>
        <p:spPr>
          <a:xfrm>
            <a:off x="2926250" y="3830958"/>
            <a:ext cx="1750076" cy="43600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Log 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35">
            <a:extLst>
              <a:ext uri="{FF2B5EF4-FFF2-40B4-BE49-F238E27FC236}">
                <a16:creationId xmlns:a16="http://schemas.microsoft.com/office/drawing/2014/main" id="{A08A534D-E6DD-70FB-D034-B2DE47489616}"/>
              </a:ext>
            </a:extLst>
          </p:cNvPr>
          <p:cNvSpPr/>
          <p:nvPr/>
        </p:nvSpPr>
        <p:spPr>
          <a:xfrm>
            <a:off x="2920252" y="1598762"/>
            <a:ext cx="1757644" cy="98101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up/ Register/</a:t>
            </a:r>
            <a:endParaRPr 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Log in</a:t>
            </a:r>
            <a:endParaRPr 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using third party</a:t>
            </a:r>
            <a:endParaRPr lang="en-US" sz="1600">
              <a:solidFill>
                <a:schemeClr val="tx1"/>
              </a:solidFill>
              <a:cs typeface="Calibri"/>
            </a:endParaRPr>
          </a:p>
        </p:txBody>
      </p:sp>
      <p:sp>
        <p:nvSpPr>
          <p:cNvPr id="21" name="Rounded Rectangle 35">
            <a:extLst>
              <a:ext uri="{FF2B5EF4-FFF2-40B4-BE49-F238E27FC236}">
                <a16:creationId xmlns:a16="http://schemas.microsoft.com/office/drawing/2014/main" id="{FDE3B4FB-5307-A02B-FB48-979D8B30EB7E}"/>
              </a:ext>
            </a:extLst>
          </p:cNvPr>
          <p:cNvSpPr/>
          <p:nvPr/>
        </p:nvSpPr>
        <p:spPr>
          <a:xfrm>
            <a:off x="2927821" y="2991555"/>
            <a:ext cx="1750075" cy="43600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up/Register</a:t>
            </a: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6" name="Rounded Rectangle 36">
            <a:extLst>
              <a:ext uri="{FF2B5EF4-FFF2-40B4-BE49-F238E27FC236}">
                <a16:creationId xmlns:a16="http://schemas.microsoft.com/office/drawing/2014/main" id="{47E4F270-E5CB-F67F-9872-1C7577A2B01D}"/>
              </a:ext>
            </a:extLst>
          </p:cNvPr>
          <p:cNvSpPr/>
          <p:nvPr/>
        </p:nvSpPr>
        <p:spPr>
          <a:xfrm>
            <a:off x="2926250" y="4671176"/>
            <a:ext cx="1750076" cy="43600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Continue as Guest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3C25D2-C839-76A3-C895-C820A01E8136}"/>
              </a:ext>
            </a:extLst>
          </p:cNvPr>
          <p:cNvCxnSpPr>
            <a:cxnSpLocks/>
          </p:cNvCxnSpPr>
          <p:nvPr/>
        </p:nvCxnSpPr>
        <p:spPr>
          <a:xfrm flipV="1">
            <a:off x="958294" y="2146039"/>
            <a:ext cx="1961958" cy="104660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FFAFD60-8B82-7E7A-4958-E4D580C61505}"/>
              </a:ext>
            </a:extLst>
          </p:cNvPr>
          <p:cNvSpPr txBox="1"/>
          <p:nvPr/>
        </p:nvSpPr>
        <p:spPr>
          <a:xfrm>
            <a:off x="1239358" y="2948015"/>
            <a:ext cx="1798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Registration 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03A98D-83AC-9E1A-97FE-314A616918E0}"/>
              </a:ext>
            </a:extLst>
          </p:cNvPr>
          <p:cNvCxnSpPr>
            <a:cxnSpLocks/>
          </p:cNvCxnSpPr>
          <p:nvPr/>
        </p:nvCxnSpPr>
        <p:spPr>
          <a:xfrm flipV="1">
            <a:off x="950723" y="3183066"/>
            <a:ext cx="1977100" cy="247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BAAEEC-EBF7-08D6-0F51-F45BA5406FEC}"/>
              </a:ext>
            </a:extLst>
          </p:cNvPr>
          <p:cNvCxnSpPr>
            <a:cxnSpLocks/>
          </p:cNvCxnSpPr>
          <p:nvPr/>
        </p:nvCxnSpPr>
        <p:spPr>
          <a:xfrm>
            <a:off x="935585" y="3185077"/>
            <a:ext cx="1939250" cy="9366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4718810-AD1F-FAA9-2DBB-6D7D19D455BA}"/>
              </a:ext>
            </a:extLst>
          </p:cNvPr>
          <p:cNvCxnSpPr>
            <a:cxnSpLocks/>
          </p:cNvCxnSpPr>
          <p:nvPr/>
        </p:nvCxnSpPr>
        <p:spPr>
          <a:xfrm>
            <a:off x="965863" y="3185078"/>
            <a:ext cx="1931681" cy="167085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788F53A0-D647-59C2-51D6-FCFEB41E58F2}"/>
              </a:ext>
            </a:extLst>
          </p:cNvPr>
          <p:cNvSpPr/>
          <p:nvPr/>
        </p:nvSpPr>
        <p:spPr>
          <a:xfrm>
            <a:off x="5944461" y="2851039"/>
            <a:ext cx="1371600" cy="685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Homepage/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Dashboard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AE45B1-DE95-0E1B-A8E7-470368C1A924}"/>
              </a:ext>
            </a:extLst>
          </p:cNvPr>
          <p:cNvSpPr txBox="1"/>
          <p:nvPr/>
        </p:nvSpPr>
        <p:spPr>
          <a:xfrm rot="1560000">
            <a:off x="1571948" y="3521117"/>
            <a:ext cx="1130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Credentials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55079C-F2F3-2FF2-35D0-AE47774B58CA}"/>
              </a:ext>
            </a:extLst>
          </p:cNvPr>
          <p:cNvCxnSpPr>
            <a:cxnSpLocks/>
          </p:cNvCxnSpPr>
          <p:nvPr/>
        </p:nvCxnSpPr>
        <p:spPr>
          <a:xfrm>
            <a:off x="4697644" y="2140482"/>
            <a:ext cx="1227714" cy="105772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1875D52-C3C7-CE81-2AB9-D349405BE2C7}"/>
              </a:ext>
            </a:extLst>
          </p:cNvPr>
          <p:cNvCxnSpPr>
            <a:cxnSpLocks/>
          </p:cNvCxnSpPr>
          <p:nvPr/>
        </p:nvCxnSpPr>
        <p:spPr>
          <a:xfrm flipV="1">
            <a:off x="4682506" y="3243621"/>
            <a:ext cx="1288269" cy="958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B72304-CD26-203D-C73F-807A187DD5BB}"/>
              </a:ext>
            </a:extLst>
          </p:cNvPr>
          <p:cNvCxnSpPr>
            <a:cxnSpLocks/>
          </p:cNvCxnSpPr>
          <p:nvPr/>
        </p:nvCxnSpPr>
        <p:spPr>
          <a:xfrm flipV="1">
            <a:off x="4690076" y="3266329"/>
            <a:ext cx="1250421" cy="77410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5050551-D14C-B113-791A-54EF3651A773}"/>
              </a:ext>
            </a:extLst>
          </p:cNvPr>
          <p:cNvCxnSpPr>
            <a:cxnSpLocks/>
          </p:cNvCxnSpPr>
          <p:nvPr/>
        </p:nvCxnSpPr>
        <p:spPr>
          <a:xfrm>
            <a:off x="4690077" y="4850374"/>
            <a:ext cx="1242851" cy="55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7">
            <a:extLst>
              <a:ext uri="{FF2B5EF4-FFF2-40B4-BE49-F238E27FC236}">
                <a16:creationId xmlns:a16="http://schemas.microsoft.com/office/drawing/2014/main" id="{3BF8DA2F-2A5D-E3DF-2304-CFF2BB552215}"/>
              </a:ext>
            </a:extLst>
          </p:cNvPr>
          <p:cNvSpPr/>
          <p:nvPr/>
        </p:nvSpPr>
        <p:spPr>
          <a:xfrm>
            <a:off x="5944461" y="4531476"/>
            <a:ext cx="1371600" cy="685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Free Tools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0DC7D99-AA02-80B3-58CC-DE28F0BDDE28}"/>
              </a:ext>
            </a:extLst>
          </p:cNvPr>
          <p:cNvCxnSpPr>
            <a:cxnSpLocks/>
          </p:cNvCxnSpPr>
          <p:nvPr/>
        </p:nvCxnSpPr>
        <p:spPr>
          <a:xfrm flipV="1">
            <a:off x="6665725" y="3561541"/>
            <a:ext cx="9018" cy="97848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FF94EED-0F2C-7177-BFF5-32DD4A378163}"/>
              </a:ext>
            </a:extLst>
          </p:cNvPr>
          <p:cNvSpPr txBox="1"/>
          <p:nvPr/>
        </p:nvSpPr>
        <p:spPr>
          <a:xfrm>
            <a:off x="5894623" y="3863928"/>
            <a:ext cx="92043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cs typeface="Calibri"/>
              </a:rPr>
              <a:t>Sign up/</a:t>
            </a:r>
            <a:endParaRPr lang="en-US" dirty="0"/>
          </a:p>
          <a:p>
            <a:r>
              <a:rPr lang="en-US" sz="1600" dirty="0">
                <a:cs typeface="Calibri"/>
              </a:rPr>
              <a:t>Register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D89BC2-D9E9-E6F3-37B7-612161F2EE15}"/>
              </a:ext>
            </a:extLst>
          </p:cNvPr>
          <p:cNvSpPr txBox="1"/>
          <p:nvPr/>
        </p:nvSpPr>
        <p:spPr>
          <a:xfrm>
            <a:off x="6636438" y="3992610"/>
            <a:ext cx="9204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cs typeface="Calibri"/>
              </a:rPr>
              <a:t>Log in</a:t>
            </a:r>
            <a:endParaRPr lang="en-US" dirty="0"/>
          </a:p>
        </p:txBody>
      </p:sp>
      <p:sp>
        <p:nvSpPr>
          <p:cNvPr id="49" name="Rounded Rectangle 36">
            <a:extLst>
              <a:ext uri="{FF2B5EF4-FFF2-40B4-BE49-F238E27FC236}">
                <a16:creationId xmlns:a16="http://schemas.microsoft.com/office/drawing/2014/main" id="{65E88099-93DB-EB14-1916-A008BB1DD9BF}"/>
              </a:ext>
            </a:extLst>
          </p:cNvPr>
          <p:cNvSpPr/>
          <p:nvPr/>
        </p:nvSpPr>
        <p:spPr>
          <a:xfrm>
            <a:off x="7952422" y="3096713"/>
            <a:ext cx="932567" cy="28461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Sign out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AB8B65F-AD67-8C27-6396-64F6C80DABF5}"/>
              </a:ext>
            </a:extLst>
          </p:cNvPr>
          <p:cNvCxnSpPr>
            <a:cxnSpLocks/>
          </p:cNvCxnSpPr>
          <p:nvPr/>
        </p:nvCxnSpPr>
        <p:spPr>
          <a:xfrm>
            <a:off x="7331843" y="3245634"/>
            <a:ext cx="622149" cy="55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D6D9AB3-226B-EB14-D252-47EF465C1B3E}"/>
              </a:ext>
            </a:extLst>
          </p:cNvPr>
          <p:cNvCxnSpPr/>
          <p:nvPr/>
        </p:nvCxnSpPr>
        <p:spPr>
          <a:xfrm>
            <a:off x="3751462" y="1132403"/>
            <a:ext cx="13624" cy="4753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11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59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Yuri</dc:creator>
  <cp:lastModifiedBy>Microsoft Office User</cp:lastModifiedBy>
  <cp:revision>233</cp:revision>
  <dcterms:created xsi:type="dcterms:W3CDTF">2017-05-28T13:36:30Z</dcterms:created>
  <dcterms:modified xsi:type="dcterms:W3CDTF">2022-10-30T21:43:58Z</dcterms:modified>
</cp:coreProperties>
</file>