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64" r:id="rId2"/>
    <p:sldId id="268" r:id="rId3"/>
    <p:sldId id="269" r:id="rId4"/>
    <p:sldId id="270" r:id="rId5"/>
    <p:sldId id="271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jdQ1yGie8S2yRE/dAjzo+88I07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683166-B861-C416-21A6-62272C851BF9}" v="179" dt="2022-10-24T16:56:55.256"/>
    <p1510:client id="{A0468ECF-2373-56BE-E890-691A6B1D4EBE}" v="175" dt="2022-10-24T16:32:58.630"/>
    <p1510:client id="{B12EB41F-F965-945D-4C12-410FAA51EBDB}" v="109" dt="2022-10-22T18:24:19.489"/>
    <p1510:client id="{B138FAFC-CC81-13F2-D341-169589FAFC5C}" v="2" dt="2022-10-30T21:45:57.574"/>
    <p1510:client id="{D809C64D-7B82-3B45-B102-21F023613C1A}" v="15" dt="2022-10-24T16:14:36.613"/>
    <p1510:client id="{DD617727-C74A-5EB8-ECF8-1C2F08C2A81B}" v="1451" dt="2022-10-23T22:36:28.9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4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rnandez Perez, Mr. Fernando Enmanuel" userId="S::fh48713n@pace.edu::5c1b3c76-c6d9-4287-8b2e-9d7a9538a451" providerId="AD" clId="Web-{B12EB41F-F965-945D-4C12-410FAA51EBDB}"/>
    <pc:docChg chg="addSld delSld modSld sldOrd">
      <pc:chgData name="Hernandez Perez, Mr. Fernando Enmanuel" userId="S::fh48713n@pace.edu::5c1b3c76-c6d9-4287-8b2e-9d7a9538a451" providerId="AD" clId="Web-{B12EB41F-F965-945D-4C12-410FAA51EBDB}" dt="2022-10-22T18:24:19.489" v="95"/>
      <pc:docMkLst>
        <pc:docMk/>
      </pc:docMkLst>
      <pc:sldChg chg="addSp delSp modSp">
        <pc:chgData name="Hernandez Perez, Mr. Fernando Enmanuel" userId="S::fh48713n@pace.edu::5c1b3c76-c6d9-4287-8b2e-9d7a9538a451" providerId="AD" clId="Web-{B12EB41F-F965-945D-4C12-410FAA51EBDB}" dt="2022-10-22T18:23:03.002" v="74" actId="20577"/>
        <pc:sldMkLst>
          <pc:docMk/>
          <pc:sldMk cId="0" sldId="257"/>
        </pc:sldMkLst>
        <pc:spChg chg="mod">
          <ac:chgData name="Hernandez Perez, Mr. Fernando Enmanuel" userId="S::fh48713n@pace.edu::5c1b3c76-c6d9-4287-8b2e-9d7a9538a451" providerId="AD" clId="Web-{B12EB41F-F965-945D-4C12-410FAA51EBDB}" dt="2022-10-22T18:23:03.002" v="74" actId="20577"/>
          <ac:spMkLst>
            <pc:docMk/>
            <pc:sldMk cId="0" sldId="257"/>
            <ac:spMk id="103" creationId="{00000000-0000-0000-0000-000000000000}"/>
          </ac:spMkLst>
        </pc:spChg>
        <pc:picChg chg="add del mod">
          <ac:chgData name="Hernandez Perez, Mr. Fernando Enmanuel" userId="S::fh48713n@pace.edu::5c1b3c76-c6d9-4287-8b2e-9d7a9538a451" providerId="AD" clId="Web-{B12EB41F-F965-945D-4C12-410FAA51EBDB}" dt="2022-10-22T18:07:37.193" v="33"/>
          <ac:picMkLst>
            <pc:docMk/>
            <pc:sldMk cId="0" sldId="257"/>
            <ac:picMk id="2" creationId="{1F5EBC62-B724-1860-A7F2-280F8391B0C7}"/>
          </ac:picMkLst>
        </pc:picChg>
        <pc:picChg chg="add mod">
          <ac:chgData name="Hernandez Perez, Mr. Fernando Enmanuel" userId="S::fh48713n@pace.edu::5c1b3c76-c6d9-4287-8b2e-9d7a9538a451" providerId="AD" clId="Web-{B12EB41F-F965-945D-4C12-410FAA51EBDB}" dt="2022-10-22T18:07:51.588" v="37" actId="1076"/>
          <ac:picMkLst>
            <pc:docMk/>
            <pc:sldMk cId="0" sldId="257"/>
            <ac:picMk id="3" creationId="{04793058-3B46-F823-5F51-958EC0AB6996}"/>
          </ac:picMkLst>
        </pc:picChg>
      </pc:sldChg>
      <pc:sldChg chg="addSp delSp modSp del">
        <pc:chgData name="Hernandez Perez, Mr. Fernando Enmanuel" userId="S::fh48713n@pace.edu::5c1b3c76-c6d9-4287-8b2e-9d7a9538a451" providerId="AD" clId="Web-{B12EB41F-F965-945D-4C12-410FAA51EBDB}" dt="2022-10-22T18:12:14.738" v="57"/>
        <pc:sldMkLst>
          <pc:docMk/>
          <pc:sldMk cId="0" sldId="258"/>
        </pc:sldMkLst>
        <pc:spChg chg="del">
          <ac:chgData name="Hernandez Perez, Mr. Fernando Enmanuel" userId="S::fh48713n@pace.edu::5c1b3c76-c6d9-4287-8b2e-9d7a9538a451" providerId="AD" clId="Web-{B12EB41F-F965-945D-4C12-410FAA51EBDB}" dt="2022-10-22T17:52:24.952" v="3"/>
          <ac:spMkLst>
            <pc:docMk/>
            <pc:sldMk cId="0" sldId="258"/>
            <ac:spMk id="109" creationId="{00000000-0000-0000-0000-000000000000}"/>
          </ac:spMkLst>
        </pc:spChg>
        <pc:spChg chg="del">
          <ac:chgData name="Hernandez Perez, Mr. Fernando Enmanuel" userId="S::fh48713n@pace.edu::5c1b3c76-c6d9-4287-8b2e-9d7a9538a451" providerId="AD" clId="Web-{B12EB41F-F965-945D-4C12-410FAA51EBDB}" dt="2022-10-22T17:52:23.421" v="2"/>
          <ac:spMkLst>
            <pc:docMk/>
            <pc:sldMk cId="0" sldId="258"/>
            <ac:spMk id="110" creationId="{00000000-0000-0000-0000-000000000000}"/>
          </ac:spMkLst>
        </pc:spChg>
        <pc:grpChg chg="add del">
          <ac:chgData name="Hernandez Perez, Mr. Fernando Enmanuel" userId="S::fh48713n@pace.edu::5c1b3c76-c6d9-4287-8b2e-9d7a9538a451" providerId="AD" clId="Web-{B12EB41F-F965-945D-4C12-410FAA51EBDB}" dt="2022-10-22T17:52:21.592" v="1"/>
          <ac:grpSpMkLst>
            <pc:docMk/>
            <pc:sldMk cId="0" sldId="258"/>
            <ac:grpSpMk id="111" creationId="{00000000-0000-0000-0000-000000000000}"/>
          </ac:grpSpMkLst>
        </pc:grpChg>
        <pc:picChg chg="add del mod">
          <ac:chgData name="Hernandez Perez, Mr. Fernando Enmanuel" userId="S::fh48713n@pace.edu::5c1b3c76-c6d9-4287-8b2e-9d7a9538a451" providerId="AD" clId="Web-{B12EB41F-F965-945D-4C12-410FAA51EBDB}" dt="2022-10-22T18:05:47.986" v="17"/>
          <ac:picMkLst>
            <pc:docMk/>
            <pc:sldMk cId="0" sldId="258"/>
            <ac:picMk id="2" creationId="{9F54ED57-A592-8CC0-6962-C4BB0B7C5209}"/>
          </ac:picMkLst>
        </pc:picChg>
      </pc:sldChg>
      <pc:sldChg chg="delSp">
        <pc:chgData name="Hernandez Perez, Mr. Fernando Enmanuel" userId="S::fh48713n@pace.edu::5c1b3c76-c6d9-4287-8b2e-9d7a9538a451" providerId="AD" clId="Web-{B12EB41F-F965-945D-4C12-410FAA51EBDB}" dt="2022-10-22T17:52:31.280" v="5"/>
        <pc:sldMkLst>
          <pc:docMk/>
          <pc:sldMk cId="0" sldId="259"/>
        </pc:sldMkLst>
        <pc:spChg chg="del">
          <ac:chgData name="Hernandez Perez, Mr. Fernando Enmanuel" userId="S::fh48713n@pace.edu::5c1b3c76-c6d9-4287-8b2e-9d7a9538a451" providerId="AD" clId="Web-{B12EB41F-F965-945D-4C12-410FAA51EBDB}" dt="2022-10-22T17:52:31.280" v="5"/>
          <ac:spMkLst>
            <pc:docMk/>
            <pc:sldMk cId="0" sldId="259"/>
            <ac:spMk id="122" creationId="{00000000-0000-0000-0000-000000000000}"/>
          </ac:spMkLst>
        </pc:spChg>
        <pc:spChg chg="del">
          <ac:chgData name="Hernandez Perez, Mr. Fernando Enmanuel" userId="S::fh48713n@pace.edu::5c1b3c76-c6d9-4287-8b2e-9d7a9538a451" providerId="AD" clId="Web-{B12EB41F-F965-945D-4C12-410FAA51EBDB}" dt="2022-10-22T17:52:30.327" v="4"/>
          <ac:spMkLst>
            <pc:docMk/>
            <pc:sldMk cId="0" sldId="259"/>
            <ac:spMk id="123" creationId="{00000000-0000-0000-0000-000000000000}"/>
          </ac:spMkLst>
        </pc:spChg>
      </pc:sldChg>
      <pc:sldChg chg="addSp delSp modSp add replId">
        <pc:chgData name="Hernandez Perez, Mr. Fernando Enmanuel" userId="S::fh48713n@pace.edu::5c1b3c76-c6d9-4287-8b2e-9d7a9538a451" providerId="AD" clId="Web-{B12EB41F-F965-945D-4C12-410FAA51EBDB}" dt="2022-10-22T18:24:06.598" v="91" actId="20577"/>
        <pc:sldMkLst>
          <pc:docMk/>
          <pc:sldMk cId="2392049231" sldId="260"/>
        </pc:sldMkLst>
        <pc:spChg chg="mod">
          <ac:chgData name="Hernandez Perez, Mr. Fernando Enmanuel" userId="S::fh48713n@pace.edu::5c1b3c76-c6d9-4287-8b2e-9d7a9538a451" providerId="AD" clId="Web-{B12EB41F-F965-945D-4C12-410FAA51EBDB}" dt="2022-10-22T18:24:06.598" v="91" actId="20577"/>
          <ac:spMkLst>
            <pc:docMk/>
            <pc:sldMk cId="2392049231" sldId="260"/>
            <ac:spMk id="103" creationId="{00000000-0000-0000-0000-000000000000}"/>
          </ac:spMkLst>
        </pc:spChg>
        <pc:picChg chg="del">
          <ac:chgData name="Hernandez Perez, Mr. Fernando Enmanuel" userId="S::fh48713n@pace.edu::5c1b3c76-c6d9-4287-8b2e-9d7a9538a451" providerId="AD" clId="Web-{B12EB41F-F965-945D-4C12-410FAA51EBDB}" dt="2022-10-22T18:05:50.564" v="18"/>
          <ac:picMkLst>
            <pc:docMk/>
            <pc:sldMk cId="2392049231" sldId="260"/>
            <ac:picMk id="2" creationId="{1F5EBC62-B724-1860-A7F2-280F8391B0C7}"/>
          </ac:picMkLst>
        </pc:picChg>
        <pc:picChg chg="add mod">
          <ac:chgData name="Hernandez Perez, Mr. Fernando Enmanuel" userId="S::fh48713n@pace.edu::5c1b3c76-c6d9-4287-8b2e-9d7a9538a451" providerId="AD" clId="Web-{B12EB41F-F965-945D-4C12-410FAA51EBDB}" dt="2022-10-22T18:06:49.270" v="29" actId="1076"/>
          <ac:picMkLst>
            <pc:docMk/>
            <pc:sldMk cId="2392049231" sldId="260"/>
            <ac:picMk id="3" creationId="{73893368-BCB8-A228-B71B-26FAA3FBBBDB}"/>
          </ac:picMkLst>
        </pc:picChg>
      </pc:sldChg>
      <pc:sldChg chg="addSp delSp modSp add ord replId">
        <pc:chgData name="Hernandez Perez, Mr. Fernando Enmanuel" userId="S::fh48713n@pace.edu::5c1b3c76-c6d9-4287-8b2e-9d7a9538a451" providerId="AD" clId="Web-{B12EB41F-F965-945D-4C12-410FAA51EBDB}" dt="2022-10-22T18:22:50.001" v="64" actId="20577"/>
        <pc:sldMkLst>
          <pc:docMk/>
          <pc:sldMk cId="426719939" sldId="261"/>
        </pc:sldMkLst>
        <pc:spChg chg="mod">
          <ac:chgData name="Hernandez Perez, Mr. Fernando Enmanuel" userId="S::fh48713n@pace.edu::5c1b3c76-c6d9-4287-8b2e-9d7a9538a451" providerId="AD" clId="Web-{B12EB41F-F965-945D-4C12-410FAA51EBDB}" dt="2022-10-22T18:22:50.001" v="64" actId="20577"/>
          <ac:spMkLst>
            <pc:docMk/>
            <pc:sldMk cId="426719939" sldId="261"/>
            <ac:spMk id="103" creationId="{00000000-0000-0000-0000-000000000000}"/>
          </ac:spMkLst>
        </pc:spChg>
        <pc:grpChg chg="add del">
          <ac:chgData name="Hernandez Perez, Mr. Fernando Enmanuel" userId="S::fh48713n@pace.edu::5c1b3c76-c6d9-4287-8b2e-9d7a9538a451" providerId="AD" clId="Web-{B12EB41F-F965-945D-4C12-410FAA51EBDB}" dt="2022-10-22T18:12:29.332" v="59"/>
          <ac:grpSpMkLst>
            <pc:docMk/>
            <pc:sldMk cId="426719939" sldId="261"/>
            <ac:grpSpMk id="98" creationId="{00000000-0000-0000-0000-000000000000}"/>
          </ac:grpSpMkLst>
        </pc:grpChg>
        <pc:picChg chg="add mod">
          <ac:chgData name="Hernandez Perez, Mr. Fernando Enmanuel" userId="S::fh48713n@pace.edu::5c1b3c76-c6d9-4287-8b2e-9d7a9538a451" providerId="AD" clId="Web-{B12EB41F-F965-945D-4C12-410FAA51EBDB}" dt="2022-10-22T18:06:41.144" v="28" actId="1076"/>
          <ac:picMkLst>
            <pc:docMk/>
            <pc:sldMk cId="426719939" sldId="261"/>
            <ac:picMk id="2" creationId="{15ADF277-766F-933C-85BD-1AA3A8B9083A}"/>
          </ac:picMkLst>
        </pc:picChg>
        <pc:picChg chg="del">
          <ac:chgData name="Hernandez Perez, Mr. Fernando Enmanuel" userId="S::fh48713n@pace.edu::5c1b3c76-c6d9-4287-8b2e-9d7a9538a451" providerId="AD" clId="Web-{B12EB41F-F965-945D-4C12-410FAA51EBDB}" dt="2022-10-22T18:06:29.034" v="24"/>
          <ac:picMkLst>
            <pc:docMk/>
            <pc:sldMk cId="426719939" sldId="261"/>
            <ac:picMk id="3" creationId="{73893368-BCB8-A228-B71B-26FAA3FBBBDB}"/>
          </ac:picMkLst>
        </pc:picChg>
      </pc:sldChg>
      <pc:sldChg chg="addSp delSp modSp add ord replId">
        <pc:chgData name="Hernandez Perez, Mr. Fernando Enmanuel" userId="S::fh48713n@pace.edu::5c1b3c76-c6d9-4287-8b2e-9d7a9538a451" providerId="AD" clId="Web-{B12EB41F-F965-945D-4C12-410FAA51EBDB}" dt="2022-10-22T18:24:18.223" v="94" actId="20577"/>
        <pc:sldMkLst>
          <pc:docMk/>
          <pc:sldMk cId="1130511046" sldId="262"/>
        </pc:sldMkLst>
        <pc:spChg chg="add del mod">
          <ac:chgData name="Hernandez Perez, Mr. Fernando Enmanuel" userId="S::fh48713n@pace.edu::5c1b3c76-c6d9-4287-8b2e-9d7a9538a451" providerId="AD" clId="Web-{B12EB41F-F965-945D-4C12-410FAA51EBDB}" dt="2022-10-22T18:12:06.160" v="54"/>
          <ac:spMkLst>
            <pc:docMk/>
            <pc:sldMk cId="1130511046" sldId="262"/>
            <ac:spMk id="5" creationId="{6F0E2BC0-BB8F-AACD-9EAB-B21010F5909E}"/>
          </ac:spMkLst>
        </pc:spChg>
        <pc:spChg chg="add mod">
          <ac:chgData name="Hernandez Perez, Mr. Fernando Enmanuel" userId="S::fh48713n@pace.edu::5c1b3c76-c6d9-4287-8b2e-9d7a9538a451" providerId="AD" clId="Web-{B12EB41F-F965-945D-4C12-410FAA51EBDB}" dt="2022-10-22T18:24:18.223" v="94" actId="20577"/>
          <ac:spMkLst>
            <pc:docMk/>
            <pc:sldMk cId="1130511046" sldId="262"/>
            <ac:spMk id="8" creationId="{B1E332C1-D41D-2B46-2697-B8D3931E59B4}"/>
          </ac:spMkLst>
        </pc:spChg>
        <pc:spChg chg="del">
          <ac:chgData name="Hernandez Perez, Mr. Fernando Enmanuel" userId="S::fh48713n@pace.edu::5c1b3c76-c6d9-4287-8b2e-9d7a9538a451" providerId="AD" clId="Web-{B12EB41F-F965-945D-4C12-410FAA51EBDB}" dt="2022-10-22T18:12:10.066" v="56"/>
          <ac:spMkLst>
            <pc:docMk/>
            <pc:sldMk cId="1130511046" sldId="262"/>
            <ac:spMk id="99" creationId="{00000000-0000-0000-0000-000000000000}"/>
          </ac:spMkLst>
        </pc:spChg>
        <pc:spChg chg="del">
          <ac:chgData name="Hernandez Perez, Mr. Fernando Enmanuel" userId="S::fh48713n@pace.edu::5c1b3c76-c6d9-4287-8b2e-9d7a9538a451" providerId="AD" clId="Web-{B12EB41F-F965-945D-4C12-410FAA51EBDB}" dt="2022-10-22T18:11:56.894" v="51"/>
          <ac:spMkLst>
            <pc:docMk/>
            <pc:sldMk cId="1130511046" sldId="262"/>
            <ac:spMk id="103" creationId="{00000000-0000-0000-0000-000000000000}"/>
          </ac:spMkLst>
        </pc:spChg>
        <pc:picChg chg="del">
          <ac:chgData name="Hernandez Perez, Mr. Fernando Enmanuel" userId="S::fh48713n@pace.edu::5c1b3c76-c6d9-4287-8b2e-9d7a9538a451" providerId="AD" clId="Web-{B12EB41F-F965-945D-4C12-410FAA51EBDB}" dt="2022-10-22T18:08:58.903" v="45"/>
          <ac:picMkLst>
            <pc:docMk/>
            <pc:sldMk cId="1130511046" sldId="262"/>
            <ac:picMk id="2" creationId="{1F5EBC62-B724-1860-A7F2-280F8391B0C7}"/>
          </ac:picMkLst>
        </pc:picChg>
        <pc:picChg chg="add mod">
          <ac:chgData name="Hernandez Perez, Mr. Fernando Enmanuel" userId="S::fh48713n@pace.edu::5c1b3c76-c6d9-4287-8b2e-9d7a9538a451" providerId="AD" clId="Web-{B12EB41F-F965-945D-4C12-410FAA51EBDB}" dt="2022-10-22T18:09:16.934" v="49" actId="1076"/>
          <ac:picMkLst>
            <pc:docMk/>
            <pc:sldMk cId="1130511046" sldId="262"/>
            <ac:picMk id="3" creationId="{B4F2AA88-2351-C6E0-0406-323D83DCA9FF}"/>
          </ac:picMkLst>
        </pc:picChg>
        <pc:picChg chg="add del mod">
          <ac:chgData name="Hernandez Perez, Mr. Fernando Enmanuel" userId="S::fh48713n@pace.edu::5c1b3c76-c6d9-4287-8b2e-9d7a9538a451" providerId="AD" clId="Web-{B12EB41F-F965-945D-4C12-410FAA51EBDB}" dt="2022-10-22T18:11:59.128" v="53"/>
          <ac:picMkLst>
            <pc:docMk/>
            <pc:sldMk cId="1130511046" sldId="262"/>
            <ac:picMk id="6" creationId="{5A55BD51-EB71-0B5C-E734-15BE769660D5}"/>
          </ac:picMkLst>
        </pc:picChg>
      </pc:sldChg>
      <pc:sldChg chg="modSp add ord replId">
        <pc:chgData name="Hernandez Perez, Mr. Fernando Enmanuel" userId="S::fh48713n@pace.edu::5c1b3c76-c6d9-4287-8b2e-9d7a9538a451" providerId="AD" clId="Web-{B12EB41F-F965-945D-4C12-410FAA51EBDB}" dt="2022-10-22T18:24:19.489" v="95"/>
        <pc:sldMkLst>
          <pc:docMk/>
          <pc:sldMk cId="1311393004" sldId="263"/>
        </pc:sldMkLst>
        <pc:spChg chg="mod">
          <ac:chgData name="Hernandez Perez, Mr. Fernando Enmanuel" userId="S::fh48713n@pace.edu::5c1b3c76-c6d9-4287-8b2e-9d7a9538a451" providerId="AD" clId="Web-{B12EB41F-F965-945D-4C12-410FAA51EBDB}" dt="2022-10-22T18:23:42.378" v="86" actId="20577"/>
          <ac:spMkLst>
            <pc:docMk/>
            <pc:sldMk cId="1311393004" sldId="263"/>
            <ac:spMk id="103" creationId="{00000000-0000-0000-0000-000000000000}"/>
          </ac:spMkLst>
        </pc:spChg>
      </pc:sldChg>
      <pc:sldChg chg="addSp delSp modSp add replId">
        <pc:chgData name="Hernandez Perez, Mr. Fernando Enmanuel" userId="S::fh48713n@pace.edu::5c1b3c76-c6d9-4287-8b2e-9d7a9538a451" providerId="AD" clId="Web-{B12EB41F-F965-945D-4C12-410FAA51EBDB}" dt="2022-10-22T18:23:15.549" v="81" actId="20577"/>
        <pc:sldMkLst>
          <pc:docMk/>
          <pc:sldMk cId="1137807116" sldId="264"/>
        </pc:sldMkLst>
        <pc:spChg chg="mod">
          <ac:chgData name="Hernandez Perez, Mr. Fernando Enmanuel" userId="S::fh48713n@pace.edu::5c1b3c76-c6d9-4287-8b2e-9d7a9538a451" providerId="AD" clId="Web-{B12EB41F-F965-945D-4C12-410FAA51EBDB}" dt="2022-10-22T18:23:15.549" v="81" actId="20577"/>
          <ac:spMkLst>
            <pc:docMk/>
            <pc:sldMk cId="1137807116" sldId="264"/>
            <ac:spMk id="103" creationId="{00000000-0000-0000-0000-000000000000}"/>
          </ac:spMkLst>
        </pc:spChg>
        <pc:picChg chg="add mod">
          <ac:chgData name="Hernandez Perez, Mr. Fernando Enmanuel" userId="S::fh48713n@pace.edu::5c1b3c76-c6d9-4287-8b2e-9d7a9538a451" providerId="AD" clId="Web-{B12EB41F-F965-945D-4C12-410FAA51EBDB}" dt="2022-10-22T18:08:27.058" v="43" actId="1076"/>
          <ac:picMkLst>
            <pc:docMk/>
            <pc:sldMk cId="1137807116" sldId="264"/>
            <ac:picMk id="2" creationId="{4F2675B5-61B9-84E1-2991-D38F048F8F83}"/>
          </ac:picMkLst>
        </pc:picChg>
        <pc:picChg chg="del">
          <ac:chgData name="Hernandez Perez, Mr. Fernando Enmanuel" userId="S::fh48713n@pace.edu::5c1b3c76-c6d9-4287-8b2e-9d7a9538a451" providerId="AD" clId="Web-{B12EB41F-F965-945D-4C12-410FAA51EBDB}" dt="2022-10-22T18:08:00.057" v="39"/>
          <ac:picMkLst>
            <pc:docMk/>
            <pc:sldMk cId="1137807116" sldId="264"/>
            <ac:picMk id="3" creationId="{04793058-3B46-F823-5F51-958EC0AB6996}"/>
          </ac:picMkLst>
        </pc:picChg>
      </pc:sldChg>
    </pc:docChg>
  </pc:docChgLst>
  <pc:docChgLst>
    <pc:chgData name="Karhale, Mr. Vivek Ashok" userId="S::vk77333n@pace.edu::3e3c9c26-6170-46e0-aab8-e546e179a241" providerId="AD" clId="Web-{B138FAFC-CC81-13F2-D341-169589FAFC5C}"/>
    <pc:docChg chg="modSld">
      <pc:chgData name="Karhale, Mr. Vivek Ashok" userId="S::vk77333n@pace.edu::3e3c9c26-6170-46e0-aab8-e546e179a241" providerId="AD" clId="Web-{B138FAFC-CC81-13F2-D341-169589FAFC5C}" dt="2022-10-30T21:45:55.464" v="0" actId="20577"/>
      <pc:docMkLst>
        <pc:docMk/>
      </pc:docMkLst>
      <pc:sldChg chg="modSp">
        <pc:chgData name="Karhale, Mr. Vivek Ashok" userId="S::vk77333n@pace.edu::3e3c9c26-6170-46e0-aab8-e546e179a241" providerId="AD" clId="Web-{B138FAFC-CC81-13F2-D341-169589FAFC5C}" dt="2022-10-30T21:45:55.464" v="0" actId="20577"/>
        <pc:sldMkLst>
          <pc:docMk/>
          <pc:sldMk cId="1195103318" sldId="270"/>
        </pc:sldMkLst>
        <pc:spChg chg="mod">
          <ac:chgData name="Karhale, Mr. Vivek Ashok" userId="S::vk77333n@pace.edu::3e3c9c26-6170-46e0-aab8-e546e179a241" providerId="AD" clId="Web-{B138FAFC-CC81-13F2-D341-169589FAFC5C}" dt="2022-10-30T21:45:55.464" v="0" actId="20577"/>
          <ac:spMkLst>
            <pc:docMk/>
            <pc:sldMk cId="1195103318" sldId="270"/>
            <ac:spMk id="5" creationId="{F32DD3DD-4050-E401-C7AB-04CAFE5A184A}"/>
          </ac:spMkLst>
        </pc:spChg>
      </pc:sldChg>
    </pc:docChg>
  </pc:docChgLst>
  <pc:docChgLst>
    <pc:chgData name="Hernandez Perez, Mr. Fernando Enmanuel" userId="S::fh48713n@pace.edu::5c1b3c76-c6d9-4287-8b2e-9d7a9538a451" providerId="AD" clId="Web-{D809C64D-7B82-3B45-B102-21F023613C1A}"/>
    <pc:docChg chg="modSld">
      <pc:chgData name="Hernandez Perez, Mr. Fernando Enmanuel" userId="S::fh48713n@pace.edu::5c1b3c76-c6d9-4287-8b2e-9d7a9538a451" providerId="AD" clId="Web-{D809C64D-7B82-3B45-B102-21F023613C1A}" dt="2022-10-24T16:14:33.988" v="13" actId="20577"/>
      <pc:docMkLst>
        <pc:docMk/>
      </pc:docMkLst>
      <pc:sldChg chg="modSp">
        <pc:chgData name="Hernandez Perez, Mr. Fernando Enmanuel" userId="S::fh48713n@pace.edu::5c1b3c76-c6d9-4287-8b2e-9d7a9538a451" providerId="AD" clId="Web-{D809C64D-7B82-3B45-B102-21F023613C1A}" dt="2022-10-24T16:14:33.988" v="13" actId="20577"/>
        <pc:sldMkLst>
          <pc:docMk/>
          <pc:sldMk cId="0" sldId="259"/>
        </pc:sldMkLst>
        <pc:spChg chg="mod">
          <ac:chgData name="Hernandez Perez, Mr. Fernando Enmanuel" userId="S::fh48713n@pace.edu::5c1b3c76-c6d9-4287-8b2e-9d7a9538a451" providerId="AD" clId="Web-{D809C64D-7B82-3B45-B102-21F023613C1A}" dt="2022-10-24T16:14:33.988" v="13" actId="20577"/>
          <ac:spMkLst>
            <pc:docMk/>
            <pc:sldMk cId="0" sldId="259"/>
            <ac:spMk id="130" creationId="{00000000-0000-0000-0000-000000000000}"/>
          </ac:spMkLst>
        </pc:spChg>
      </pc:sldChg>
    </pc:docChg>
  </pc:docChgLst>
  <pc:docChgLst>
    <pc:chgData name="Mopidevi, Mr. Sriharsha" userId="S::vm60343n@pace.edu::b9d40b02-478c-409a-9aa6-4e5ea781b57d" providerId="AD" clId="Web-{A0468ECF-2373-56BE-E890-691A6B1D4EBE}"/>
    <pc:docChg chg="addSld delSld modSld sldOrd">
      <pc:chgData name="Mopidevi, Mr. Sriharsha" userId="S::vm60343n@pace.edu::b9d40b02-478c-409a-9aa6-4e5ea781b57d" providerId="AD" clId="Web-{A0468ECF-2373-56BE-E890-691A6B1D4EBE}" dt="2022-10-24T16:32:58.630" v="178" actId="1076"/>
      <pc:docMkLst>
        <pc:docMk/>
      </pc:docMkLst>
      <pc:sldChg chg="modSp del">
        <pc:chgData name="Mopidevi, Mr. Sriharsha" userId="S::vm60343n@pace.edu::b9d40b02-478c-409a-9aa6-4e5ea781b57d" providerId="AD" clId="Web-{A0468ECF-2373-56BE-E890-691A6B1D4EBE}" dt="2022-10-24T16:31:21.298" v="163"/>
        <pc:sldMkLst>
          <pc:docMk/>
          <pc:sldMk cId="0" sldId="256"/>
        </pc:sldMkLst>
        <pc:spChg chg="mod">
          <ac:chgData name="Mopidevi, Mr. Sriharsha" userId="S::vm60343n@pace.edu::b9d40b02-478c-409a-9aa6-4e5ea781b57d" providerId="AD" clId="Web-{A0468ECF-2373-56BE-E890-691A6B1D4EBE}" dt="2022-10-24T16:18:55.720" v="1" actId="20577"/>
          <ac:spMkLst>
            <pc:docMk/>
            <pc:sldMk cId="0" sldId="256"/>
            <ac:spMk id="86" creationId="{00000000-0000-0000-0000-000000000000}"/>
          </ac:spMkLst>
        </pc:spChg>
      </pc:sldChg>
      <pc:sldChg chg="del">
        <pc:chgData name="Mopidevi, Mr. Sriharsha" userId="S::vm60343n@pace.edu::b9d40b02-478c-409a-9aa6-4e5ea781b57d" providerId="AD" clId="Web-{A0468ECF-2373-56BE-E890-691A6B1D4EBE}" dt="2022-10-24T16:31:23.469" v="167"/>
        <pc:sldMkLst>
          <pc:docMk/>
          <pc:sldMk cId="0" sldId="259"/>
        </pc:sldMkLst>
      </pc:sldChg>
      <pc:sldChg chg="del">
        <pc:chgData name="Mopidevi, Mr. Sriharsha" userId="S::vm60343n@pace.edu::b9d40b02-478c-409a-9aa6-4e5ea781b57d" providerId="AD" clId="Web-{A0468ECF-2373-56BE-E890-691A6B1D4EBE}" dt="2022-10-24T16:31:21.766" v="164"/>
        <pc:sldMkLst>
          <pc:docMk/>
          <pc:sldMk cId="426719939" sldId="261"/>
        </pc:sldMkLst>
      </pc:sldChg>
      <pc:sldChg chg="del">
        <pc:chgData name="Mopidevi, Mr. Sriharsha" userId="S::vm60343n@pace.edu::b9d40b02-478c-409a-9aa6-4e5ea781b57d" providerId="AD" clId="Web-{A0468ECF-2373-56BE-E890-691A6B1D4EBE}" dt="2022-10-24T16:31:22.719" v="166"/>
        <pc:sldMkLst>
          <pc:docMk/>
          <pc:sldMk cId="1130511046" sldId="262"/>
        </pc:sldMkLst>
      </pc:sldChg>
      <pc:sldChg chg="del">
        <pc:chgData name="Mopidevi, Mr. Sriharsha" userId="S::vm60343n@pace.edu::b9d40b02-478c-409a-9aa6-4e5ea781b57d" providerId="AD" clId="Web-{A0468ECF-2373-56BE-E890-691A6B1D4EBE}" dt="2022-10-24T16:31:22.235" v="165"/>
        <pc:sldMkLst>
          <pc:docMk/>
          <pc:sldMk cId="1311393004" sldId="263"/>
        </pc:sldMkLst>
      </pc:sldChg>
      <pc:sldChg chg="delSp modSp new">
        <pc:chgData name="Mopidevi, Mr. Sriharsha" userId="S::vm60343n@pace.edu::b9d40b02-478c-409a-9aa6-4e5ea781b57d" providerId="AD" clId="Web-{A0468ECF-2373-56BE-E890-691A6B1D4EBE}" dt="2022-10-24T16:32:58.630" v="178" actId="1076"/>
        <pc:sldMkLst>
          <pc:docMk/>
          <pc:sldMk cId="2040606437" sldId="264"/>
        </pc:sldMkLst>
        <pc:spChg chg="mod">
          <ac:chgData name="Mopidevi, Mr. Sriharsha" userId="S::vm60343n@pace.edu::b9d40b02-478c-409a-9aa6-4e5ea781b57d" providerId="AD" clId="Web-{A0468ECF-2373-56BE-E890-691A6B1D4EBE}" dt="2022-10-24T16:32:58.630" v="178" actId="1076"/>
          <ac:spMkLst>
            <pc:docMk/>
            <pc:sldMk cId="2040606437" sldId="264"/>
            <ac:spMk id="2" creationId="{D8246294-4F75-C5C9-89B5-3ECC32A1D864}"/>
          </ac:spMkLst>
        </pc:spChg>
        <pc:spChg chg="del mod">
          <ac:chgData name="Mopidevi, Mr. Sriharsha" userId="S::vm60343n@pace.edu::b9d40b02-478c-409a-9aa6-4e5ea781b57d" providerId="AD" clId="Web-{A0468ECF-2373-56BE-E890-691A6B1D4EBE}" dt="2022-10-24T16:32:40.113" v="174"/>
          <ac:spMkLst>
            <pc:docMk/>
            <pc:sldMk cId="2040606437" sldId="264"/>
            <ac:spMk id="3" creationId="{C8AF8979-916E-5F30-AD6F-60E74A2B4B7B}"/>
          </ac:spMkLst>
        </pc:spChg>
      </pc:sldChg>
      <pc:sldChg chg="new del">
        <pc:chgData name="Mopidevi, Mr. Sriharsha" userId="S::vm60343n@pace.edu::b9d40b02-478c-409a-9aa6-4e5ea781b57d" providerId="AD" clId="Web-{A0468ECF-2373-56BE-E890-691A6B1D4EBE}" dt="2022-10-24T16:20:39.943" v="36"/>
        <pc:sldMkLst>
          <pc:docMk/>
          <pc:sldMk cId="3551136737" sldId="265"/>
        </pc:sldMkLst>
      </pc:sldChg>
      <pc:sldChg chg="new del">
        <pc:chgData name="Mopidevi, Mr. Sriharsha" userId="S::vm60343n@pace.edu::b9d40b02-478c-409a-9aa6-4e5ea781b57d" providerId="AD" clId="Web-{A0468ECF-2373-56BE-E890-691A6B1D4EBE}" dt="2022-10-24T16:20:57.100" v="44"/>
        <pc:sldMkLst>
          <pc:docMk/>
          <pc:sldMk cId="3966908532" sldId="266"/>
        </pc:sldMkLst>
      </pc:sldChg>
      <pc:sldChg chg="addSp delSp modSp new add del mod ord setBg">
        <pc:chgData name="Mopidevi, Mr. Sriharsha" userId="S::vm60343n@pace.edu::b9d40b02-478c-409a-9aa6-4e5ea781b57d" providerId="AD" clId="Web-{A0468ECF-2373-56BE-E890-691A6B1D4EBE}" dt="2022-10-24T16:20:58.975" v="45"/>
        <pc:sldMkLst>
          <pc:docMk/>
          <pc:sldMk cId="3200969965" sldId="267"/>
        </pc:sldMkLst>
        <pc:spChg chg="add del">
          <ac:chgData name="Mopidevi, Mr. Sriharsha" userId="S::vm60343n@pace.edu::b9d40b02-478c-409a-9aa6-4e5ea781b57d" providerId="AD" clId="Web-{A0468ECF-2373-56BE-E890-691A6B1D4EBE}" dt="2022-10-24T16:19:37.846" v="12"/>
          <ac:spMkLst>
            <pc:docMk/>
            <pc:sldMk cId="3200969965" sldId="267"/>
            <ac:spMk id="14" creationId="{B78EDDD3-C548-48EF-B3CA-B290B17192AB}"/>
          </ac:spMkLst>
        </pc:spChg>
        <pc:spChg chg="add del">
          <ac:chgData name="Mopidevi, Mr. Sriharsha" userId="S::vm60343n@pace.edu::b9d40b02-478c-409a-9aa6-4e5ea781b57d" providerId="AD" clId="Web-{A0468ECF-2373-56BE-E890-691A6B1D4EBE}" dt="2022-10-24T16:19:49.878" v="16"/>
          <ac:spMkLst>
            <pc:docMk/>
            <pc:sldMk cId="3200969965" sldId="267"/>
            <ac:spMk id="20" creationId="{865BCC85-4C69-4CFB-A36A-6A489B87FFF3}"/>
          </ac:spMkLst>
        </pc:spChg>
        <pc:spChg chg="add del">
          <ac:chgData name="Mopidevi, Mr. Sriharsha" userId="S::vm60343n@pace.edu::b9d40b02-478c-409a-9aa6-4e5ea781b57d" providerId="AD" clId="Web-{A0468ECF-2373-56BE-E890-691A6B1D4EBE}" dt="2022-10-24T16:19:49.878" v="16"/>
          <ac:spMkLst>
            <pc:docMk/>
            <pc:sldMk cId="3200969965" sldId="267"/>
            <ac:spMk id="21" creationId="{CEC27341-4ABB-43EF-9E57-10A858F9251F}"/>
          </ac:spMkLst>
        </pc:spChg>
        <pc:spChg chg="add del">
          <ac:chgData name="Mopidevi, Mr. Sriharsha" userId="S::vm60343n@pace.edu::b9d40b02-478c-409a-9aa6-4e5ea781b57d" providerId="AD" clId="Web-{A0468ECF-2373-56BE-E890-691A6B1D4EBE}" dt="2022-10-24T16:19:49.878" v="16"/>
          <ac:spMkLst>
            <pc:docMk/>
            <pc:sldMk cId="3200969965" sldId="267"/>
            <ac:spMk id="22" creationId="{3A14BDAC-394B-4E9A-8ECE-61AA1A7C231A}"/>
          </ac:spMkLst>
        </pc:spChg>
        <pc:spChg chg="add del">
          <ac:chgData name="Mopidevi, Mr. Sriharsha" userId="S::vm60343n@pace.edu::b9d40b02-478c-409a-9aa6-4e5ea781b57d" providerId="AD" clId="Web-{A0468ECF-2373-56BE-E890-691A6B1D4EBE}" dt="2022-10-24T16:19:49.878" v="16"/>
          <ac:spMkLst>
            <pc:docMk/>
            <pc:sldMk cId="3200969965" sldId="267"/>
            <ac:spMk id="23" creationId="{D2B98C55-54CC-433B-905F-FB0B2D2009ED}"/>
          </ac:spMkLst>
        </pc:spChg>
        <pc:spChg chg="add del">
          <ac:chgData name="Mopidevi, Mr. Sriharsha" userId="S::vm60343n@pace.edu::b9d40b02-478c-409a-9aa6-4e5ea781b57d" providerId="AD" clId="Web-{A0468ECF-2373-56BE-E890-691A6B1D4EBE}" dt="2022-10-24T16:19:49.878" v="16"/>
          <ac:spMkLst>
            <pc:docMk/>
            <pc:sldMk cId="3200969965" sldId="267"/>
            <ac:spMk id="24" creationId="{19E21906-D4D4-4F16-9228-3E004930E1C7}"/>
          </ac:spMkLst>
        </pc:spChg>
        <pc:spChg chg="add del">
          <ac:chgData name="Mopidevi, Mr. Sriharsha" userId="S::vm60343n@pace.edu::b9d40b02-478c-409a-9aa6-4e5ea781b57d" providerId="AD" clId="Web-{A0468ECF-2373-56BE-E890-691A6B1D4EBE}" dt="2022-10-24T16:19:53.878" v="18"/>
          <ac:spMkLst>
            <pc:docMk/>
            <pc:sldMk cId="3200969965" sldId="267"/>
            <ac:spMk id="26" creationId="{B78EDDD3-C548-48EF-B3CA-B290B17192AB}"/>
          </ac:spMkLst>
        </pc:spChg>
        <pc:picChg chg="add del mod ord">
          <ac:chgData name="Mopidevi, Mr. Sriharsha" userId="S::vm60343n@pace.edu::b9d40b02-478c-409a-9aa6-4e5ea781b57d" providerId="AD" clId="Web-{A0468ECF-2373-56BE-E890-691A6B1D4EBE}" dt="2022-10-24T16:20:30.442" v="31"/>
          <ac:picMkLst>
            <pc:docMk/>
            <pc:sldMk cId="3200969965" sldId="267"/>
            <ac:picMk id="3" creationId="{D6842C1A-53C7-716A-D46C-4BE25CFA68CC}"/>
          </ac:picMkLst>
        </pc:picChg>
        <pc:picChg chg="add del mod ord">
          <ac:chgData name="Mopidevi, Mr. Sriharsha" userId="S::vm60343n@pace.edu::b9d40b02-478c-409a-9aa6-4e5ea781b57d" providerId="AD" clId="Web-{A0468ECF-2373-56BE-E890-691A6B1D4EBE}" dt="2022-10-24T16:20:31.942" v="34" actId="14100"/>
          <ac:picMkLst>
            <pc:docMk/>
            <pc:sldMk cId="3200969965" sldId="267"/>
            <ac:picMk id="5" creationId="{0CB198C1-1901-420B-61D1-1765989E30D1}"/>
          </ac:picMkLst>
        </pc:picChg>
        <pc:picChg chg="add del mod">
          <ac:chgData name="Mopidevi, Mr. Sriharsha" userId="S::vm60343n@pace.edu::b9d40b02-478c-409a-9aa6-4e5ea781b57d" providerId="AD" clId="Web-{A0468ECF-2373-56BE-E890-691A6B1D4EBE}" dt="2022-10-24T16:20:30.442" v="30"/>
          <ac:picMkLst>
            <pc:docMk/>
            <pc:sldMk cId="3200969965" sldId="267"/>
            <ac:picMk id="7" creationId="{50F3575D-77D4-5A62-C215-A7DCD4F99497}"/>
          </ac:picMkLst>
        </pc:picChg>
        <pc:picChg chg="add del mod">
          <ac:chgData name="Mopidevi, Mr. Sriharsha" userId="S::vm60343n@pace.edu::b9d40b02-478c-409a-9aa6-4e5ea781b57d" providerId="AD" clId="Web-{A0468ECF-2373-56BE-E890-691A6B1D4EBE}" dt="2022-10-24T16:20:30.442" v="32"/>
          <ac:picMkLst>
            <pc:docMk/>
            <pc:sldMk cId="3200969965" sldId="267"/>
            <ac:picMk id="9" creationId="{E68900DD-2EED-D4B8-9338-822578AE029A}"/>
          </ac:picMkLst>
        </pc:picChg>
        <pc:cxnChg chg="add del">
          <ac:chgData name="Mopidevi, Mr. Sriharsha" userId="S::vm60343n@pace.edu::b9d40b02-478c-409a-9aa6-4e5ea781b57d" providerId="AD" clId="Web-{A0468ECF-2373-56BE-E890-691A6B1D4EBE}" dt="2022-10-24T16:19:47.831" v="14"/>
          <ac:cxnSpMkLst>
            <pc:docMk/>
            <pc:sldMk cId="3200969965" sldId="267"/>
            <ac:cxnSpMk id="16" creationId="{D7A4E378-EA57-47B9-B1EB-58B998F6CFFB}"/>
          </ac:cxnSpMkLst>
        </pc:cxnChg>
        <pc:cxnChg chg="add del">
          <ac:chgData name="Mopidevi, Mr. Sriharsha" userId="S::vm60343n@pace.edu::b9d40b02-478c-409a-9aa6-4e5ea781b57d" providerId="AD" clId="Web-{A0468ECF-2373-56BE-E890-691A6B1D4EBE}" dt="2022-10-24T16:19:47.831" v="14"/>
          <ac:cxnSpMkLst>
            <pc:docMk/>
            <pc:sldMk cId="3200969965" sldId="267"/>
            <ac:cxnSpMk id="17" creationId="{50DA1EB8-87CF-4588-A1FD-4756F9A28F6B}"/>
          </ac:cxnSpMkLst>
        </pc:cxnChg>
        <pc:cxnChg chg="add del">
          <ac:chgData name="Mopidevi, Mr. Sriharsha" userId="S::vm60343n@pace.edu::b9d40b02-478c-409a-9aa6-4e5ea781b57d" providerId="AD" clId="Web-{A0468ECF-2373-56BE-E890-691A6B1D4EBE}" dt="2022-10-24T16:19:47.831" v="14"/>
          <ac:cxnSpMkLst>
            <pc:docMk/>
            <pc:sldMk cId="3200969965" sldId="267"/>
            <ac:cxnSpMk id="18" creationId="{D2B31ED6-76F0-425A-9A41-C947AEF9C145}"/>
          </ac:cxnSpMkLst>
        </pc:cxnChg>
        <pc:cxnChg chg="add">
          <ac:chgData name="Mopidevi, Mr. Sriharsha" userId="S::vm60343n@pace.edu::b9d40b02-478c-409a-9aa6-4e5ea781b57d" providerId="AD" clId="Web-{A0468ECF-2373-56BE-E890-691A6B1D4EBE}" dt="2022-10-24T16:19:53.894" v="19"/>
          <ac:cxnSpMkLst>
            <pc:docMk/>
            <pc:sldMk cId="3200969965" sldId="267"/>
            <ac:cxnSpMk id="28" creationId="{50DA1EB8-87CF-4588-A1FD-4756F9A28F6B}"/>
          </ac:cxnSpMkLst>
        </pc:cxnChg>
        <pc:cxnChg chg="add">
          <ac:chgData name="Mopidevi, Mr. Sriharsha" userId="S::vm60343n@pace.edu::b9d40b02-478c-409a-9aa6-4e5ea781b57d" providerId="AD" clId="Web-{A0468ECF-2373-56BE-E890-691A6B1D4EBE}" dt="2022-10-24T16:19:53.894" v="19"/>
          <ac:cxnSpMkLst>
            <pc:docMk/>
            <pc:sldMk cId="3200969965" sldId="267"/>
            <ac:cxnSpMk id="29" creationId="{D7A4E378-EA57-47B9-B1EB-58B998F6CFFB}"/>
          </ac:cxnSpMkLst>
        </pc:cxnChg>
        <pc:cxnChg chg="add">
          <ac:chgData name="Mopidevi, Mr. Sriharsha" userId="S::vm60343n@pace.edu::b9d40b02-478c-409a-9aa6-4e5ea781b57d" providerId="AD" clId="Web-{A0468ECF-2373-56BE-E890-691A6B1D4EBE}" dt="2022-10-24T16:19:53.894" v="19"/>
          <ac:cxnSpMkLst>
            <pc:docMk/>
            <pc:sldMk cId="3200969965" sldId="267"/>
            <ac:cxnSpMk id="30" creationId="{D2B31ED6-76F0-425A-9A41-C947AEF9C145}"/>
          </ac:cxnSpMkLst>
        </pc:cxnChg>
      </pc:sldChg>
      <pc:sldChg chg="add del replId">
        <pc:chgData name="Mopidevi, Mr. Sriharsha" userId="S::vm60343n@pace.edu::b9d40b02-478c-409a-9aa6-4e5ea781b57d" providerId="AD" clId="Web-{A0468ECF-2373-56BE-E890-691A6B1D4EBE}" dt="2022-10-24T16:20:38.755" v="35"/>
        <pc:sldMkLst>
          <pc:docMk/>
          <pc:sldMk cId="325789944" sldId="268"/>
        </pc:sldMkLst>
      </pc:sldChg>
      <pc:sldChg chg="addSp delSp modSp new">
        <pc:chgData name="Mopidevi, Mr. Sriharsha" userId="S::vm60343n@pace.edu::b9d40b02-478c-409a-9aa6-4e5ea781b57d" providerId="AD" clId="Web-{A0468ECF-2373-56BE-E890-691A6B1D4EBE}" dt="2022-10-24T16:21:11.678" v="64" actId="1076"/>
        <pc:sldMkLst>
          <pc:docMk/>
          <pc:sldMk cId="3608305128" sldId="268"/>
        </pc:sldMkLst>
        <pc:picChg chg="add del mod">
          <ac:chgData name="Mopidevi, Mr. Sriharsha" userId="S::vm60343n@pace.edu::b9d40b02-478c-409a-9aa6-4e5ea781b57d" providerId="AD" clId="Web-{A0468ECF-2373-56BE-E890-691A6B1D4EBE}" dt="2022-10-24T16:21:07.194" v="56"/>
          <ac:picMkLst>
            <pc:docMk/>
            <pc:sldMk cId="3608305128" sldId="268"/>
            <ac:picMk id="3" creationId="{7B1AFFCF-E1EE-8E33-8BA3-AB9C317B94A9}"/>
          </ac:picMkLst>
        </pc:picChg>
        <pc:picChg chg="add del mod">
          <ac:chgData name="Mopidevi, Mr. Sriharsha" userId="S::vm60343n@pace.edu::b9d40b02-478c-409a-9aa6-4e5ea781b57d" providerId="AD" clId="Web-{A0468ECF-2373-56BE-E890-691A6B1D4EBE}" dt="2022-10-24T16:21:07.194" v="55"/>
          <ac:picMkLst>
            <pc:docMk/>
            <pc:sldMk cId="3608305128" sldId="268"/>
            <ac:picMk id="5" creationId="{F6DD3FE1-4DEC-6D40-F465-E37562D6CC72}"/>
          </ac:picMkLst>
        </pc:picChg>
        <pc:picChg chg="add del mod">
          <ac:chgData name="Mopidevi, Mr. Sriharsha" userId="S::vm60343n@pace.edu::b9d40b02-478c-409a-9aa6-4e5ea781b57d" providerId="AD" clId="Web-{A0468ECF-2373-56BE-E890-691A6B1D4EBE}" dt="2022-10-24T16:21:07.194" v="54"/>
          <ac:picMkLst>
            <pc:docMk/>
            <pc:sldMk cId="3608305128" sldId="268"/>
            <ac:picMk id="7" creationId="{13BAACC2-0F75-7E9F-59D0-4680974AD288}"/>
          </ac:picMkLst>
        </pc:picChg>
        <pc:picChg chg="add del">
          <ac:chgData name="Mopidevi, Mr. Sriharsha" userId="S::vm60343n@pace.edu::b9d40b02-478c-409a-9aa6-4e5ea781b57d" providerId="AD" clId="Web-{A0468ECF-2373-56BE-E890-691A6B1D4EBE}" dt="2022-10-24T16:21:05.334" v="53"/>
          <ac:picMkLst>
            <pc:docMk/>
            <pc:sldMk cId="3608305128" sldId="268"/>
            <ac:picMk id="9" creationId="{B8DD7EF8-3904-E6D5-1545-B2BED9313FD3}"/>
          </ac:picMkLst>
        </pc:picChg>
        <pc:picChg chg="add del">
          <ac:chgData name="Mopidevi, Mr. Sriharsha" userId="S::vm60343n@pace.edu::b9d40b02-478c-409a-9aa6-4e5ea781b57d" providerId="AD" clId="Web-{A0468ECF-2373-56BE-E890-691A6B1D4EBE}" dt="2022-10-24T16:21:05.334" v="52"/>
          <ac:picMkLst>
            <pc:docMk/>
            <pc:sldMk cId="3608305128" sldId="268"/>
            <ac:picMk id="11" creationId="{DB12C083-78C6-ED41-B1B0-7C6093208C48}"/>
          </ac:picMkLst>
        </pc:picChg>
        <pc:picChg chg="add del">
          <ac:chgData name="Mopidevi, Mr. Sriharsha" userId="S::vm60343n@pace.edu::b9d40b02-478c-409a-9aa6-4e5ea781b57d" providerId="AD" clId="Web-{A0468ECF-2373-56BE-E890-691A6B1D4EBE}" dt="2022-10-24T16:21:05.334" v="51"/>
          <ac:picMkLst>
            <pc:docMk/>
            <pc:sldMk cId="3608305128" sldId="268"/>
            <ac:picMk id="13" creationId="{366F78F7-788C-81F2-2941-AA2B00B8AF8A}"/>
          </ac:picMkLst>
        </pc:picChg>
        <pc:picChg chg="add del">
          <ac:chgData name="Mopidevi, Mr. Sriharsha" userId="S::vm60343n@pace.edu::b9d40b02-478c-409a-9aa6-4e5ea781b57d" providerId="AD" clId="Web-{A0468ECF-2373-56BE-E890-691A6B1D4EBE}" dt="2022-10-24T16:21:05.334" v="50"/>
          <ac:picMkLst>
            <pc:docMk/>
            <pc:sldMk cId="3608305128" sldId="268"/>
            <ac:picMk id="15" creationId="{88AA7DE6-0EE0-B456-BB65-84DB0A647FCF}"/>
          </ac:picMkLst>
        </pc:picChg>
        <pc:picChg chg="add mod">
          <ac:chgData name="Mopidevi, Mr. Sriharsha" userId="S::vm60343n@pace.edu::b9d40b02-478c-409a-9aa6-4e5ea781b57d" providerId="AD" clId="Web-{A0468ECF-2373-56BE-E890-691A6B1D4EBE}" dt="2022-10-24T16:21:11.616" v="61" actId="1076"/>
          <ac:picMkLst>
            <pc:docMk/>
            <pc:sldMk cId="3608305128" sldId="268"/>
            <ac:picMk id="17" creationId="{5D8C8EA3-6D9A-D215-D105-70F284DEB132}"/>
          </ac:picMkLst>
        </pc:picChg>
        <pc:picChg chg="add mod">
          <ac:chgData name="Mopidevi, Mr. Sriharsha" userId="S::vm60343n@pace.edu::b9d40b02-478c-409a-9aa6-4e5ea781b57d" providerId="AD" clId="Web-{A0468ECF-2373-56BE-E890-691A6B1D4EBE}" dt="2022-10-24T16:21:11.647" v="62" actId="1076"/>
          <ac:picMkLst>
            <pc:docMk/>
            <pc:sldMk cId="3608305128" sldId="268"/>
            <ac:picMk id="19" creationId="{0E1A08B4-7875-C895-4D0F-C76AB383732B}"/>
          </ac:picMkLst>
        </pc:picChg>
        <pc:picChg chg="add mod">
          <ac:chgData name="Mopidevi, Mr. Sriharsha" userId="S::vm60343n@pace.edu::b9d40b02-478c-409a-9aa6-4e5ea781b57d" providerId="AD" clId="Web-{A0468ECF-2373-56BE-E890-691A6B1D4EBE}" dt="2022-10-24T16:21:11.663" v="63" actId="1076"/>
          <ac:picMkLst>
            <pc:docMk/>
            <pc:sldMk cId="3608305128" sldId="268"/>
            <ac:picMk id="21" creationId="{5C785CA1-DE85-3DF1-CFF3-B7C1C55399FC}"/>
          </ac:picMkLst>
        </pc:picChg>
        <pc:picChg chg="add mod">
          <ac:chgData name="Mopidevi, Mr. Sriharsha" userId="S::vm60343n@pace.edu::b9d40b02-478c-409a-9aa6-4e5ea781b57d" providerId="AD" clId="Web-{A0468ECF-2373-56BE-E890-691A6B1D4EBE}" dt="2022-10-24T16:21:11.678" v="64" actId="1076"/>
          <ac:picMkLst>
            <pc:docMk/>
            <pc:sldMk cId="3608305128" sldId="268"/>
            <ac:picMk id="23" creationId="{2BF03985-47D6-8617-5396-35D01BF520DB}"/>
          </ac:picMkLst>
        </pc:picChg>
      </pc:sldChg>
      <pc:sldChg chg="addSp delSp modSp new">
        <pc:chgData name="Mopidevi, Mr. Sriharsha" userId="S::vm60343n@pace.edu::b9d40b02-478c-409a-9aa6-4e5ea781b57d" providerId="AD" clId="Web-{A0468ECF-2373-56BE-E890-691A6B1D4EBE}" dt="2022-10-24T16:23:11.386" v="85" actId="20577"/>
        <pc:sldMkLst>
          <pc:docMk/>
          <pc:sldMk cId="289933505" sldId="269"/>
        </pc:sldMkLst>
        <pc:spChg chg="add">
          <ac:chgData name="Mopidevi, Mr. Sriharsha" userId="S::vm60343n@pace.edu::b9d40b02-478c-409a-9aa6-4e5ea781b57d" providerId="AD" clId="Web-{A0468ECF-2373-56BE-E890-691A6B1D4EBE}" dt="2022-10-24T16:21:49.430" v="71"/>
          <ac:spMkLst>
            <pc:docMk/>
            <pc:sldMk cId="289933505" sldId="269"/>
            <ac:spMk id="13" creationId="{167F0546-A517-6600-2012-AE5D21D7D00E}"/>
          </ac:spMkLst>
        </pc:spChg>
        <pc:spChg chg="add">
          <ac:chgData name="Mopidevi, Mr. Sriharsha" userId="S::vm60343n@pace.edu::b9d40b02-478c-409a-9aa6-4e5ea781b57d" providerId="AD" clId="Web-{A0468ECF-2373-56BE-E890-691A6B1D4EBE}" dt="2022-10-24T16:22:11.071" v="77"/>
          <ac:spMkLst>
            <pc:docMk/>
            <pc:sldMk cId="289933505" sldId="269"/>
            <ac:spMk id="25" creationId="{178CBF61-CCCB-6145-15D0-183327E540A0}"/>
          </ac:spMkLst>
        </pc:spChg>
        <pc:spChg chg="add del">
          <ac:chgData name="Mopidevi, Mr. Sriharsha" userId="S::vm60343n@pace.edu::b9d40b02-478c-409a-9aa6-4e5ea781b57d" providerId="AD" clId="Web-{A0468ECF-2373-56BE-E890-691A6B1D4EBE}" dt="2022-10-24T16:22:17.900" v="79"/>
          <ac:spMkLst>
            <pc:docMk/>
            <pc:sldMk cId="289933505" sldId="269"/>
            <ac:spMk id="27" creationId="{9AB40D6F-0E6E-98A3-58C9-DAB3921085D6}"/>
          </ac:spMkLst>
        </pc:spChg>
        <pc:spChg chg="add">
          <ac:chgData name="Mopidevi, Mr. Sriharsha" userId="S::vm60343n@pace.edu::b9d40b02-478c-409a-9aa6-4e5ea781b57d" providerId="AD" clId="Web-{A0468ECF-2373-56BE-E890-691A6B1D4EBE}" dt="2022-10-24T16:22:25.603" v="80"/>
          <ac:spMkLst>
            <pc:docMk/>
            <pc:sldMk cId="289933505" sldId="269"/>
            <ac:spMk id="29" creationId="{C98CE06A-3E67-24B8-0500-1167E6DC4BBA}"/>
          </ac:spMkLst>
        </pc:spChg>
        <pc:spChg chg="add">
          <ac:chgData name="Mopidevi, Mr. Sriharsha" userId="S::vm60343n@pace.edu::b9d40b02-478c-409a-9aa6-4e5ea781b57d" providerId="AD" clId="Web-{A0468ECF-2373-56BE-E890-691A6B1D4EBE}" dt="2022-10-24T16:22:32.213" v="81"/>
          <ac:spMkLst>
            <pc:docMk/>
            <pc:sldMk cId="289933505" sldId="269"/>
            <ac:spMk id="31" creationId="{D167F73A-F4AF-C9AB-6433-8179890DED88}"/>
          </ac:spMkLst>
        </pc:spChg>
        <pc:spChg chg="add">
          <ac:chgData name="Mopidevi, Mr. Sriharsha" userId="S::vm60343n@pace.edu::b9d40b02-478c-409a-9aa6-4e5ea781b57d" providerId="AD" clId="Web-{A0468ECF-2373-56BE-E890-691A6B1D4EBE}" dt="2022-10-24T16:22:42.479" v="82"/>
          <ac:spMkLst>
            <pc:docMk/>
            <pc:sldMk cId="289933505" sldId="269"/>
            <ac:spMk id="33" creationId="{B6A687A9-8A9A-3F9A-EE6A-30C87E59AB12}"/>
          </ac:spMkLst>
        </pc:spChg>
        <pc:spChg chg="add mod">
          <ac:chgData name="Mopidevi, Mr. Sriharsha" userId="S::vm60343n@pace.edu::b9d40b02-478c-409a-9aa6-4e5ea781b57d" providerId="AD" clId="Web-{A0468ECF-2373-56BE-E890-691A6B1D4EBE}" dt="2022-10-24T16:23:11.386" v="85" actId="20577"/>
          <ac:spMkLst>
            <pc:docMk/>
            <pc:sldMk cId="289933505" sldId="269"/>
            <ac:spMk id="35" creationId="{D3B5DB5D-F606-46E0-A49B-E8ECFF45B590}"/>
          </ac:spMkLst>
        </pc:spChg>
        <pc:grpChg chg="add del">
          <ac:chgData name="Mopidevi, Mr. Sriharsha" userId="S::vm60343n@pace.edu::b9d40b02-478c-409a-9aa6-4e5ea781b57d" providerId="AD" clId="Web-{A0468ECF-2373-56BE-E890-691A6B1D4EBE}" dt="2022-10-24T16:21:25.382" v="67"/>
          <ac:grpSpMkLst>
            <pc:docMk/>
            <pc:sldMk cId="289933505" sldId="269"/>
            <ac:grpSpMk id="7" creationId="{7BF6B13C-4BCE-B147-FE85-74E0AD2F1C08}"/>
          </ac:grpSpMkLst>
        </pc:grpChg>
        <pc:picChg chg="add">
          <ac:chgData name="Mopidevi, Mr. Sriharsha" userId="S::vm60343n@pace.edu::b9d40b02-478c-409a-9aa6-4e5ea781b57d" providerId="AD" clId="Web-{A0468ECF-2373-56BE-E890-691A6B1D4EBE}" dt="2022-10-24T16:21:34.382" v="68"/>
          <ac:picMkLst>
            <pc:docMk/>
            <pc:sldMk cId="289933505" sldId="269"/>
            <ac:picMk id="9" creationId="{1189F43F-855B-F8E8-0BDC-390DCE0D348E}"/>
          </ac:picMkLst>
        </pc:picChg>
        <pc:picChg chg="add del">
          <ac:chgData name="Mopidevi, Mr. Sriharsha" userId="S::vm60343n@pace.edu::b9d40b02-478c-409a-9aa6-4e5ea781b57d" providerId="AD" clId="Web-{A0468ECF-2373-56BE-E890-691A6B1D4EBE}" dt="2022-10-24T16:21:43.242" v="70"/>
          <ac:picMkLst>
            <pc:docMk/>
            <pc:sldMk cId="289933505" sldId="269"/>
            <ac:picMk id="11" creationId="{5766BCA7-FCDD-6059-6E75-248572EB6D83}"/>
          </ac:picMkLst>
        </pc:picChg>
        <pc:picChg chg="add">
          <ac:chgData name="Mopidevi, Mr. Sriharsha" userId="S::vm60343n@pace.edu::b9d40b02-478c-409a-9aa6-4e5ea781b57d" providerId="AD" clId="Web-{A0468ECF-2373-56BE-E890-691A6B1D4EBE}" dt="2022-10-24T16:22:00.212" v="72"/>
          <ac:picMkLst>
            <pc:docMk/>
            <pc:sldMk cId="289933505" sldId="269"/>
            <ac:picMk id="15" creationId="{899DD9F8-6BC1-ACD5-0512-4B3D37FFAB58}"/>
          </ac:picMkLst>
        </pc:picChg>
        <pc:picChg chg="add">
          <ac:chgData name="Mopidevi, Mr. Sriharsha" userId="S::vm60343n@pace.edu::b9d40b02-478c-409a-9aa6-4e5ea781b57d" providerId="AD" clId="Web-{A0468ECF-2373-56BE-E890-691A6B1D4EBE}" dt="2022-10-24T16:22:00.227" v="73"/>
          <ac:picMkLst>
            <pc:docMk/>
            <pc:sldMk cId="289933505" sldId="269"/>
            <ac:picMk id="17" creationId="{09D758AD-D5E7-0B2B-75F6-72C2B66BB871}"/>
          </ac:picMkLst>
        </pc:picChg>
        <pc:picChg chg="add">
          <ac:chgData name="Mopidevi, Mr. Sriharsha" userId="S::vm60343n@pace.edu::b9d40b02-478c-409a-9aa6-4e5ea781b57d" providerId="AD" clId="Web-{A0468ECF-2373-56BE-E890-691A6B1D4EBE}" dt="2022-10-24T16:22:00.258" v="74"/>
          <ac:picMkLst>
            <pc:docMk/>
            <pc:sldMk cId="289933505" sldId="269"/>
            <ac:picMk id="19" creationId="{554D31EC-CD51-67ED-C897-2BA2A93479C9}"/>
          </ac:picMkLst>
        </pc:picChg>
        <pc:picChg chg="add">
          <ac:chgData name="Mopidevi, Mr. Sriharsha" userId="S::vm60343n@pace.edu::b9d40b02-478c-409a-9aa6-4e5ea781b57d" providerId="AD" clId="Web-{A0468ECF-2373-56BE-E890-691A6B1D4EBE}" dt="2022-10-24T16:22:00.274" v="75"/>
          <ac:picMkLst>
            <pc:docMk/>
            <pc:sldMk cId="289933505" sldId="269"/>
            <ac:picMk id="21" creationId="{E1E553BE-B02F-3C4D-28B9-553950A826FA}"/>
          </ac:picMkLst>
        </pc:picChg>
        <pc:picChg chg="add">
          <ac:chgData name="Mopidevi, Mr. Sriharsha" userId="S::vm60343n@pace.edu::b9d40b02-478c-409a-9aa6-4e5ea781b57d" providerId="AD" clId="Web-{A0468ECF-2373-56BE-E890-691A6B1D4EBE}" dt="2022-10-24T16:22:00.290" v="76"/>
          <ac:picMkLst>
            <pc:docMk/>
            <pc:sldMk cId="289933505" sldId="269"/>
            <ac:picMk id="23" creationId="{6662F3EB-4353-F177-F243-0DA1E473D702}"/>
          </ac:picMkLst>
        </pc:picChg>
      </pc:sldChg>
      <pc:sldChg chg="addSp modSp new">
        <pc:chgData name="Mopidevi, Mr. Sriharsha" userId="S::vm60343n@pace.edu::b9d40b02-478c-409a-9aa6-4e5ea781b57d" providerId="AD" clId="Web-{A0468ECF-2373-56BE-E890-691A6B1D4EBE}" dt="2022-10-24T16:26:23.254" v="127" actId="1076"/>
        <pc:sldMkLst>
          <pc:docMk/>
          <pc:sldMk cId="1195103318" sldId="270"/>
        </pc:sldMkLst>
        <pc:spChg chg="add mod">
          <ac:chgData name="Mopidevi, Mr. Sriharsha" userId="S::vm60343n@pace.edu::b9d40b02-478c-409a-9aa6-4e5ea781b57d" providerId="AD" clId="Web-{A0468ECF-2373-56BE-E890-691A6B1D4EBE}" dt="2022-10-24T16:26:19.801" v="126" actId="1076"/>
          <ac:spMkLst>
            <pc:docMk/>
            <pc:sldMk cId="1195103318" sldId="270"/>
            <ac:spMk id="5" creationId="{F32DD3DD-4050-E401-C7AB-04CAFE5A184A}"/>
          </ac:spMkLst>
        </pc:spChg>
        <pc:spChg chg="add mod">
          <ac:chgData name="Mopidevi, Mr. Sriharsha" userId="S::vm60343n@pace.edu::b9d40b02-478c-409a-9aa6-4e5ea781b57d" providerId="AD" clId="Web-{A0468ECF-2373-56BE-E890-691A6B1D4EBE}" dt="2022-10-24T16:26:23.254" v="127" actId="1076"/>
          <ac:spMkLst>
            <pc:docMk/>
            <pc:sldMk cId="1195103318" sldId="270"/>
            <ac:spMk id="7" creationId="{F0628493-462A-DAD5-6C54-D890627B3D81}"/>
          </ac:spMkLst>
        </pc:spChg>
        <pc:picChg chg="add">
          <ac:chgData name="Mopidevi, Mr. Sriharsha" userId="S::vm60343n@pace.edu::b9d40b02-478c-409a-9aa6-4e5ea781b57d" providerId="AD" clId="Web-{A0468ECF-2373-56BE-E890-691A6B1D4EBE}" dt="2022-10-24T16:23:35.403" v="87"/>
          <ac:picMkLst>
            <pc:docMk/>
            <pc:sldMk cId="1195103318" sldId="270"/>
            <ac:picMk id="3" creationId="{857388E6-31F5-3E89-6AE8-A98258569940}"/>
          </ac:picMkLst>
        </pc:picChg>
      </pc:sldChg>
      <pc:sldChg chg="addSp delSp modSp new">
        <pc:chgData name="Mopidevi, Mr. Sriharsha" userId="S::vm60343n@pace.edu::b9d40b02-478c-409a-9aa6-4e5ea781b57d" providerId="AD" clId="Web-{A0468ECF-2373-56BE-E890-691A6B1D4EBE}" dt="2022-10-24T16:31:19.469" v="162" actId="20577"/>
        <pc:sldMkLst>
          <pc:docMk/>
          <pc:sldMk cId="3827797205" sldId="271"/>
        </pc:sldMkLst>
        <pc:spChg chg="add del mod">
          <ac:chgData name="Mopidevi, Mr. Sriharsha" userId="S::vm60343n@pace.edu::b9d40b02-478c-409a-9aa6-4e5ea781b57d" providerId="AD" clId="Web-{A0468ECF-2373-56BE-E890-691A6B1D4EBE}" dt="2022-10-24T16:28:11.383" v="132"/>
          <ac:spMkLst>
            <pc:docMk/>
            <pc:sldMk cId="3827797205" sldId="271"/>
            <ac:spMk id="2" creationId="{6F13303B-E668-F955-F881-A71DF63358C5}"/>
          </ac:spMkLst>
        </pc:spChg>
        <pc:spChg chg="add mod">
          <ac:chgData name="Mopidevi, Mr. Sriharsha" userId="S::vm60343n@pace.edu::b9d40b02-478c-409a-9aa6-4e5ea781b57d" providerId="AD" clId="Web-{A0468ECF-2373-56BE-E890-691A6B1D4EBE}" dt="2022-10-24T16:31:19.469" v="162" actId="20577"/>
          <ac:spMkLst>
            <pc:docMk/>
            <pc:sldMk cId="3827797205" sldId="271"/>
            <ac:spMk id="4" creationId="{3C9CEF5C-F305-DEDC-0AE6-CD8A8B41DF40}"/>
          </ac:spMkLst>
        </pc:spChg>
        <pc:spChg chg="add del mod">
          <ac:chgData name="Mopidevi, Mr. Sriharsha" userId="S::vm60343n@pace.edu::b9d40b02-478c-409a-9aa6-4e5ea781b57d" providerId="AD" clId="Web-{A0468ECF-2373-56BE-E890-691A6B1D4EBE}" dt="2022-10-24T16:29:15.433" v="155"/>
          <ac:spMkLst>
            <pc:docMk/>
            <pc:sldMk cId="3827797205" sldId="271"/>
            <ac:spMk id="6" creationId="{4D2815A3-F80A-EECF-EA93-0EE7024D455A}"/>
          </ac:spMkLst>
        </pc:spChg>
        <pc:spChg chg="add mod">
          <ac:chgData name="Mopidevi, Mr. Sriharsha" userId="S::vm60343n@pace.edu::b9d40b02-478c-409a-9aa6-4e5ea781b57d" providerId="AD" clId="Web-{A0468ECF-2373-56BE-E890-691A6B1D4EBE}" dt="2022-10-24T16:29:21.793" v="156" actId="1076"/>
          <ac:spMkLst>
            <pc:docMk/>
            <pc:sldMk cId="3827797205" sldId="271"/>
            <ac:spMk id="8" creationId="{CBE4A2FA-706C-2186-7F4A-4FAF555F1E82}"/>
          </ac:spMkLst>
        </pc:spChg>
      </pc:sldChg>
    </pc:docChg>
  </pc:docChgLst>
  <pc:docChgLst>
    <pc:chgData name="Hernandez Perez, Mr. Fernando Enmanuel" userId="S::fh48713n@pace.edu::5c1b3c76-c6d9-4287-8b2e-9d7a9538a451" providerId="AD" clId="Web-{DD617727-C74A-5EB8-ECF8-1C2F08C2A81B}"/>
    <pc:docChg chg="delSld modSld">
      <pc:chgData name="Hernandez Perez, Mr. Fernando Enmanuel" userId="S::fh48713n@pace.edu::5c1b3c76-c6d9-4287-8b2e-9d7a9538a451" providerId="AD" clId="Web-{DD617727-C74A-5EB8-ECF8-1C2F08C2A81B}" dt="2022-10-23T22:36:28.990" v="877" actId="1076"/>
      <pc:docMkLst>
        <pc:docMk/>
      </pc:docMkLst>
      <pc:sldChg chg="delSp del">
        <pc:chgData name="Hernandez Perez, Mr. Fernando Enmanuel" userId="S::fh48713n@pace.edu::5c1b3c76-c6d9-4287-8b2e-9d7a9538a451" providerId="AD" clId="Web-{DD617727-C74A-5EB8-ECF8-1C2F08C2A81B}" dt="2022-10-23T22:32:51.516" v="792"/>
        <pc:sldMkLst>
          <pc:docMk/>
          <pc:sldMk cId="0" sldId="257"/>
        </pc:sldMkLst>
        <pc:picChg chg="del">
          <ac:chgData name="Hernandez Perez, Mr. Fernando Enmanuel" userId="S::fh48713n@pace.edu::5c1b3c76-c6d9-4287-8b2e-9d7a9538a451" providerId="AD" clId="Web-{DD617727-C74A-5EB8-ECF8-1C2F08C2A81B}" dt="2022-10-23T22:32:24.093" v="781"/>
          <ac:picMkLst>
            <pc:docMk/>
            <pc:sldMk cId="0" sldId="257"/>
            <ac:picMk id="3" creationId="{04793058-3B46-F823-5F51-958EC0AB6996}"/>
          </ac:picMkLst>
        </pc:picChg>
      </pc:sldChg>
      <pc:sldChg chg="modSp">
        <pc:chgData name="Hernandez Perez, Mr. Fernando Enmanuel" userId="S::fh48713n@pace.edu::5c1b3c76-c6d9-4287-8b2e-9d7a9538a451" providerId="AD" clId="Web-{DD617727-C74A-5EB8-ECF8-1C2F08C2A81B}" dt="2022-10-23T22:36:28.990" v="877" actId="1076"/>
        <pc:sldMkLst>
          <pc:docMk/>
          <pc:sldMk cId="0" sldId="259"/>
        </pc:sldMkLst>
        <pc:spChg chg="mod">
          <ac:chgData name="Hernandez Perez, Mr. Fernando Enmanuel" userId="S::fh48713n@pace.edu::5c1b3c76-c6d9-4287-8b2e-9d7a9538a451" providerId="AD" clId="Web-{DD617727-C74A-5EB8-ECF8-1C2F08C2A81B}" dt="2022-10-23T22:36:28.990" v="877" actId="1076"/>
          <ac:spMkLst>
            <pc:docMk/>
            <pc:sldMk cId="0" sldId="259"/>
            <ac:spMk id="130" creationId="{00000000-0000-0000-0000-000000000000}"/>
          </ac:spMkLst>
        </pc:spChg>
      </pc:sldChg>
      <pc:sldChg chg="delSp del">
        <pc:chgData name="Hernandez Perez, Mr. Fernando Enmanuel" userId="S::fh48713n@pace.edu::5c1b3c76-c6d9-4287-8b2e-9d7a9538a451" providerId="AD" clId="Web-{DD617727-C74A-5EB8-ECF8-1C2F08C2A81B}" dt="2022-10-23T22:32:51.500" v="790"/>
        <pc:sldMkLst>
          <pc:docMk/>
          <pc:sldMk cId="2392049231" sldId="260"/>
        </pc:sldMkLst>
        <pc:picChg chg="del">
          <ac:chgData name="Hernandez Perez, Mr. Fernando Enmanuel" userId="S::fh48713n@pace.edu::5c1b3c76-c6d9-4287-8b2e-9d7a9538a451" providerId="AD" clId="Web-{DD617727-C74A-5EB8-ECF8-1C2F08C2A81B}" dt="2022-10-23T22:32:40.531" v="787"/>
          <ac:picMkLst>
            <pc:docMk/>
            <pc:sldMk cId="2392049231" sldId="260"/>
            <ac:picMk id="3" creationId="{73893368-BCB8-A228-B71B-26FAA3FBBBDB}"/>
          </ac:picMkLst>
        </pc:picChg>
      </pc:sldChg>
      <pc:sldChg chg="addSp delSp modSp">
        <pc:chgData name="Hernandez Perez, Mr. Fernando Enmanuel" userId="S::fh48713n@pace.edu::5c1b3c76-c6d9-4287-8b2e-9d7a9538a451" providerId="AD" clId="Web-{DD617727-C74A-5EB8-ECF8-1C2F08C2A81B}" dt="2022-10-23T22:35:48.661" v="865" actId="20577"/>
        <pc:sldMkLst>
          <pc:docMk/>
          <pc:sldMk cId="426719939" sldId="261"/>
        </pc:sldMkLst>
        <pc:spChg chg="add mod">
          <ac:chgData name="Hernandez Perez, Mr. Fernando Enmanuel" userId="S::fh48713n@pace.edu::5c1b3c76-c6d9-4287-8b2e-9d7a9538a451" providerId="AD" clId="Web-{DD617727-C74A-5EB8-ECF8-1C2F08C2A81B}" dt="2022-10-23T22:34:42.847" v="830" actId="14100"/>
          <ac:spMkLst>
            <pc:docMk/>
            <pc:sldMk cId="426719939" sldId="261"/>
            <ac:spMk id="9" creationId="{06F8E942-E1FC-8196-026C-758BFA5C932D}"/>
          </ac:spMkLst>
        </pc:spChg>
        <pc:spChg chg="add mod">
          <ac:chgData name="Hernandez Perez, Mr. Fernando Enmanuel" userId="S::fh48713n@pace.edu::5c1b3c76-c6d9-4287-8b2e-9d7a9538a451" providerId="AD" clId="Web-{DD617727-C74A-5EB8-ECF8-1C2F08C2A81B}" dt="2022-10-23T22:35:30.036" v="859" actId="20577"/>
          <ac:spMkLst>
            <pc:docMk/>
            <pc:sldMk cId="426719939" sldId="261"/>
            <ac:spMk id="10" creationId="{D955C714-A5C5-63E6-F88B-AD898E9553B5}"/>
          </ac:spMkLst>
        </pc:spChg>
        <pc:spChg chg="add mod">
          <ac:chgData name="Hernandez Perez, Mr. Fernando Enmanuel" userId="S::fh48713n@pace.edu::5c1b3c76-c6d9-4287-8b2e-9d7a9538a451" providerId="AD" clId="Web-{DD617727-C74A-5EB8-ECF8-1C2F08C2A81B}" dt="2022-10-23T22:35:38.973" v="862" actId="1076"/>
          <ac:spMkLst>
            <pc:docMk/>
            <pc:sldMk cId="426719939" sldId="261"/>
            <ac:spMk id="11" creationId="{C7483F40-7759-D496-9011-F6053760DFCB}"/>
          </ac:spMkLst>
        </pc:spChg>
        <pc:spChg chg="add mod">
          <ac:chgData name="Hernandez Perez, Mr. Fernando Enmanuel" userId="S::fh48713n@pace.edu::5c1b3c76-c6d9-4287-8b2e-9d7a9538a451" providerId="AD" clId="Web-{DD617727-C74A-5EB8-ECF8-1C2F08C2A81B}" dt="2022-10-23T22:35:48.661" v="865" actId="20577"/>
          <ac:spMkLst>
            <pc:docMk/>
            <pc:sldMk cId="426719939" sldId="261"/>
            <ac:spMk id="12" creationId="{6A44FB80-8FF5-39A6-BA05-8EBCE0568D9B}"/>
          </ac:spMkLst>
        </pc:spChg>
        <pc:spChg chg="mod">
          <ac:chgData name="Hernandez Perez, Mr. Fernando Enmanuel" userId="S::fh48713n@pace.edu::5c1b3c76-c6d9-4287-8b2e-9d7a9538a451" providerId="AD" clId="Web-{DD617727-C74A-5EB8-ECF8-1C2F08C2A81B}" dt="2022-10-23T22:34:32.909" v="828" actId="20577"/>
          <ac:spMkLst>
            <pc:docMk/>
            <pc:sldMk cId="426719939" sldId="261"/>
            <ac:spMk id="103" creationId="{00000000-0000-0000-0000-000000000000}"/>
          </ac:spMkLst>
        </pc:spChg>
        <pc:picChg chg="mod">
          <ac:chgData name="Hernandez Perez, Mr. Fernando Enmanuel" userId="S::fh48713n@pace.edu::5c1b3c76-c6d9-4287-8b2e-9d7a9538a451" providerId="AD" clId="Web-{DD617727-C74A-5EB8-ECF8-1C2F08C2A81B}" dt="2022-10-23T22:32:58.281" v="794" actId="1076"/>
          <ac:picMkLst>
            <pc:docMk/>
            <pc:sldMk cId="426719939" sldId="261"/>
            <ac:picMk id="2" creationId="{15ADF277-766F-933C-85BD-1AA3A8B9083A}"/>
          </ac:picMkLst>
        </pc:picChg>
        <pc:picChg chg="add mod">
          <ac:chgData name="Hernandez Perez, Mr. Fernando Enmanuel" userId="S::fh48713n@pace.edu::5c1b3c76-c6d9-4287-8b2e-9d7a9538a451" providerId="AD" clId="Web-{DD617727-C74A-5EB8-ECF8-1C2F08C2A81B}" dt="2022-10-23T22:33:41.642" v="806" actId="1076"/>
          <ac:picMkLst>
            <pc:docMk/>
            <pc:sldMk cId="426719939" sldId="261"/>
            <ac:picMk id="3" creationId="{3D85E5BD-F3BA-290D-D592-54ABEFD4231C}"/>
          </ac:picMkLst>
        </pc:picChg>
        <pc:picChg chg="add mod">
          <ac:chgData name="Hernandez Perez, Mr. Fernando Enmanuel" userId="S::fh48713n@pace.edu::5c1b3c76-c6d9-4287-8b2e-9d7a9538a451" providerId="AD" clId="Web-{DD617727-C74A-5EB8-ECF8-1C2F08C2A81B}" dt="2022-10-23T22:33:38.501" v="805" actId="1076"/>
          <ac:picMkLst>
            <pc:docMk/>
            <pc:sldMk cId="426719939" sldId="261"/>
            <ac:picMk id="4" creationId="{B64F873E-1562-2606-405D-F5DE525CC478}"/>
          </ac:picMkLst>
        </pc:picChg>
        <pc:picChg chg="add mod">
          <ac:chgData name="Hernandez Perez, Mr. Fernando Enmanuel" userId="S::fh48713n@pace.edu::5c1b3c76-c6d9-4287-8b2e-9d7a9538a451" providerId="AD" clId="Web-{DD617727-C74A-5EB8-ECF8-1C2F08C2A81B}" dt="2022-10-23T22:33:35.486" v="804" actId="1076"/>
          <ac:picMkLst>
            <pc:docMk/>
            <pc:sldMk cId="426719939" sldId="261"/>
            <ac:picMk id="5" creationId="{FB37F3B5-38A2-404C-B4D2-EC581439EF7D}"/>
          </ac:picMkLst>
        </pc:picChg>
        <pc:picChg chg="add del mod">
          <ac:chgData name="Hernandez Perez, Mr. Fernando Enmanuel" userId="S::fh48713n@pace.edu::5c1b3c76-c6d9-4287-8b2e-9d7a9538a451" providerId="AD" clId="Web-{DD617727-C74A-5EB8-ECF8-1C2F08C2A81B}" dt="2022-10-23T22:33:50.720" v="809"/>
          <ac:picMkLst>
            <pc:docMk/>
            <pc:sldMk cId="426719939" sldId="261"/>
            <ac:picMk id="6" creationId="{CA49C439-F8DF-9A09-04BD-F26E1731F2EA}"/>
          </ac:picMkLst>
        </pc:picChg>
        <pc:picChg chg="add del mod">
          <ac:chgData name="Hernandez Perez, Mr. Fernando Enmanuel" userId="S::fh48713n@pace.edu::5c1b3c76-c6d9-4287-8b2e-9d7a9538a451" providerId="AD" clId="Web-{DD617727-C74A-5EB8-ECF8-1C2F08C2A81B}" dt="2022-10-23T22:33:55.220" v="811"/>
          <ac:picMkLst>
            <pc:docMk/>
            <pc:sldMk cId="426719939" sldId="261"/>
            <ac:picMk id="7" creationId="{7F049EF6-6EFC-2F49-A963-76A8DA09E920}"/>
          </ac:picMkLst>
        </pc:picChg>
      </pc:sldChg>
      <pc:sldChg chg="modSp">
        <pc:chgData name="Hernandez Perez, Mr. Fernando Enmanuel" userId="S::fh48713n@pace.edu::5c1b3c76-c6d9-4287-8b2e-9d7a9538a451" providerId="AD" clId="Web-{DD617727-C74A-5EB8-ECF8-1C2F08C2A81B}" dt="2022-10-23T22:30:12.652" v="699" actId="20577"/>
        <pc:sldMkLst>
          <pc:docMk/>
          <pc:sldMk cId="1130511046" sldId="262"/>
        </pc:sldMkLst>
        <pc:spChg chg="mod">
          <ac:chgData name="Hernandez Perez, Mr. Fernando Enmanuel" userId="S::fh48713n@pace.edu::5c1b3c76-c6d9-4287-8b2e-9d7a9538a451" providerId="AD" clId="Web-{DD617727-C74A-5EB8-ECF8-1C2F08C2A81B}" dt="2022-10-23T22:30:12.652" v="699" actId="20577"/>
          <ac:spMkLst>
            <pc:docMk/>
            <pc:sldMk cId="1130511046" sldId="262"/>
            <ac:spMk id="8" creationId="{B1E332C1-D41D-2B46-2697-B8D3931E59B4}"/>
          </ac:spMkLst>
        </pc:spChg>
      </pc:sldChg>
      <pc:sldChg chg="addSp delSp modSp">
        <pc:chgData name="Hernandez Perez, Mr. Fernando Enmanuel" userId="S::fh48713n@pace.edu::5c1b3c76-c6d9-4287-8b2e-9d7a9538a451" providerId="AD" clId="Web-{DD617727-C74A-5EB8-ECF8-1C2F08C2A81B}" dt="2022-10-23T22:26:38.974" v="648" actId="20577"/>
        <pc:sldMkLst>
          <pc:docMk/>
          <pc:sldMk cId="1311393004" sldId="263"/>
        </pc:sldMkLst>
        <pc:spChg chg="add mod">
          <ac:chgData name="Hernandez Perez, Mr. Fernando Enmanuel" userId="S::fh48713n@pace.edu::5c1b3c76-c6d9-4287-8b2e-9d7a9538a451" providerId="AD" clId="Web-{DD617727-C74A-5EB8-ECF8-1C2F08C2A81B}" dt="2022-10-23T22:20:44.620" v="290" actId="1076"/>
          <ac:spMkLst>
            <pc:docMk/>
            <pc:sldMk cId="1311393004" sldId="263"/>
            <ac:spMk id="4" creationId="{9C65B712-569B-60DB-8D28-E72A0EA89690}"/>
          </ac:spMkLst>
        </pc:spChg>
        <pc:spChg chg="add mod">
          <ac:chgData name="Hernandez Perez, Mr. Fernando Enmanuel" userId="S::fh48713n@pace.edu::5c1b3c76-c6d9-4287-8b2e-9d7a9538a451" providerId="AD" clId="Web-{DD617727-C74A-5EB8-ECF8-1C2F08C2A81B}" dt="2022-10-23T22:21:19.621" v="312" actId="20577"/>
          <ac:spMkLst>
            <pc:docMk/>
            <pc:sldMk cId="1311393004" sldId="263"/>
            <ac:spMk id="9" creationId="{D0E5D86F-F94E-39F6-1DFE-F38ED11F3360}"/>
          </ac:spMkLst>
        </pc:spChg>
        <pc:spChg chg="add mod">
          <ac:chgData name="Hernandez Perez, Mr. Fernando Enmanuel" userId="S::fh48713n@pace.edu::5c1b3c76-c6d9-4287-8b2e-9d7a9538a451" providerId="AD" clId="Web-{DD617727-C74A-5EB8-ECF8-1C2F08C2A81B}" dt="2022-10-23T22:22:15.404" v="397" actId="20577"/>
          <ac:spMkLst>
            <pc:docMk/>
            <pc:sldMk cId="1311393004" sldId="263"/>
            <ac:spMk id="10" creationId="{1224536B-E36C-EFF1-12AA-D36D23ABF3F5}"/>
          </ac:spMkLst>
        </pc:spChg>
        <pc:spChg chg="add mod">
          <ac:chgData name="Hernandez Perez, Mr. Fernando Enmanuel" userId="S::fh48713n@pace.edu::5c1b3c76-c6d9-4287-8b2e-9d7a9538a451" providerId="AD" clId="Web-{DD617727-C74A-5EB8-ECF8-1C2F08C2A81B}" dt="2022-10-23T22:24:17.423" v="502" actId="20577"/>
          <ac:spMkLst>
            <pc:docMk/>
            <pc:sldMk cId="1311393004" sldId="263"/>
            <ac:spMk id="11" creationId="{A8C5A315-DCE2-14D4-F319-E5A165B8E241}"/>
          </ac:spMkLst>
        </pc:spChg>
        <pc:spChg chg="add mod">
          <ac:chgData name="Hernandez Perez, Mr. Fernando Enmanuel" userId="S::fh48713n@pace.edu::5c1b3c76-c6d9-4287-8b2e-9d7a9538a451" providerId="AD" clId="Web-{DD617727-C74A-5EB8-ECF8-1C2F08C2A81B}" dt="2022-10-23T22:26:38.974" v="648" actId="20577"/>
          <ac:spMkLst>
            <pc:docMk/>
            <pc:sldMk cId="1311393004" sldId="263"/>
            <ac:spMk id="12" creationId="{BB35FBA4-C78B-BB24-3A71-BFE7F51A47BA}"/>
          </ac:spMkLst>
        </pc:spChg>
        <pc:spChg chg="mod">
          <ac:chgData name="Hernandez Perez, Mr. Fernando Enmanuel" userId="S::fh48713n@pace.edu::5c1b3c76-c6d9-4287-8b2e-9d7a9538a451" providerId="AD" clId="Web-{DD617727-C74A-5EB8-ECF8-1C2F08C2A81B}" dt="2022-10-23T22:13:47.374" v="7" actId="14100"/>
          <ac:spMkLst>
            <pc:docMk/>
            <pc:sldMk cId="1311393004" sldId="263"/>
            <ac:spMk id="103" creationId="{00000000-0000-0000-0000-000000000000}"/>
          </ac:spMkLst>
        </pc:spChg>
        <pc:grpChg chg="add del">
          <ac:chgData name="Hernandez Perez, Mr. Fernando Enmanuel" userId="S::fh48713n@pace.edu::5c1b3c76-c6d9-4287-8b2e-9d7a9538a451" providerId="AD" clId="Web-{DD617727-C74A-5EB8-ECF8-1C2F08C2A81B}" dt="2022-10-23T22:15:43.908" v="30"/>
          <ac:grpSpMkLst>
            <pc:docMk/>
            <pc:sldMk cId="1311393004" sldId="263"/>
            <ac:grpSpMk id="98" creationId="{00000000-0000-0000-0000-000000000000}"/>
          </ac:grpSpMkLst>
        </pc:grpChg>
        <pc:picChg chg="add mod">
          <ac:chgData name="Hernandez Perez, Mr. Fernando Enmanuel" userId="S::fh48713n@pace.edu::5c1b3c76-c6d9-4287-8b2e-9d7a9538a451" providerId="AD" clId="Web-{DD617727-C74A-5EB8-ECF8-1C2F08C2A81B}" dt="2022-10-23T22:16:01.596" v="31" actId="1076"/>
          <ac:picMkLst>
            <pc:docMk/>
            <pc:sldMk cId="1311393004" sldId="263"/>
            <ac:picMk id="3" creationId="{0D93428D-D1EA-0958-91D6-18EEFAD3AF28}"/>
          </ac:picMkLst>
        </pc:picChg>
        <pc:picChg chg="add mod">
          <ac:chgData name="Hernandez Perez, Mr. Fernando Enmanuel" userId="S::fh48713n@pace.edu::5c1b3c76-c6d9-4287-8b2e-9d7a9538a451" providerId="AD" clId="Web-{DD617727-C74A-5EB8-ECF8-1C2F08C2A81B}" dt="2022-10-23T22:14:48.657" v="19" actId="1076"/>
          <ac:picMkLst>
            <pc:docMk/>
            <pc:sldMk cId="1311393004" sldId="263"/>
            <ac:picMk id="5" creationId="{C41BA176-9458-F972-B9EA-0451A9E4ECCC}"/>
          </ac:picMkLst>
        </pc:picChg>
        <pc:picChg chg="add mod">
          <ac:chgData name="Hernandez Perez, Mr. Fernando Enmanuel" userId="S::fh48713n@pace.edu::5c1b3c76-c6d9-4287-8b2e-9d7a9538a451" providerId="AD" clId="Web-{DD617727-C74A-5EB8-ECF8-1C2F08C2A81B}" dt="2022-10-23T22:14:37.485" v="17" actId="1076"/>
          <ac:picMkLst>
            <pc:docMk/>
            <pc:sldMk cId="1311393004" sldId="263"/>
            <ac:picMk id="6" creationId="{BDC070E0-1AF4-A243-2776-5E8942514A7B}"/>
          </ac:picMkLst>
        </pc:picChg>
        <pc:picChg chg="add mod">
          <ac:chgData name="Hernandez Perez, Mr. Fernando Enmanuel" userId="S::fh48713n@pace.edu::5c1b3c76-c6d9-4287-8b2e-9d7a9538a451" providerId="AD" clId="Web-{DD617727-C74A-5EB8-ECF8-1C2F08C2A81B}" dt="2022-10-23T22:15:07.642" v="22" actId="14100"/>
          <ac:picMkLst>
            <pc:docMk/>
            <pc:sldMk cId="1311393004" sldId="263"/>
            <ac:picMk id="7" creationId="{536CFC08-C677-07FE-53ED-8CD802AA680A}"/>
          </ac:picMkLst>
        </pc:picChg>
        <pc:picChg chg="add mod">
          <ac:chgData name="Hernandez Perez, Mr. Fernando Enmanuel" userId="S::fh48713n@pace.edu::5c1b3c76-c6d9-4287-8b2e-9d7a9538a451" providerId="AD" clId="Web-{DD617727-C74A-5EB8-ECF8-1C2F08C2A81B}" dt="2022-10-23T22:15:39.861" v="28" actId="1076"/>
          <ac:picMkLst>
            <pc:docMk/>
            <pc:sldMk cId="1311393004" sldId="263"/>
            <ac:picMk id="8" creationId="{343A812D-431D-426D-4311-DC1061B4541E}"/>
          </ac:picMkLst>
        </pc:picChg>
      </pc:sldChg>
      <pc:sldChg chg="delSp del">
        <pc:chgData name="Hernandez Perez, Mr. Fernando Enmanuel" userId="S::fh48713n@pace.edu::5c1b3c76-c6d9-4287-8b2e-9d7a9538a451" providerId="AD" clId="Web-{DD617727-C74A-5EB8-ECF8-1C2F08C2A81B}" dt="2022-10-23T22:32:51.516" v="791"/>
        <pc:sldMkLst>
          <pc:docMk/>
          <pc:sldMk cId="1137807116" sldId="264"/>
        </pc:sldMkLst>
        <pc:picChg chg="del">
          <ac:chgData name="Hernandez Perez, Mr. Fernando Enmanuel" userId="S::fh48713n@pace.edu::5c1b3c76-c6d9-4287-8b2e-9d7a9538a451" providerId="AD" clId="Web-{DD617727-C74A-5EB8-ECF8-1C2F08C2A81B}" dt="2022-10-23T22:32:33.499" v="784"/>
          <ac:picMkLst>
            <pc:docMk/>
            <pc:sldMk cId="1137807116" sldId="264"/>
            <ac:picMk id="2" creationId="{4F2675B5-61B9-84E1-2991-D38F048F8F83}"/>
          </ac:picMkLst>
        </pc:picChg>
      </pc:sldChg>
    </pc:docChg>
  </pc:docChgLst>
  <pc:docChgLst>
    <pc:chgData name="Mopidevi, Mr. Sriharsha" userId="S::vm60343n@pace.edu::b9d40b02-478c-409a-9aa6-4e5ea781b57d" providerId="AD" clId="Web-{1E683166-B861-C416-21A6-62272C851BF9}"/>
    <pc:docChg chg="modSld">
      <pc:chgData name="Mopidevi, Mr. Sriharsha" userId="S::vm60343n@pace.edu::b9d40b02-478c-409a-9aa6-4e5ea781b57d" providerId="AD" clId="Web-{1E683166-B861-C416-21A6-62272C851BF9}" dt="2022-10-24T16:56:55.256" v="103" actId="20577"/>
      <pc:docMkLst>
        <pc:docMk/>
      </pc:docMkLst>
      <pc:sldChg chg="modSp">
        <pc:chgData name="Mopidevi, Mr. Sriharsha" userId="S::vm60343n@pace.edu::b9d40b02-478c-409a-9aa6-4e5ea781b57d" providerId="AD" clId="Web-{1E683166-B861-C416-21A6-62272C851BF9}" dt="2022-10-24T16:55:11.472" v="81" actId="20577"/>
        <pc:sldMkLst>
          <pc:docMk/>
          <pc:sldMk cId="289933505" sldId="269"/>
        </pc:sldMkLst>
        <pc:spChg chg="mod">
          <ac:chgData name="Mopidevi, Mr. Sriharsha" userId="S::vm60343n@pace.edu::b9d40b02-478c-409a-9aa6-4e5ea781b57d" providerId="AD" clId="Web-{1E683166-B861-C416-21A6-62272C851BF9}" dt="2022-10-24T16:52:38.001" v="6" actId="20577"/>
          <ac:spMkLst>
            <pc:docMk/>
            <pc:sldMk cId="289933505" sldId="269"/>
            <ac:spMk id="25" creationId="{178CBF61-CCCB-6145-15D0-183327E540A0}"/>
          </ac:spMkLst>
        </pc:spChg>
        <pc:spChg chg="mod">
          <ac:chgData name="Mopidevi, Mr. Sriharsha" userId="S::vm60343n@pace.edu::b9d40b02-478c-409a-9aa6-4e5ea781b57d" providerId="AD" clId="Web-{1E683166-B861-C416-21A6-62272C851BF9}" dt="2022-10-24T16:53:26.502" v="28" actId="20577"/>
          <ac:spMkLst>
            <pc:docMk/>
            <pc:sldMk cId="289933505" sldId="269"/>
            <ac:spMk id="29" creationId="{C98CE06A-3E67-24B8-0500-1167E6DC4BBA}"/>
          </ac:spMkLst>
        </pc:spChg>
        <pc:spChg chg="mod">
          <ac:chgData name="Mopidevi, Mr. Sriharsha" userId="S::vm60343n@pace.edu::b9d40b02-478c-409a-9aa6-4e5ea781b57d" providerId="AD" clId="Web-{1E683166-B861-C416-21A6-62272C851BF9}" dt="2022-10-24T16:53:50.080" v="34" actId="20577"/>
          <ac:spMkLst>
            <pc:docMk/>
            <pc:sldMk cId="289933505" sldId="269"/>
            <ac:spMk id="31" creationId="{D167F73A-F4AF-C9AB-6433-8179890DED88}"/>
          </ac:spMkLst>
        </pc:spChg>
        <pc:spChg chg="mod">
          <ac:chgData name="Mopidevi, Mr. Sriharsha" userId="S::vm60343n@pace.edu::b9d40b02-478c-409a-9aa6-4e5ea781b57d" providerId="AD" clId="Web-{1E683166-B861-C416-21A6-62272C851BF9}" dt="2022-10-24T16:54:17.690" v="47" actId="20577"/>
          <ac:spMkLst>
            <pc:docMk/>
            <pc:sldMk cId="289933505" sldId="269"/>
            <ac:spMk id="33" creationId="{B6A687A9-8A9A-3F9A-EE6A-30C87E59AB12}"/>
          </ac:spMkLst>
        </pc:spChg>
        <pc:spChg chg="mod">
          <ac:chgData name="Mopidevi, Mr. Sriharsha" userId="S::vm60343n@pace.edu::b9d40b02-478c-409a-9aa6-4e5ea781b57d" providerId="AD" clId="Web-{1E683166-B861-C416-21A6-62272C851BF9}" dt="2022-10-24T16:55:11.472" v="81" actId="20577"/>
          <ac:spMkLst>
            <pc:docMk/>
            <pc:sldMk cId="289933505" sldId="269"/>
            <ac:spMk id="35" creationId="{D3B5DB5D-F606-46E0-A49B-E8ECFF45B590}"/>
          </ac:spMkLst>
        </pc:spChg>
      </pc:sldChg>
      <pc:sldChg chg="modSp">
        <pc:chgData name="Mopidevi, Mr. Sriharsha" userId="S::vm60343n@pace.edu::b9d40b02-478c-409a-9aa6-4e5ea781b57d" providerId="AD" clId="Web-{1E683166-B861-C416-21A6-62272C851BF9}" dt="2022-10-24T16:56:55.256" v="103" actId="20577"/>
        <pc:sldMkLst>
          <pc:docMk/>
          <pc:sldMk cId="1195103318" sldId="270"/>
        </pc:sldMkLst>
        <pc:spChg chg="mod">
          <ac:chgData name="Mopidevi, Mr. Sriharsha" userId="S::vm60343n@pace.edu::b9d40b02-478c-409a-9aa6-4e5ea781b57d" providerId="AD" clId="Web-{1E683166-B861-C416-21A6-62272C851BF9}" dt="2022-10-24T16:56:55.256" v="103" actId="20577"/>
          <ac:spMkLst>
            <pc:docMk/>
            <pc:sldMk cId="1195103318" sldId="270"/>
            <ac:spMk id="5" creationId="{F32DD3DD-4050-E401-C7AB-04CAFE5A184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46294-4F75-C5C9-89B5-3ECC32A1D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6530" y="2818186"/>
            <a:ext cx="9017000" cy="1102659"/>
          </a:xfrm>
        </p:spPr>
        <p:txBody>
          <a:bodyPr/>
          <a:lstStyle/>
          <a:p>
            <a:r>
              <a:rPr lang="en-US">
                <a:solidFill>
                  <a:schemeClr val="lt2"/>
                </a:solidFill>
              </a:rPr>
              <a:t>Health App Menu Structure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0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5D8C8EA3-6D9A-D215-D105-70F284DEB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222" y="1326791"/>
            <a:ext cx="2053132" cy="4438771"/>
          </a:xfrm>
          <a:prstGeom prst="rect">
            <a:avLst/>
          </a:prstGeom>
        </p:spPr>
      </p:pic>
      <p:pic>
        <p:nvPicPr>
          <p:cNvPr id="19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E1A08B4-7875-C895-4D0F-C76AB3837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0121" y="1336524"/>
            <a:ext cx="2055987" cy="4440742"/>
          </a:xfrm>
          <a:prstGeom prst="rect">
            <a:avLst/>
          </a:prstGeom>
        </p:spPr>
      </p:pic>
      <p:pic>
        <p:nvPicPr>
          <p:cNvPr id="21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C785CA1-DE85-3DF1-CFF3-B7C1C55399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938" y="1332118"/>
            <a:ext cx="2044699" cy="4445147"/>
          </a:xfrm>
          <a:prstGeom prst="rect">
            <a:avLst/>
          </a:prstGeom>
        </p:spPr>
      </p:pic>
      <p:pic>
        <p:nvPicPr>
          <p:cNvPr id="23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BF03985-47D6-8617-5396-35D01BF520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4134" y="1336526"/>
            <a:ext cx="2047255" cy="443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305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Shape&#10;&#10;Description automatically generated">
            <a:extLst>
              <a:ext uri="{FF2B5EF4-FFF2-40B4-BE49-F238E27FC236}">
                <a16:creationId xmlns:a16="http://schemas.microsoft.com/office/drawing/2014/main" id="{1189F43F-855B-F8E8-0BDC-390DCE0D3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7480" y="925346"/>
            <a:ext cx="2312883" cy="5007309"/>
          </a:xfrm>
          <a:prstGeom prst="rect">
            <a:avLst/>
          </a:prstGeom>
        </p:spPr>
      </p:pic>
      <p:sp>
        <p:nvSpPr>
          <p:cNvPr id="13" name="Google Shape;103;p2">
            <a:extLst>
              <a:ext uri="{FF2B5EF4-FFF2-40B4-BE49-F238E27FC236}">
                <a16:creationId xmlns:a16="http://schemas.microsoft.com/office/drawing/2014/main" id="{167F0546-A517-6600-2012-AE5D21D7D00E}"/>
              </a:ext>
            </a:extLst>
          </p:cNvPr>
          <p:cNvSpPr txBox="1">
            <a:spLocks/>
          </p:cNvSpPr>
          <p:nvPr/>
        </p:nvSpPr>
        <p:spPr>
          <a:xfrm>
            <a:off x="646575" y="513242"/>
            <a:ext cx="5221224" cy="501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2"/>
              </a:buClr>
              <a:buSzPts val="2400"/>
            </a:pPr>
            <a:r>
              <a:rPr lang="en-US" sz="2400" b="1">
                <a:solidFill>
                  <a:schemeClr val="lt2"/>
                </a:solidFill>
              </a:rPr>
              <a:t>Bottom Tabs Navigation</a:t>
            </a:r>
            <a:endParaRPr lang="en-US">
              <a:solidFill>
                <a:schemeClr val="lt2"/>
              </a:solidFill>
            </a:endParaRPr>
          </a:p>
          <a:p>
            <a:pPr>
              <a:buSzPts val="2400"/>
            </a:pPr>
            <a:endParaRPr lang="en-US">
              <a:solidFill>
                <a:schemeClr val="lt2"/>
              </a:solidFill>
            </a:endParaRPr>
          </a:p>
          <a:p>
            <a:pPr>
              <a:lnSpc>
                <a:spcPct val="90000"/>
              </a:lnSpc>
              <a:buSzPts val="2400"/>
            </a:pPr>
            <a:endParaRPr lang="en-US">
              <a:solidFill>
                <a:schemeClr val="lt2"/>
              </a:solidFill>
            </a:endParaRPr>
          </a:p>
          <a:p>
            <a:pPr>
              <a:lnSpc>
                <a:spcPct val="90000"/>
              </a:lnSpc>
              <a:buClr>
                <a:srgbClr val="E7E6E6"/>
              </a:buClr>
              <a:buSzPts val="2200"/>
            </a:pPr>
            <a:endParaRPr lang="en-US" sz="2200">
              <a:solidFill>
                <a:schemeClr val="lt2"/>
              </a:solidFill>
            </a:endParaRPr>
          </a:p>
          <a:p>
            <a:pPr marL="685800" lvl="1" indent="-114300"/>
            <a:endParaRPr lang="en-US" sz="1800">
              <a:solidFill>
                <a:schemeClr val="lt2"/>
              </a:solidFill>
            </a:endParaRPr>
          </a:p>
        </p:txBody>
      </p:sp>
      <p:pic>
        <p:nvPicPr>
          <p:cNvPr id="15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99DD9F8-6BC1-ACD5-0512-4B3D37FFA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02" y="1249459"/>
            <a:ext cx="782839" cy="772209"/>
          </a:xfrm>
          <a:prstGeom prst="rect">
            <a:avLst/>
          </a:prstGeom>
        </p:spPr>
      </p:pic>
      <p:pic>
        <p:nvPicPr>
          <p:cNvPr id="17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9D758AD-D5E7-0B2B-75F6-72C2B66BB8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492" y="2361568"/>
            <a:ext cx="779261" cy="779261"/>
          </a:xfrm>
          <a:prstGeom prst="rect">
            <a:avLst/>
          </a:prstGeom>
        </p:spPr>
      </p:pic>
      <p:pic>
        <p:nvPicPr>
          <p:cNvPr id="19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554D31EC-CD51-67ED-C897-2BA2A93479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069" y="3510252"/>
            <a:ext cx="784524" cy="814204"/>
          </a:xfrm>
          <a:prstGeom prst="rect">
            <a:avLst/>
          </a:prstGeom>
        </p:spPr>
      </p:pic>
      <p:pic>
        <p:nvPicPr>
          <p:cNvPr id="21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1E553BE-B02F-3C4D-28B9-553950A826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670" y="4657185"/>
            <a:ext cx="783262" cy="717691"/>
          </a:xfrm>
          <a:prstGeom prst="rect">
            <a:avLst/>
          </a:prstGeom>
        </p:spPr>
      </p:pic>
      <p:pic>
        <p:nvPicPr>
          <p:cNvPr id="23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662F3EB-4353-F177-F243-0DA1E473D7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071" y="5711579"/>
            <a:ext cx="780104" cy="72253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78CBF61-CCCB-6145-15D0-183327E540A0}"/>
              </a:ext>
            </a:extLst>
          </p:cNvPr>
          <p:cNvSpPr txBox="1"/>
          <p:nvPr/>
        </p:nvSpPr>
        <p:spPr>
          <a:xfrm>
            <a:off x="1211758" y="1204044"/>
            <a:ext cx="3831049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Home</a:t>
            </a:r>
          </a:p>
          <a:p>
            <a:pPr algn="just"/>
            <a:r>
              <a:rPr lang="en-US" sz="1200" dirty="0">
                <a:solidFill>
                  <a:schemeClr val="bg1"/>
                </a:solidFill>
              </a:rPr>
              <a:t>Redirect the user to the home screen, where users can see their summary related of their diet or workout.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8CE06A-3E67-24B8-0500-1167E6DC4BBA}"/>
              </a:ext>
            </a:extLst>
          </p:cNvPr>
          <p:cNvSpPr txBox="1"/>
          <p:nvPr/>
        </p:nvSpPr>
        <p:spPr>
          <a:xfrm>
            <a:off x="1211757" y="2318413"/>
            <a:ext cx="3831049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Tasks</a:t>
            </a:r>
          </a:p>
          <a:p>
            <a:pPr algn="just"/>
            <a:r>
              <a:rPr lang="en-US" sz="1200" dirty="0">
                <a:solidFill>
                  <a:schemeClr val="bg1"/>
                </a:solidFill>
              </a:rPr>
              <a:t>Shows the list of tasks of the users. Users cand add/mark as completed the food or exercises pending of that day.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167F73A-F4AF-C9AB-6433-8179890DED88}"/>
              </a:ext>
            </a:extLst>
          </p:cNvPr>
          <p:cNvSpPr txBox="1"/>
          <p:nvPr/>
        </p:nvSpPr>
        <p:spPr>
          <a:xfrm>
            <a:off x="1211756" y="3485637"/>
            <a:ext cx="3831049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Add</a:t>
            </a:r>
          </a:p>
          <a:p>
            <a:pPr algn="just"/>
            <a:r>
              <a:rPr lang="en-US" sz="1200" dirty="0">
                <a:solidFill>
                  <a:schemeClr val="bg1"/>
                </a:solidFill>
              </a:rPr>
              <a:t>Shows a pop up where users can add the exercise or calories to track.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A687A9-8A9A-3F9A-EE6A-30C87E59AB12}"/>
              </a:ext>
            </a:extLst>
          </p:cNvPr>
          <p:cNvSpPr txBox="1"/>
          <p:nvPr/>
        </p:nvSpPr>
        <p:spPr>
          <a:xfrm>
            <a:off x="1211755" y="4674884"/>
            <a:ext cx="3831049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Statistics</a:t>
            </a:r>
          </a:p>
          <a:p>
            <a:pPr algn="just"/>
            <a:r>
              <a:rPr lang="en-US" sz="1200" dirty="0">
                <a:solidFill>
                  <a:schemeClr val="bg1"/>
                </a:solidFill>
              </a:rPr>
              <a:t>Shows all information of the user in a period and get their activity.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B5DB5D-F606-46E0-A49B-E8ECFF45B590}"/>
              </a:ext>
            </a:extLst>
          </p:cNvPr>
          <p:cNvSpPr txBox="1"/>
          <p:nvPr/>
        </p:nvSpPr>
        <p:spPr>
          <a:xfrm>
            <a:off x="1211755" y="5731994"/>
            <a:ext cx="3831049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Trainers / Dietitians</a:t>
            </a:r>
          </a:p>
          <a:p>
            <a:pPr algn="just"/>
            <a:r>
              <a:rPr lang="en-US" sz="1200" dirty="0">
                <a:solidFill>
                  <a:schemeClr val="bg1"/>
                </a:solidFill>
              </a:rPr>
              <a:t>Shows the lists of professionals registered in the app and they can choose their coach accordingly. </a:t>
            </a:r>
          </a:p>
        </p:txBody>
      </p:sp>
    </p:spTree>
    <p:extLst>
      <p:ext uri="{BB962C8B-B14F-4D97-AF65-F5344CB8AC3E}">
        <p14:creationId xmlns:p14="http://schemas.microsoft.com/office/powerpoint/2010/main" val="289933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picture containing text, monitor, iPod, electronics&#10;&#10;Description automatically generated">
            <a:extLst>
              <a:ext uri="{FF2B5EF4-FFF2-40B4-BE49-F238E27FC236}">
                <a16:creationId xmlns:a16="http://schemas.microsoft.com/office/drawing/2014/main" id="{857388E6-31F5-3E89-6AE8-A98258569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7769" y="824307"/>
            <a:ext cx="2653390" cy="5268324"/>
          </a:xfrm>
          <a:prstGeom prst="rect">
            <a:avLst/>
          </a:prstGeom>
        </p:spPr>
      </p:pic>
      <p:sp>
        <p:nvSpPr>
          <p:cNvPr id="5" name="Google Shape;116;p3">
            <a:extLst>
              <a:ext uri="{FF2B5EF4-FFF2-40B4-BE49-F238E27FC236}">
                <a16:creationId xmlns:a16="http://schemas.microsoft.com/office/drawing/2014/main" id="{F32DD3DD-4050-E401-C7AB-04CAFE5A184A}"/>
              </a:ext>
            </a:extLst>
          </p:cNvPr>
          <p:cNvSpPr txBox="1"/>
          <p:nvPr/>
        </p:nvSpPr>
        <p:spPr>
          <a:xfrm>
            <a:off x="746681" y="1181113"/>
            <a:ext cx="4612263" cy="4888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algn="just"/>
            <a:r>
              <a:rPr lang="en-US" sz="1700" b="1" dirty="0">
                <a:solidFill>
                  <a:schemeClr val="bg1"/>
                </a:solidFill>
              </a:rPr>
              <a:t>My Profile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just">
              <a:buChar char="•"/>
            </a:pPr>
            <a:r>
              <a:rPr lang="en-US" sz="1700" dirty="0">
                <a:solidFill>
                  <a:schemeClr val="bg1"/>
                </a:solidFill>
              </a:rPr>
              <a:t>Leads to a screen which shows user profile details. Such as name, location, etc. From there user can activate edit mode and change information if needed.  </a:t>
            </a:r>
            <a:endParaRPr lang="en-US" dirty="0">
              <a:solidFill>
                <a:schemeClr val="bg1"/>
              </a:solidFill>
            </a:endParaRPr>
          </a:p>
          <a:p>
            <a:pPr algn="just"/>
            <a:endParaRPr lang="en-US" sz="1700">
              <a:solidFill>
                <a:schemeClr val="bg1"/>
              </a:solidFill>
            </a:endParaRPr>
          </a:p>
          <a:p>
            <a:r>
              <a:rPr lang="en-US" sz="1700" b="1" dirty="0">
                <a:solidFill>
                  <a:schemeClr val="bg1"/>
                </a:solidFill>
              </a:rPr>
              <a:t>Home</a:t>
            </a:r>
          </a:p>
          <a:p>
            <a:pPr marL="285750" indent="-285750" algn="just">
              <a:buChar char="•"/>
            </a:pPr>
            <a:r>
              <a:rPr lang="en-US" sz="1700" dirty="0">
                <a:solidFill>
                  <a:schemeClr val="bg1"/>
                </a:solidFill>
              </a:rPr>
              <a:t>Redirect the user to the home screen, where users can see the summary related of their diet or workout.</a:t>
            </a:r>
            <a:endParaRPr lang="en-US" dirty="0">
              <a:solidFill>
                <a:schemeClr val="bg1"/>
              </a:solidFill>
            </a:endParaRPr>
          </a:p>
          <a:p>
            <a:pPr algn="just"/>
            <a:endParaRPr lang="en-US" sz="1700">
              <a:solidFill>
                <a:schemeClr val="bg1"/>
              </a:solidFill>
            </a:endParaRPr>
          </a:p>
          <a:p>
            <a:r>
              <a:rPr lang="en-US" sz="1700" b="1" dirty="0">
                <a:solidFill>
                  <a:schemeClr val="bg1"/>
                </a:solidFill>
              </a:rPr>
              <a:t>Tasks</a:t>
            </a:r>
          </a:p>
          <a:p>
            <a:pPr marL="285750" indent="-285750" algn="just">
              <a:buChar char="•"/>
            </a:pPr>
            <a:r>
              <a:rPr lang="en-US" sz="1700" dirty="0">
                <a:solidFill>
                  <a:schemeClr val="bg1"/>
                </a:solidFill>
              </a:rPr>
              <a:t>Shows the list of tasks of the users. Users can add/mark as completed the food or exercises pending of that day.</a:t>
            </a:r>
          </a:p>
          <a:p>
            <a:pPr algn="just"/>
            <a:endParaRPr lang="en-US" sz="1700">
              <a:solidFill>
                <a:schemeClr val="bg1"/>
              </a:solidFill>
            </a:endParaRPr>
          </a:p>
          <a:p>
            <a:r>
              <a:rPr lang="en-US" sz="1700" b="1" dirty="0">
                <a:solidFill>
                  <a:schemeClr val="bg1"/>
                </a:solidFill>
              </a:rPr>
              <a:t>Statistics</a:t>
            </a:r>
          </a:p>
          <a:p>
            <a:pPr marL="285750" indent="-285750" algn="just">
              <a:buChar char="•"/>
            </a:pPr>
            <a:r>
              <a:rPr lang="en-US" sz="1700" dirty="0">
                <a:solidFill>
                  <a:schemeClr val="bg1"/>
                </a:solidFill>
              </a:rPr>
              <a:t>Shows all information of the user in a period and get their activity.</a:t>
            </a:r>
          </a:p>
          <a:p>
            <a:pPr algn="just"/>
            <a:endParaRPr lang="en-US" sz="1700">
              <a:solidFill>
                <a:schemeClr val="bg1"/>
              </a:solidFill>
            </a:endParaRPr>
          </a:p>
          <a:p>
            <a:pPr algn="just"/>
            <a:r>
              <a:rPr lang="en-US" sz="1700" b="1" dirty="0">
                <a:solidFill>
                  <a:schemeClr val="bg1"/>
                </a:solidFill>
              </a:rPr>
              <a:t>Settings</a:t>
            </a:r>
          </a:p>
          <a:p>
            <a:pPr marL="285750" indent="-285750" algn="just">
              <a:buChar char="•"/>
            </a:pPr>
            <a:r>
              <a:rPr lang="en-US" sz="1700" dirty="0">
                <a:solidFill>
                  <a:schemeClr val="bg1"/>
                </a:solidFill>
              </a:rPr>
              <a:t>Settings related application.</a:t>
            </a:r>
          </a:p>
          <a:p>
            <a:pPr algn="just"/>
            <a:endParaRPr lang="en-US" sz="1700">
              <a:solidFill>
                <a:schemeClr val="bg1"/>
              </a:solidFill>
            </a:endParaRPr>
          </a:p>
          <a:p>
            <a:pPr algn="just"/>
            <a:r>
              <a:rPr lang="en-US" sz="1700" b="1" dirty="0">
                <a:solidFill>
                  <a:schemeClr val="bg1"/>
                </a:solidFill>
              </a:rPr>
              <a:t>Log out</a:t>
            </a:r>
          </a:p>
          <a:p>
            <a:pPr marL="285750" indent="-285750" algn="just">
              <a:buChar char="•"/>
            </a:pPr>
            <a:r>
              <a:rPr lang="en-US" sz="1700" dirty="0">
                <a:solidFill>
                  <a:schemeClr val="bg1"/>
                </a:solidFill>
              </a:rPr>
              <a:t>Allows user to sign out of the application</a:t>
            </a:r>
          </a:p>
          <a:p>
            <a:pPr marL="685800" marR="0" lvl="1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</a:pPr>
            <a:endParaRPr lang="en-US" sz="18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7" name="Google Shape;103;p2">
            <a:extLst>
              <a:ext uri="{FF2B5EF4-FFF2-40B4-BE49-F238E27FC236}">
                <a16:creationId xmlns:a16="http://schemas.microsoft.com/office/drawing/2014/main" id="{F0628493-462A-DAD5-6C54-D890627B3D81}"/>
              </a:ext>
            </a:extLst>
          </p:cNvPr>
          <p:cNvSpPr txBox="1">
            <a:spLocks/>
          </p:cNvSpPr>
          <p:nvPr/>
        </p:nvSpPr>
        <p:spPr>
          <a:xfrm>
            <a:off x="810927" y="460948"/>
            <a:ext cx="5221224" cy="501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>
                <a:solidFill>
                  <a:schemeClr val="bg1"/>
                </a:solidFill>
              </a:rPr>
              <a:t>Hamburger menu</a:t>
            </a:r>
            <a:endParaRPr lang="en-US" sz="2400"/>
          </a:p>
          <a:p>
            <a:pPr>
              <a:buSzPts val="2400"/>
            </a:pPr>
            <a:endParaRPr lang="en-US">
              <a:solidFill>
                <a:schemeClr val="lt2"/>
              </a:solidFill>
            </a:endParaRPr>
          </a:p>
          <a:p>
            <a:pPr>
              <a:lnSpc>
                <a:spcPct val="90000"/>
              </a:lnSpc>
              <a:buSzPts val="2400"/>
            </a:pPr>
            <a:endParaRPr lang="en-US">
              <a:solidFill>
                <a:schemeClr val="lt2"/>
              </a:solidFill>
            </a:endParaRPr>
          </a:p>
          <a:p>
            <a:pPr>
              <a:lnSpc>
                <a:spcPct val="90000"/>
              </a:lnSpc>
              <a:buClr>
                <a:srgbClr val="E7E6E6"/>
              </a:buClr>
              <a:buSzPts val="2200"/>
            </a:pPr>
            <a:endParaRPr lang="en-US" sz="2200">
              <a:solidFill>
                <a:schemeClr val="lt2"/>
              </a:solidFill>
            </a:endParaRPr>
          </a:p>
          <a:p>
            <a:pPr marL="685800" lvl="1" indent="-114300"/>
            <a:endParaRPr lang="en-US" sz="180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103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4">
            <a:extLst>
              <a:ext uri="{FF2B5EF4-FFF2-40B4-BE49-F238E27FC236}">
                <a16:creationId xmlns:a16="http://schemas.microsoft.com/office/drawing/2014/main" id="{3C9CEF5C-F305-DEDC-0AE6-CD8A8B41DF40}"/>
              </a:ext>
            </a:extLst>
          </p:cNvPr>
          <p:cNvSpPr txBox="1">
            <a:spLocks/>
          </p:cNvSpPr>
          <p:nvPr/>
        </p:nvSpPr>
        <p:spPr>
          <a:xfrm>
            <a:off x="1322451" y="1439940"/>
            <a:ext cx="5632106" cy="5107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rgbClr val="E7E6E6"/>
              </a:buClr>
              <a:buChar char="•"/>
            </a:pPr>
            <a:r>
              <a:rPr lang="en-US" sz="1800">
                <a:solidFill>
                  <a:schemeClr val="lt2"/>
                </a:solidFill>
              </a:rPr>
              <a:t>Implementation</a:t>
            </a:r>
            <a:endParaRPr lang="en-US">
              <a:solidFill>
                <a:schemeClr val="lt2"/>
              </a:solidFill>
            </a:endParaRPr>
          </a:p>
          <a:p>
            <a:pPr marL="457200" lvl="1" algn="just">
              <a:buClr>
                <a:schemeClr val="lt2"/>
              </a:buClr>
              <a:buSzPts val="1400"/>
            </a:pPr>
            <a:r>
              <a:rPr lang="en-US">
                <a:solidFill>
                  <a:schemeClr val="lt2"/>
                </a:solidFill>
              </a:rPr>
              <a:t>The images of the menus in the presentation are screen shots of the application at the current stage of the development build. 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chemeClr val="lt2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2"/>
                </a:solidFill>
              </a:rPr>
              <a:t>Styling</a:t>
            </a:r>
            <a:endParaRPr lang="en-US">
              <a:solidFill>
                <a:schemeClr val="lt2"/>
              </a:solidFill>
            </a:endParaRPr>
          </a:p>
          <a:p>
            <a:pPr marL="457200" lvl="1" algn="just">
              <a:lnSpc>
                <a:spcPct val="90000"/>
              </a:lnSpc>
              <a:spcBef>
                <a:spcPts val="500"/>
              </a:spcBef>
              <a:buClr>
                <a:schemeClr val="lt2"/>
              </a:buClr>
              <a:buSzPts val="1400"/>
            </a:pPr>
            <a:r>
              <a:rPr lang="en-US">
                <a:solidFill>
                  <a:schemeClr val="lt2"/>
                </a:solidFill>
              </a:rPr>
              <a:t>The color scheme, font and overall style do not reflect there look of the finished product. They only serve as a simple placeholder to allows demonstration of the menu structure. As production goes on styling will be implemented. However, the position and functionality of the navigation is not expected to change.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chemeClr val="lt2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2"/>
                </a:solidFill>
              </a:rPr>
              <a:t>Code base</a:t>
            </a:r>
            <a:endParaRPr lang="en-US">
              <a:solidFill>
                <a:schemeClr val="lt2"/>
              </a:solidFill>
            </a:endParaRPr>
          </a:p>
          <a:p>
            <a:pPr marL="457200" lvl="1">
              <a:buClr>
                <a:schemeClr val="lt2"/>
              </a:buClr>
              <a:buSzPts val="1400"/>
            </a:pPr>
            <a:r>
              <a:rPr lang="en-US">
                <a:solidFill>
                  <a:schemeClr val="lt2"/>
                </a:solidFill>
              </a:rPr>
              <a:t>Implemented with React-Native in the front end and in the backend is Golang. Code is accessible through the teams GitHub project repo.</a:t>
            </a:r>
          </a:p>
        </p:txBody>
      </p:sp>
      <p:sp>
        <p:nvSpPr>
          <p:cNvPr id="8" name="Google Shape;103;p2">
            <a:extLst>
              <a:ext uri="{FF2B5EF4-FFF2-40B4-BE49-F238E27FC236}">
                <a16:creationId xmlns:a16="http://schemas.microsoft.com/office/drawing/2014/main" id="{CBE4A2FA-706C-2186-7F4A-4FAF555F1E82}"/>
              </a:ext>
            </a:extLst>
          </p:cNvPr>
          <p:cNvSpPr txBox="1">
            <a:spLocks/>
          </p:cNvSpPr>
          <p:nvPr/>
        </p:nvSpPr>
        <p:spPr>
          <a:xfrm>
            <a:off x="1438457" y="670125"/>
            <a:ext cx="5221224" cy="501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>
                <a:solidFill>
                  <a:schemeClr val="bg1"/>
                </a:solidFill>
              </a:rPr>
              <a:t>More Information</a:t>
            </a:r>
          </a:p>
          <a:p>
            <a:pPr>
              <a:lnSpc>
                <a:spcPct val="90000"/>
              </a:lnSpc>
              <a:buClr>
                <a:srgbClr val="E7E6E6"/>
              </a:buClr>
              <a:buSzPts val="2200"/>
            </a:pPr>
            <a:endParaRPr lang="en-US" sz="2200">
              <a:solidFill>
                <a:schemeClr val="lt2"/>
              </a:solidFill>
            </a:endParaRPr>
          </a:p>
          <a:p>
            <a:pPr marL="685800" lvl="1" indent="-114300"/>
            <a:endParaRPr lang="en-US" sz="180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797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Health App Menu Structure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App Menu Structure</dc:title>
  <dc:creator>Kamenev, Aleksandar Evgeniy</dc:creator>
  <cp:revision>30</cp:revision>
  <dcterms:created xsi:type="dcterms:W3CDTF">2022-03-08T16:18:39Z</dcterms:created>
  <dcterms:modified xsi:type="dcterms:W3CDTF">2022-10-30T21:46:06Z</dcterms:modified>
</cp:coreProperties>
</file>