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62" r:id="rId3"/>
    <p:sldId id="261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3FEFA9-8795-4705-B97D-88B75B3C6A8D}" v="6" dt="2023-12-16T15:56:46.4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76" d="100"/>
          <a:sy n="76" d="100"/>
        </p:scale>
        <p:origin x="714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rushali More" userId="5127c14a03097edd" providerId="LiveId" clId="{423FEFA9-8795-4705-B97D-88B75B3C6A8D}"/>
    <pc:docChg chg="undo custSel addSld modSld sldOrd">
      <pc:chgData name="Vrushali More" userId="5127c14a03097edd" providerId="LiveId" clId="{423FEFA9-8795-4705-B97D-88B75B3C6A8D}" dt="2023-12-16T16:06:54.257" v="144" actId="20577"/>
      <pc:docMkLst>
        <pc:docMk/>
      </pc:docMkLst>
      <pc:sldChg chg="addSp delSp modSp mod">
        <pc:chgData name="Vrushali More" userId="5127c14a03097edd" providerId="LiveId" clId="{423FEFA9-8795-4705-B97D-88B75B3C6A8D}" dt="2023-12-16T16:06:54.257" v="144" actId="20577"/>
        <pc:sldMkLst>
          <pc:docMk/>
          <pc:sldMk cId="1331761540" sldId="256"/>
        </pc:sldMkLst>
        <pc:spChg chg="mod">
          <ac:chgData name="Vrushali More" userId="5127c14a03097edd" providerId="LiveId" clId="{423FEFA9-8795-4705-B97D-88B75B3C6A8D}" dt="2023-12-16T16:04:38.581" v="80" actId="20577"/>
          <ac:spMkLst>
            <pc:docMk/>
            <pc:sldMk cId="1331761540" sldId="256"/>
            <ac:spMk id="2" creationId="{E80CBA79-5DD2-8DE4-23A1-330875F2C43E}"/>
          </ac:spMkLst>
        </pc:spChg>
        <pc:spChg chg="mod">
          <ac:chgData name="Vrushali More" userId="5127c14a03097edd" providerId="LiveId" clId="{423FEFA9-8795-4705-B97D-88B75B3C6A8D}" dt="2023-12-16T16:06:54.257" v="144" actId="20577"/>
          <ac:spMkLst>
            <pc:docMk/>
            <pc:sldMk cId="1331761540" sldId="256"/>
            <ac:spMk id="3" creationId="{F1B5BD5C-5F5E-97EC-D347-04DB54FEAC92}"/>
          </ac:spMkLst>
        </pc:spChg>
        <pc:picChg chg="mod">
          <ac:chgData name="Vrushali More" userId="5127c14a03097edd" providerId="LiveId" clId="{423FEFA9-8795-4705-B97D-88B75B3C6A8D}" dt="2023-12-16T16:05:44.445" v="118" actId="1076"/>
          <ac:picMkLst>
            <pc:docMk/>
            <pc:sldMk cId="1331761540" sldId="256"/>
            <ac:picMk id="4" creationId="{5576D3D7-CBB9-DC97-4C08-E10EB724D174}"/>
          </ac:picMkLst>
        </pc:picChg>
        <pc:picChg chg="add del mod">
          <ac:chgData name="Vrushali More" userId="5127c14a03097edd" providerId="LiveId" clId="{423FEFA9-8795-4705-B97D-88B75B3C6A8D}" dt="2023-12-16T16:04:27.261" v="52" actId="478"/>
          <ac:picMkLst>
            <pc:docMk/>
            <pc:sldMk cId="1331761540" sldId="256"/>
            <ac:picMk id="6" creationId="{C9D32E23-6BC0-D002-2269-943E07A967E6}"/>
          </ac:picMkLst>
        </pc:picChg>
      </pc:sldChg>
      <pc:sldChg chg="addSp modSp mod">
        <pc:chgData name="Vrushali More" userId="5127c14a03097edd" providerId="LiveId" clId="{423FEFA9-8795-4705-B97D-88B75B3C6A8D}" dt="2023-12-16T15:54:33.103" v="21" actId="14100"/>
        <pc:sldMkLst>
          <pc:docMk/>
          <pc:sldMk cId="738932282" sldId="257"/>
        </pc:sldMkLst>
        <pc:picChg chg="add mod">
          <ac:chgData name="Vrushali More" userId="5127c14a03097edd" providerId="LiveId" clId="{423FEFA9-8795-4705-B97D-88B75B3C6A8D}" dt="2023-12-16T15:54:33.103" v="21" actId="14100"/>
          <ac:picMkLst>
            <pc:docMk/>
            <pc:sldMk cId="738932282" sldId="257"/>
            <ac:picMk id="6" creationId="{B2D36BA7-4DF7-C7F1-E121-F73EB9E86A6E}"/>
          </ac:picMkLst>
        </pc:picChg>
      </pc:sldChg>
      <pc:sldChg chg="addSp modSp mod">
        <pc:chgData name="Vrushali More" userId="5127c14a03097edd" providerId="LiveId" clId="{423FEFA9-8795-4705-B97D-88B75B3C6A8D}" dt="2023-12-16T15:55:06.945" v="28" actId="14100"/>
        <pc:sldMkLst>
          <pc:docMk/>
          <pc:sldMk cId="3683134595" sldId="258"/>
        </pc:sldMkLst>
        <pc:picChg chg="add mod">
          <ac:chgData name="Vrushali More" userId="5127c14a03097edd" providerId="LiveId" clId="{423FEFA9-8795-4705-B97D-88B75B3C6A8D}" dt="2023-12-16T15:55:06.945" v="28" actId="14100"/>
          <ac:picMkLst>
            <pc:docMk/>
            <pc:sldMk cId="3683134595" sldId="258"/>
            <ac:picMk id="6" creationId="{596EEDB1-E5B1-F30C-902C-94E28F27CD51}"/>
          </ac:picMkLst>
        </pc:picChg>
      </pc:sldChg>
      <pc:sldChg chg="addSp modSp mod">
        <pc:chgData name="Vrushali More" userId="5127c14a03097edd" providerId="LiveId" clId="{423FEFA9-8795-4705-B97D-88B75B3C6A8D}" dt="2023-12-16T15:55:46.361" v="35" actId="1076"/>
        <pc:sldMkLst>
          <pc:docMk/>
          <pc:sldMk cId="536607863" sldId="259"/>
        </pc:sldMkLst>
        <pc:picChg chg="add mod">
          <ac:chgData name="Vrushali More" userId="5127c14a03097edd" providerId="LiveId" clId="{423FEFA9-8795-4705-B97D-88B75B3C6A8D}" dt="2023-12-16T15:55:46.361" v="35" actId="1076"/>
          <ac:picMkLst>
            <pc:docMk/>
            <pc:sldMk cId="536607863" sldId="259"/>
            <ac:picMk id="6" creationId="{8561BDF2-2634-47A9-630D-AE7C97B66904}"/>
          </ac:picMkLst>
        </pc:picChg>
      </pc:sldChg>
      <pc:sldChg chg="addSp modSp mod">
        <pc:chgData name="Vrushali More" userId="5127c14a03097edd" providerId="LiveId" clId="{423FEFA9-8795-4705-B97D-88B75B3C6A8D}" dt="2023-12-16T15:56:22.203" v="42" actId="14100"/>
        <pc:sldMkLst>
          <pc:docMk/>
          <pc:sldMk cId="589186537" sldId="260"/>
        </pc:sldMkLst>
        <pc:spChg chg="mod">
          <ac:chgData name="Vrushali More" userId="5127c14a03097edd" providerId="LiveId" clId="{423FEFA9-8795-4705-B97D-88B75B3C6A8D}" dt="2023-12-16T07:05:56.379" v="0" actId="122"/>
          <ac:spMkLst>
            <pc:docMk/>
            <pc:sldMk cId="589186537" sldId="260"/>
            <ac:spMk id="3" creationId="{F1B5BD5C-5F5E-97EC-D347-04DB54FEAC92}"/>
          </ac:spMkLst>
        </pc:spChg>
        <pc:picChg chg="add mod">
          <ac:chgData name="Vrushali More" userId="5127c14a03097edd" providerId="LiveId" clId="{423FEFA9-8795-4705-B97D-88B75B3C6A8D}" dt="2023-12-16T15:56:22.203" v="42" actId="14100"/>
          <ac:picMkLst>
            <pc:docMk/>
            <pc:sldMk cId="589186537" sldId="260"/>
            <ac:picMk id="6" creationId="{6DDE8BA2-A5E9-7625-B980-DB8202659DCD}"/>
          </ac:picMkLst>
        </pc:picChg>
      </pc:sldChg>
      <pc:sldChg chg="addSp modSp mod ord">
        <pc:chgData name="Vrushali More" userId="5127c14a03097edd" providerId="LiveId" clId="{423FEFA9-8795-4705-B97D-88B75B3C6A8D}" dt="2023-12-16T15:56:56.943" v="50"/>
        <pc:sldMkLst>
          <pc:docMk/>
          <pc:sldMk cId="3756653217" sldId="261"/>
        </pc:sldMkLst>
        <pc:spChg chg="mod">
          <ac:chgData name="Vrushali More" userId="5127c14a03097edd" providerId="LiveId" clId="{423FEFA9-8795-4705-B97D-88B75B3C6A8D}" dt="2023-12-16T07:06:08.808" v="1" actId="122"/>
          <ac:spMkLst>
            <pc:docMk/>
            <pc:sldMk cId="3756653217" sldId="261"/>
            <ac:spMk id="3" creationId="{F1B5BD5C-5F5E-97EC-D347-04DB54FEAC92}"/>
          </ac:spMkLst>
        </pc:spChg>
        <pc:picChg chg="add mod">
          <ac:chgData name="Vrushali More" userId="5127c14a03097edd" providerId="LiveId" clId="{423FEFA9-8795-4705-B97D-88B75B3C6A8D}" dt="2023-12-16T15:56:53.132" v="48" actId="1076"/>
          <ac:picMkLst>
            <pc:docMk/>
            <pc:sldMk cId="3756653217" sldId="261"/>
            <ac:picMk id="6" creationId="{68077E6E-4811-1491-A20A-119ACBCC826E}"/>
          </ac:picMkLst>
        </pc:picChg>
      </pc:sldChg>
      <pc:sldChg chg="add">
        <pc:chgData name="Vrushali More" userId="5127c14a03097edd" providerId="LiveId" clId="{423FEFA9-8795-4705-B97D-88B75B3C6A8D}" dt="2023-12-16T16:04:16.105" v="51" actId="2890"/>
        <pc:sldMkLst>
          <pc:docMk/>
          <pc:sldMk cId="3920937507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A35EAA-ED80-4FF1-942C-82B1D483AF60}"/>
              </a:ext>
            </a:extLst>
          </p:cNvPr>
          <p:cNvSpPr/>
          <p:nvPr/>
        </p:nvSpPr>
        <p:spPr>
          <a:xfrm rot="21133683" flipH="1">
            <a:off x="977627" y="481134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15F49B-3CBC-46CF-AFB5-988852D0479E}"/>
              </a:ext>
            </a:extLst>
          </p:cNvPr>
          <p:cNvSpPr/>
          <p:nvPr/>
        </p:nvSpPr>
        <p:spPr>
          <a:xfrm rot="21133683" flipH="1">
            <a:off x="1010574" y="456230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FF0C0-FC1A-4C5B-9FE5-09BA33FF7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392" y="1398181"/>
            <a:ext cx="7134446" cy="2870791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89092-15F8-4341-8D94-9E799301C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0835" y="5135527"/>
            <a:ext cx="4397164" cy="105793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7328B-E858-4921-99C2-3B0BE172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81296-9B7B-4EF3-89B3-8B33E607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FE59-6CD1-4D0F-8A06-10CA2D38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82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39E3-FB89-4585-A22D-15851E8D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4B498-70D2-4956-A576-83345B38D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A84CB-FF9E-43D6-8805-B4ABB520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7EE14-0A60-428B-BC0E-A50951E0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A9A22-BBF2-4B23-B17F-B32AC87D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2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CC51B-E0BE-4D50-A04A-571F8BCAE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99550" y="692150"/>
            <a:ext cx="2254250" cy="53099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F5607-7A89-4981-87F4-98BC7CE0A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692150"/>
            <a:ext cx="8108950" cy="53099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0D5BE-275A-42D5-BCE1-357D5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25F9A-B406-4028-AC92-D1245051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70F0A-5147-4274-A0A1-BD219179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38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C77D-9BA0-4A3B-B823-2059DC3C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11DB-C16F-4CED-97C6-73ABD71F3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4D3C-7343-4DD7-B816-0D4D66BD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409C8-4D7C-40EE-A12E-59CB555C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22D5-7193-4F59-83B4-3C19E8B1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02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EFA1-A4AB-4CF4-B02E-57AAED57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971" y="1709738"/>
            <a:ext cx="9165772" cy="296327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B406C-F19A-4393-9AD1-A300A7E45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1971" y="4875028"/>
            <a:ext cx="9165772" cy="105262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D7AE7-47F6-4023-8D44-8BA1DAB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B32FC-A974-44FC-9804-F871EE51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ADE9-F40E-4E3B-AB8D-68CB1F48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12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D816-3E01-4EFD-AD9C-783D674D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3D69-34A7-451D-A902-5F6CD1334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0722" y="2095500"/>
            <a:ext cx="4999077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1E0E2-7D34-48E0-8795-546D2F00E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056" y="2095500"/>
            <a:ext cx="5072743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05476-6B6D-4BA3-919B-5335D642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B6D41-07E2-4F6D-BB39-217957FE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0CA9C-BFED-484F-B765-EA8CE4B4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22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4AD2-5208-4201-90A7-F9618761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02129"/>
            <a:ext cx="10326688" cy="11256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3FF53-BE24-42E9-BA12-BC5863CBF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1827804"/>
            <a:ext cx="49688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84776-6678-4D27-9BE9-5D83FC9E8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8700" y="2642191"/>
            <a:ext cx="4968875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CA2E2-5B30-43B4-8FCD-23015451F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1054" y="1827804"/>
            <a:ext cx="5087034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7B7A1-E670-4E7E-AEBA-340893DE8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1054" y="2642191"/>
            <a:ext cx="5087034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4D3AE-982A-4CC3-8456-4D4B0E35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E3087-09F9-4436-8236-8693EA49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413CB-0E24-4F96-AF8C-EE269ACC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13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CAD1C-D319-4A48-8DF9-50699231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D0181-83E0-4AB1-B372-24D6C075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0352C-6317-4DD0-84C4-AE7DDAC5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8F340C5-9EBB-43D9-91F5-F767DBD59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01240" y="1130240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C812-F2A9-46D4-9B78-6659C68E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671" y="1932214"/>
            <a:ext cx="6966858" cy="309154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7A37F60-69E7-41AC-BC9A-9DBC3B57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55668" y="1103025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95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D441F-9FBB-4F90-987A-39793DE0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92B1E-8D5D-45CA-9A8B-53E3B7FE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9E71-49A9-4CE9-AD1D-780A876B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33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053A-B2EE-4E20-9723-6BB0BBD5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3272"/>
            <a:ext cx="3932237" cy="173272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65AB-0DF3-4C86-AB5F-EB65021FD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642" y="987425"/>
            <a:ext cx="593974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99FAE-8825-466D-9F1E-3B7BAED2C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8550"/>
            <a:ext cx="3932237" cy="35004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A6375-677F-4A58-B98D-18F3DEF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40F2C-7AE7-481B-856A-B3E26AE8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7C48C-9BD9-41CB-915E-A905B886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96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6DE4-025D-4D93-A5D0-FB458972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15915"/>
            <a:ext cx="3932237" cy="16700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3EE21-471F-4B7B-B7AF-192243A12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6B769-8E40-42E6-8F62-C4347B0CE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5744"/>
            <a:ext cx="3932237" cy="35032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84DC6-1AA3-4779-8EDF-F4A87750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7F83E-FAF9-43E1-95CC-6F4EDD76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D8C7B-B211-4BAF-9C05-09CF993B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221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AE2DA9-9BAF-4D46-BC97-20425C5321FD}"/>
              </a:ext>
            </a:extLst>
          </p:cNvPr>
          <p:cNvSpPr/>
          <p:nvPr/>
        </p:nvSpPr>
        <p:spPr>
          <a:xfrm>
            <a:off x="372926" y="367993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68807" y="-29564"/>
                  <a:pt x="11499601" y="84193"/>
                </a:cubicBezTo>
                <a:lnTo>
                  <a:pt x="11496115" y="333210"/>
                </a:lnTo>
                <a:cubicBezTo>
                  <a:pt x="11496285" y="48943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89E99-8A12-4C4F-92F9-95B01D81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4" y="558209"/>
            <a:ext cx="10333075" cy="1414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1B211-A6C3-4384-AA0B-7A8561A53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0726" y="2089298"/>
            <a:ext cx="10333074" cy="3827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7E98-5ED3-41C2-BC39-EA8FB826A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7834" y="6356350"/>
            <a:ext cx="2604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C1691109-F4F8-4597-962C-A4F4B7960636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93049-EC55-4ABD-8F77-F5A84AE38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56153" y="6356350"/>
            <a:ext cx="34441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1B6DF-CCDC-4ED0-A4B2-1512B668F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0263" y="6356350"/>
            <a:ext cx="523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2D2C6CA-56BB-4A08-A1E2-342F83955EDB}"/>
              </a:ext>
            </a:extLst>
          </p:cNvPr>
          <p:cNvSpPr/>
          <p:nvPr/>
        </p:nvSpPr>
        <p:spPr>
          <a:xfrm>
            <a:off x="403284" y="389461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5500 h 6255974"/>
              <a:gd name="connsiteX1" fmla="*/ 11263634 w 11499601"/>
              <a:gd name="connsiteY1" fmla="*/ 16394 h 6255974"/>
              <a:gd name="connsiteX2" fmla="*/ 11499601 w 11499601"/>
              <a:gd name="connsiteY2" fmla="*/ 64794 h 6255974"/>
              <a:gd name="connsiteX3" fmla="*/ 11496115 w 11499601"/>
              <a:gd name="connsiteY3" fmla="*/ 338710 h 6255974"/>
              <a:gd name="connsiteX4" fmla="*/ 11496626 w 11499601"/>
              <a:gd name="connsiteY4" fmla="*/ 807372 h 6255974"/>
              <a:gd name="connsiteX5" fmla="*/ 11482477 w 11499601"/>
              <a:gd name="connsiteY5" fmla="*/ 1840079 h 6255974"/>
              <a:gd name="connsiteX6" fmla="*/ 11478714 w 11499601"/>
              <a:gd name="connsiteY6" fmla="*/ 3525714 h 6255974"/>
              <a:gd name="connsiteX7" fmla="*/ 11419375 w 11499601"/>
              <a:gd name="connsiteY7" fmla="*/ 5987933 h 6255974"/>
              <a:gd name="connsiteX8" fmla="*/ 5959453 w 11499601"/>
              <a:gd name="connsiteY8" fmla="*/ 5978886 h 6255974"/>
              <a:gd name="connsiteX9" fmla="*/ 4858766 w 11499601"/>
              <a:gd name="connsiteY9" fmla="*/ 6005062 h 6255974"/>
              <a:gd name="connsiteX10" fmla="*/ 3239306 w 11499601"/>
              <a:gd name="connsiteY10" fmla="*/ 5978241 h 6255974"/>
              <a:gd name="connsiteX11" fmla="*/ 3217554 w 11499601"/>
              <a:gd name="connsiteY11" fmla="*/ 6011412 h 6255974"/>
              <a:gd name="connsiteX12" fmla="*/ 3219866 w 11499601"/>
              <a:gd name="connsiteY12" fmla="*/ 6255974 h 6255974"/>
              <a:gd name="connsiteX13" fmla="*/ 2870715 w 11499601"/>
              <a:gd name="connsiteY13" fmla="*/ 6061661 h 6255974"/>
              <a:gd name="connsiteX14" fmla="*/ 2785655 w 11499601"/>
              <a:gd name="connsiteY14" fmla="*/ 5978241 h 6255974"/>
              <a:gd name="connsiteX15" fmla="*/ 2301504 w 11499601"/>
              <a:gd name="connsiteY15" fmla="*/ 5973147 h 6255974"/>
              <a:gd name="connsiteX16" fmla="*/ 666073 w 11499601"/>
              <a:gd name="connsiteY16" fmla="*/ 5964071 h 6255974"/>
              <a:gd name="connsiteX17" fmla="*/ 94741 w 11499601"/>
              <a:gd name="connsiteY17" fmla="*/ 5962915 h 6255974"/>
              <a:gd name="connsiteX18" fmla="*/ 37859 w 11499601"/>
              <a:gd name="connsiteY18" fmla="*/ 5881560 h 6255974"/>
              <a:gd name="connsiteX19" fmla="*/ 28975 w 11499601"/>
              <a:gd name="connsiteY19" fmla="*/ 2612388 h 6255974"/>
              <a:gd name="connsiteX20" fmla="*/ 33539 w 11499601"/>
              <a:gd name="connsiteY20" fmla="*/ 65360 h 6255974"/>
              <a:gd name="connsiteX21" fmla="*/ 39830 w 11499601"/>
              <a:gd name="connsiteY21" fmla="*/ 47528 h 6255974"/>
              <a:gd name="connsiteX22" fmla="*/ 88659 w 11499601"/>
              <a:gd name="connsiteY22" fmla="*/ 42782 h 6255974"/>
              <a:gd name="connsiteX23" fmla="*/ 301554 w 11499601"/>
              <a:gd name="connsiteY23" fmla="*/ 42782 h 6255974"/>
              <a:gd name="connsiteX24" fmla="*/ 416464 w 11499601"/>
              <a:gd name="connsiteY24" fmla="*/ 36225 h 6255974"/>
              <a:gd name="connsiteX25" fmla="*/ 907723 w 11499601"/>
              <a:gd name="connsiteY25" fmla="*/ 29769 h 6255974"/>
              <a:gd name="connsiteX26" fmla="*/ 3989089 w 11499601"/>
              <a:gd name="connsiteY26" fmla="*/ 35153 h 6255974"/>
              <a:gd name="connsiteX27" fmla="*/ 9680053 w 11499601"/>
              <a:gd name="connsiteY27" fmla="*/ 5500 h 62559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5929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1172 w 11499601"/>
              <a:gd name="connsiteY3" fmla="*/ 31329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83635" y="5293"/>
                  <a:pt x="11499601" y="39374"/>
                </a:cubicBezTo>
                <a:lnTo>
                  <a:pt x="11491172" y="313290"/>
                </a:lnTo>
                <a:cubicBezTo>
                  <a:pt x="11491342" y="46951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485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b="1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SzPct val="73000"/>
        <a:buFontTx/>
        <a:buNone/>
        <a:defRPr sz="3200" b="1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18288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800" b="1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4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82880" algn="l" defTabSz="914400" rtl="0" eaLnBrk="1" latinLnBrk="0" hangingPunct="1">
        <a:lnSpc>
          <a:spcPct val="100000"/>
        </a:lnSpc>
        <a:spcBef>
          <a:spcPts val="500"/>
        </a:spcBef>
        <a:buSzPct val="73000"/>
        <a:buFont typeface="Arial" panose="020B0604020202020204" pitchFamily="34" charset="0"/>
        <a:buChar char="•"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2B4CD28-604D-4D9D-89A8-12FAC7245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76D3D7-CBB9-DC97-4C08-E10EB724D1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000"/>
          <a:stretch/>
        </p:blipFill>
        <p:spPr>
          <a:xfrm>
            <a:off x="19" y="-342987"/>
            <a:ext cx="12191981" cy="7465003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9AD5DBC-DEC2-48AB-A2B9-164512BEA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97424">
            <a:off x="496546" y="475905"/>
            <a:ext cx="5522001" cy="2792916"/>
          </a:xfrm>
          <a:custGeom>
            <a:avLst/>
            <a:gdLst>
              <a:gd name="connsiteX0" fmla="*/ 891379 w 4662985"/>
              <a:gd name="connsiteY0" fmla="*/ 1591181 h 1931508"/>
              <a:gd name="connsiteX1" fmla="*/ 126235 w 4662985"/>
              <a:gd name="connsiteY1" fmla="*/ 1242280 h 1931508"/>
              <a:gd name="connsiteX2" fmla="*/ 8887 w 4662985"/>
              <a:gd name="connsiteY2" fmla="*/ 549241 h 1931508"/>
              <a:gd name="connsiteX3" fmla="*/ 481994 w 4662985"/>
              <a:gd name="connsiteY3" fmla="*/ 38891 h 1931508"/>
              <a:gd name="connsiteX4" fmla="*/ 4176837 w 4662985"/>
              <a:gd name="connsiteY4" fmla="*/ 108043 h 1931508"/>
              <a:gd name="connsiteX5" fmla="*/ 4661945 w 4662985"/>
              <a:gd name="connsiteY5" fmla="*/ 598104 h 1931508"/>
              <a:gd name="connsiteX6" fmla="*/ 4354479 w 4662985"/>
              <a:gd name="connsiteY6" fmla="*/ 1472118 h 1931508"/>
              <a:gd name="connsiteX7" fmla="*/ 1274188 w 4662985"/>
              <a:gd name="connsiteY7" fmla="*/ 1591276 h 1931508"/>
              <a:gd name="connsiteX8" fmla="*/ 896713 w 4662985"/>
              <a:gd name="connsiteY8" fmla="*/ 1931509 h 1931508"/>
              <a:gd name="connsiteX9" fmla="*/ 891379 w 4662985"/>
              <a:gd name="connsiteY9" fmla="*/ 1591181 h 1931508"/>
              <a:gd name="connsiteX0" fmla="*/ 891157 w 4662763"/>
              <a:gd name="connsiteY0" fmla="*/ 1591181 h 1931509"/>
              <a:gd name="connsiteX1" fmla="*/ 215888 w 4662763"/>
              <a:gd name="connsiteY1" fmla="*/ 1252973 h 1931509"/>
              <a:gd name="connsiteX2" fmla="*/ 8665 w 4662763"/>
              <a:gd name="connsiteY2" fmla="*/ 549241 h 1931509"/>
              <a:gd name="connsiteX3" fmla="*/ 481772 w 4662763"/>
              <a:gd name="connsiteY3" fmla="*/ 38891 h 1931509"/>
              <a:gd name="connsiteX4" fmla="*/ 4176615 w 4662763"/>
              <a:gd name="connsiteY4" fmla="*/ 108043 h 1931509"/>
              <a:gd name="connsiteX5" fmla="*/ 4661723 w 4662763"/>
              <a:gd name="connsiteY5" fmla="*/ 598104 h 1931509"/>
              <a:gd name="connsiteX6" fmla="*/ 4354257 w 4662763"/>
              <a:gd name="connsiteY6" fmla="*/ 1472118 h 1931509"/>
              <a:gd name="connsiteX7" fmla="*/ 1273966 w 4662763"/>
              <a:gd name="connsiteY7" fmla="*/ 1591276 h 1931509"/>
              <a:gd name="connsiteX8" fmla="*/ 896491 w 4662763"/>
              <a:gd name="connsiteY8" fmla="*/ 1931509 h 1931509"/>
              <a:gd name="connsiteX9" fmla="*/ 891157 w 4662763"/>
              <a:gd name="connsiteY9" fmla="*/ 1591181 h 1931509"/>
              <a:gd name="connsiteX0" fmla="*/ 893955 w 4665561"/>
              <a:gd name="connsiteY0" fmla="*/ 1591181 h 1931509"/>
              <a:gd name="connsiteX1" fmla="*/ 218686 w 4665561"/>
              <a:gd name="connsiteY1" fmla="*/ 1252973 h 1931509"/>
              <a:gd name="connsiteX2" fmla="*/ 11463 w 4665561"/>
              <a:gd name="connsiteY2" fmla="*/ 549241 h 1931509"/>
              <a:gd name="connsiteX3" fmla="*/ 484570 w 4665561"/>
              <a:gd name="connsiteY3" fmla="*/ 38891 h 1931509"/>
              <a:gd name="connsiteX4" fmla="*/ 4179413 w 4665561"/>
              <a:gd name="connsiteY4" fmla="*/ 108043 h 1931509"/>
              <a:gd name="connsiteX5" fmla="*/ 4664521 w 4665561"/>
              <a:gd name="connsiteY5" fmla="*/ 598104 h 1931509"/>
              <a:gd name="connsiteX6" fmla="*/ 4357055 w 4665561"/>
              <a:gd name="connsiteY6" fmla="*/ 1472118 h 1931509"/>
              <a:gd name="connsiteX7" fmla="*/ 1276764 w 4665561"/>
              <a:gd name="connsiteY7" fmla="*/ 1591276 h 1931509"/>
              <a:gd name="connsiteX8" fmla="*/ 899289 w 4665561"/>
              <a:gd name="connsiteY8" fmla="*/ 1931509 h 1931509"/>
              <a:gd name="connsiteX9" fmla="*/ 893955 w 4665561"/>
              <a:gd name="connsiteY9" fmla="*/ 1591181 h 1931509"/>
              <a:gd name="connsiteX0" fmla="*/ 882812 w 4654418"/>
              <a:gd name="connsiteY0" fmla="*/ 1591181 h 1931509"/>
              <a:gd name="connsiteX1" fmla="*/ 409762 w 4654418"/>
              <a:gd name="connsiteY1" fmla="*/ 1317128 h 1931509"/>
              <a:gd name="connsiteX2" fmla="*/ 320 w 4654418"/>
              <a:gd name="connsiteY2" fmla="*/ 549241 h 1931509"/>
              <a:gd name="connsiteX3" fmla="*/ 473427 w 4654418"/>
              <a:gd name="connsiteY3" fmla="*/ 38891 h 1931509"/>
              <a:gd name="connsiteX4" fmla="*/ 4168270 w 4654418"/>
              <a:gd name="connsiteY4" fmla="*/ 108043 h 1931509"/>
              <a:gd name="connsiteX5" fmla="*/ 4653378 w 4654418"/>
              <a:gd name="connsiteY5" fmla="*/ 598104 h 1931509"/>
              <a:gd name="connsiteX6" fmla="*/ 4345912 w 4654418"/>
              <a:gd name="connsiteY6" fmla="*/ 1472118 h 1931509"/>
              <a:gd name="connsiteX7" fmla="*/ 1265621 w 4654418"/>
              <a:gd name="connsiteY7" fmla="*/ 1591276 h 1931509"/>
              <a:gd name="connsiteX8" fmla="*/ 888146 w 4654418"/>
              <a:gd name="connsiteY8" fmla="*/ 1931509 h 1931509"/>
              <a:gd name="connsiteX9" fmla="*/ 882812 w 4654418"/>
              <a:gd name="connsiteY9" fmla="*/ 1591181 h 1931509"/>
              <a:gd name="connsiteX0" fmla="*/ 721472 w 4493078"/>
              <a:gd name="connsiteY0" fmla="*/ 1576074 h 1916402"/>
              <a:gd name="connsiteX1" fmla="*/ 248422 w 4493078"/>
              <a:gd name="connsiteY1" fmla="*/ 1302021 h 1916402"/>
              <a:gd name="connsiteX2" fmla="*/ 198481 w 4493078"/>
              <a:gd name="connsiteY2" fmla="*/ 544828 h 1916402"/>
              <a:gd name="connsiteX3" fmla="*/ 312087 w 4493078"/>
              <a:gd name="connsiteY3" fmla="*/ 23784 h 1916402"/>
              <a:gd name="connsiteX4" fmla="*/ 4006930 w 4493078"/>
              <a:gd name="connsiteY4" fmla="*/ 92936 h 1916402"/>
              <a:gd name="connsiteX5" fmla="*/ 4492038 w 4493078"/>
              <a:gd name="connsiteY5" fmla="*/ 582997 h 1916402"/>
              <a:gd name="connsiteX6" fmla="*/ 4184572 w 4493078"/>
              <a:gd name="connsiteY6" fmla="*/ 1457011 h 1916402"/>
              <a:gd name="connsiteX7" fmla="*/ 1104281 w 4493078"/>
              <a:gd name="connsiteY7" fmla="*/ 1576169 h 1916402"/>
              <a:gd name="connsiteX8" fmla="*/ 726806 w 4493078"/>
              <a:gd name="connsiteY8" fmla="*/ 1916402 h 1916402"/>
              <a:gd name="connsiteX9" fmla="*/ 721472 w 4493078"/>
              <a:gd name="connsiteY9" fmla="*/ 1576074 h 1916402"/>
              <a:gd name="connsiteX0" fmla="*/ 571898 w 4363378"/>
              <a:gd name="connsiteY0" fmla="*/ 1544826 h 1885154"/>
              <a:gd name="connsiteX1" fmla="*/ 98848 w 4363378"/>
              <a:gd name="connsiteY1" fmla="*/ 1270773 h 1885154"/>
              <a:gd name="connsiteX2" fmla="*/ 48907 w 4363378"/>
              <a:gd name="connsiteY2" fmla="*/ 513580 h 1885154"/>
              <a:gd name="connsiteX3" fmla="*/ 668060 w 4363378"/>
              <a:gd name="connsiteY3" fmla="*/ 56691 h 1885154"/>
              <a:gd name="connsiteX4" fmla="*/ 3857356 w 4363378"/>
              <a:gd name="connsiteY4" fmla="*/ 61688 h 1885154"/>
              <a:gd name="connsiteX5" fmla="*/ 4342464 w 4363378"/>
              <a:gd name="connsiteY5" fmla="*/ 551749 h 1885154"/>
              <a:gd name="connsiteX6" fmla="*/ 4034998 w 4363378"/>
              <a:gd name="connsiteY6" fmla="*/ 1425763 h 1885154"/>
              <a:gd name="connsiteX7" fmla="*/ 954707 w 4363378"/>
              <a:gd name="connsiteY7" fmla="*/ 1544921 h 1885154"/>
              <a:gd name="connsiteX8" fmla="*/ 577232 w 4363378"/>
              <a:gd name="connsiteY8" fmla="*/ 1885154 h 1885154"/>
              <a:gd name="connsiteX9" fmla="*/ 571898 w 4363378"/>
              <a:gd name="connsiteY9" fmla="*/ 1544826 h 1885154"/>
              <a:gd name="connsiteX0" fmla="*/ 571898 w 4363379"/>
              <a:gd name="connsiteY0" fmla="*/ 1544826 h 1885154"/>
              <a:gd name="connsiteX1" fmla="*/ 98848 w 4363379"/>
              <a:gd name="connsiteY1" fmla="*/ 1270773 h 1885154"/>
              <a:gd name="connsiteX2" fmla="*/ 48907 w 4363379"/>
              <a:gd name="connsiteY2" fmla="*/ 513580 h 1885154"/>
              <a:gd name="connsiteX3" fmla="*/ 668060 w 4363379"/>
              <a:gd name="connsiteY3" fmla="*/ 56691 h 1885154"/>
              <a:gd name="connsiteX4" fmla="*/ 3857356 w 4363379"/>
              <a:gd name="connsiteY4" fmla="*/ 61688 h 1885154"/>
              <a:gd name="connsiteX5" fmla="*/ 4342464 w 4363379"/>
              <a:gd name="connsiteY5" fmla="*/ 551749 h 1885154"/>
              <a:gd name="connsiteX6" fmla="*/ 4034998 w 4363379"/>
              <a:gd name="connsiteY6" fmla="*/ 1425763 h 1885154"/>
              <a:gd name="connsiteX7" fmla="*/ 954707 w 4363379"/>
              <a:gd name="connsiteY7" fmla="*/ 1544921 h 1885154"/>
              <a:gd name="connsiteX8" fmla="*/ 577232 w 4363379"/>
              <a:gd name="connsiteY8" fmla="*/ 1885154 h 1885154"/>
              <a:gd name="connsiteX9" fmla="*/ 571898 w 4363379"/>
              <a:gd name="connsiteY9" fmla="*/ 1544826 h 1885154"/>
              <a:gd name="connsiteX0" fmla="*/ 577456 w 4368937"/>
              <a:gd name="connsiteY0" fmla="*/ 1544826 h 1885154"/>
              <a:gd name="connsiteX1" fmla="*/ 104406 w 4368937"/>
              <a:gd name="connsiteY1" fmla="*/ 1270773 h 1885154"/>
              <a:gd name="connsiteX2" fmla="*/ 54465 w 4368937"/>
              <a:gd name="connsiteY2" fmla="*/ 513580 h 1885154"/>
              <a:gd name="connsiteX3" fmla="*/ 673618 w 4368937"/>
              <a:gd name="connsiteY3" fmla="*/ 56691 h 1885154"/>
              <a:gd name="connsiteX4" fmla="*/ 3862914 w 4368937"/>
              <a:gd name="connsiteY4" fmla="*/ 61688 h 1885154"/>
              <a:gd name="connsiteX5" fmla="*/ 4348022 w 4368937"/>
              <a:gd name="connsiteY5" fmla="*/ 551749 h 1885154"/>
              <a:gd name="connsiteX6" fmla="*/ 4040556 w 4368937"/>
              <a:gd name="connsiteY6" fmla="*/ 1425763 h 1885154"/>
              <a:gd name="connsiteX7" fmla="*/ 960265 w 4368937"/>
              <a:gd name="connsiteY7" fmla="*/ 1544921 h 1885154"/>
              <a:gd name="connsiteX8" fmla="*/ 582790 w 4368937"/>
              <a:gd name="connsiteY8" fmla="*/ 1885154 h 1885154"/>
              <a:gd name="connsiteX9" fmla="*/ 577456 w 4368937"/>
              <a:gd name="connsiteY9" fmla="*/ 1544826 h 1885154"/>
              <a:gd name="connsiteX0" fmla="*/ 558214 w 4349695"/>
              <a:gd name="connsiteY0" fmla="*/ 1544826 h 1885154"/>
              <a:gd name="connsiteX1" fmla="*/ 141335 w 4349695"/>
              <a:gd name="connsiteY1" fmla="*/ 1249388 h 1885154"/>
              <a:gd name="connsiteX2" fmla="*/ 35223 w 4349695"/>
              <a:gd name="connsiteY2" fmla="*/ 513580 h 1885154"/>
              <a:gd name="connsiteX3" fmla="*/ 654376 w 4349695"/>
              <a:gd name="connsiteY3" fmla="*/ 56691 h 1885154"/>
              <a:gd name="connsiteX4" fmla="*/ 3843672 w 4349695"/>
              <a:gd name="connsiteY4" fmla="*/ 61688 h 1885154"/>
              <a:gd name="connsiteX5" fmla="*/ 4328780 w 4349695"/>
              <a:gd name="connsiteY5" fmla="*/ 551749 h 1885154"/>
              <a:gd name="connsiteX6" fmla="*/ 4021314 w 4349695"/>
              <a:gd name="connsiteY6" fmla="*/ 1425763 h 1885154"/>
              <a:gd name="connsiteX7" fmla="*/ 941023 w 4349695"/>
              <a:gd name="connsiteY7" fmla="*/ 1544921 h 1885154"/>
              <a:gd name="connsiteX8" fmla="*/ 563548 w 4349695"/>
              <a:gd name="connsiteY8" fmla="*/ 1885154 h 1885154"/>
              <a:gd name="connsiteX9" fmla="*/ 558214 w 4349695"/>
              <a:gd name="connsiteY9" fmla="*/ 1544826 h 1885154"/>
              <a:gd name="connsiteX0" fmla="*/ 533956 w 4325437"/>
              <a:gd name="connsiteY0" fmla="*/ 1544826 h 1885154"/>
              <a:gd name="connsiteX1" fmla="*/ 117077 w 4325437"/>
              <a:gd name="connsiteY1" fmla="*/ 1249388 h 1885154"/>
              <a:gd name="connsiteX2" fmla="*/ 10965 w 4325437"/>
              <a:gd name="connsiteY2" fmla="*/ 513580 h 1885154"/>
              <a:gd name="connsiteX3" fmla="*/ 630118 w 4325437"/>
              <a:gd name="connsiteY3" fmla="*/ 56691 h 1885154"/>
              <a:gd name="connsiteX4" fmla="*/ 3819414 w 4325437"/>
              <a:gd name="connsiteY4" fmla="*/ 61688 h 1885154"/>
              <a:gd name="connsiteX5" fmla="*/ 4304522 w 4325437"/>
              <a:gd name="connsiteY5" fmla="*/ 551749 h 1885154"/>
              <a:gd name="connsiteX6" fmla="*/ 3997056 w 4325437"/>
              <a:gd name="connsiteY6" fmla="*/ 1425763 h 1885154"/>
              <a:gd name="connsiteX7" fmla="*/ 916765 w 4325437"/>
              <a:gd name="connsiteY7" fmla="*/ 1544921 h 1885154"/>
              <a:gd name="connsiteX8" fmla="*/ 539290 w 4325437"/>
              <a:gd name="connsiteY8" fmla="*/ 1885154 h 1885154"/>
              <a:gd name="connsiteX9" fmla="*/ 533956 w 4325437"/>
              <a:gd name="connsiteY9" fmla="*/ 1544826 h 1885154"/>
              <a:gd name="connsiteX0" fmla="*/ 541936 w 4333417"/>
              <a:gd name="connsiteY0" fmla="*/ 1542160 h 1882488"/>
              <a:gd name="connsiteX1" fmla="*/ 125057 w 4333417"/>
              <a:gd name="connsiteY1" fmla="*/ 1246722 h 1882488"/>
              <a:gd name="connsiteX2" fmla="*/ 7711 w 4333417"/>
              <a:gd name="connsiteY2" fmla="*/ 468144 h 1882488"/>
              <a:gd name="connsiteX3" fmla="*/ 638098 w 4333417"/>
              <a:gd name="connsiteY3" fmla="*/ 54025 h 1882488"/>
              <a:gd name="connsiteX4" fmla="*/ 3827394 w 4333417"/>
              <a:gd name="connsiteY4" fmla="*/ 59022 h 1882488"/>
              <a:gd name="connsiteX5" fmla="*/ 4312502 w 4333417"/>
              <a:gd name="connsiteY5" fmla="*/ 549083 h 1882488"/>
              <a:gd name="connsiteX6" fmla="*/ 4005036 w 4333417"/>
              <a:gd name="connsiteY6" fmla="*/ 1423097 h 1882488"/>
              <a:gd name="connsiteX7" fmla="*/ 924745 w 4333417"/>
              <a:gd name="connsiteY7" fmla="*/ 1542255 h 1882488"/>
              <a:gd name="connsiteX8" fmla="*/ 547270 w 4333417"/>
              <a:gd name="connsiteY8" fmla="*/ 1882488 h 1882488"/>
              <a:gd name="connsiteX9" fmla="*/ 541936 w 4333417"/>
              <a:gd name="connsiteY9" fmla="*/ 1542160 h 1882488"/>
              <a:gd name="connsiteX0" fmla="*/ 541936 w 4388134"/>
              <a:gd name="connsiteY0" fmla="*/ 1552672 h 1893000"/>
              <a:gd name="connsiteX1" fmla="*/ 125057 w 4388134"/>
              <a:gd name="connsiteY1" fmla="*/ 1257234 h 1893000"/>
              <a:gd name="connsiteX2" fmla="*/ 7711 w 4388134"/>
              <a:gd name="connsiteY2" fmla="*/ 478656 h 1893000"/>
              <a:gd name="connsiteX3" fmla="*/ 638098 w 4388134"/>
              <a:gd name="connsiteY3" fmla="*/ 64537 h 1893000"/>
              <a:gd name="connsiteX4" fmla="*/ 3827394 w 4388134"/>
              <a:gd name="connsiteY4" fmla="*/ 69534 h 1893000"/>
              <a:gd name="connsiteX5" fmla="*/ 4357440 w 4388134"/>
              <a:gd name="connsiteY5" fmla="*/ 719981 h 1893000"/>
              <a:gd name="connsiteX6" fmla="*/ 4005036 w 4388134"/>
              <a:gd name="connsiteY6" fmla="*/ 1433609 h 1893000"/>
              <a:gd name="connsiteX7" fmla="*/ 924745 w 4388134"/>
              <a:gd name="connsiteY7" fmla="*/ 1552767 h 1893000"/>
              <a:gd name="connsiteX8" fmla="*/ 547270 w 4388134"/>
              <a:gd name="connsiteY8" fmla="*/ 1893000 h 1893000"/>
              <a:gd name="connsiteX9" fmla="*/ 541936 w 4388134"/>
              <a:gd name="connsiteY9" fmla="*/ 1552672 h 1893000"/>
              <a:gd name="connsiteX0" fmla="*/ 541936 w 4371319"/>
              <a:gd name="connsiteY0" fmla="*/ 1552672 h 1893000"/>
              <a:gd name="connsiteX1" fmla="*/ 125057 w 4371319"/>
              <a:gd name="connsiteY1" fmla="*/ 1257234 h 1893000"/>
              <a:gd name="connsiteX2" fmla="*/ 7711 w 4371319"/>
              <a:gd name="connsiteY2" fmla="*/ 478656 h 1893000"/>
              <a:gd name="connsiteX3" fmla="*/ 638098 w 4371319"/>
              <a:gd name="connsiteY3" fmla="*/ 64537 h 1893000"/>
              <a:gd name="connsiteX4" fmla="*/ 3827394 w 4371319"/>
              <a:gd name="connsiteY4" fmla="*/ 69534 h 1893000"/>
              <a:gd name="connsiteX5" fmla="*/ 4357440 w 4371319"/>
              <a:gd name="connsiteY5" fmla="*/ 719981 h 1893000"/>
              <a:gd name="connsiteX6" fmla="*/ 4005036 w 4371319"/>
              <a:gd name="connsiteY6" fmla="*/ 1433609 h 1893000"/>
              <a:gd name="connsiteX7" fmla="*/ 924745 w 4371319"/>
              <a:gd name="connsiteY7" fmla="*/ 1552767 h 1893000"/>
              <a:gd name="connsiteX8" fmla="*/ 547270 w 4371319"/>
              <a:gd name="connsiteY8" fmla="*/ 1893000 h 1893000"/>
              <a:gd name="connsiteX9" fmla="*/ 541936 w 4371319"/>
              <a:gd name="connsiteY9" fmla="*/ 1552672 h 1893000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5036 w 4371319"/>
              <a:gd name="connsiteY6" fmla="*/ 1433609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3373 w 4371319"/>
              <a:gd name="connsiteY6" fmla="*/ 1412283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2709"/>
              <a:gd name="connsiteY0" fmla="*/ 1574600 h 1882850"/>
              <a:gd name="connsiteX1" fmla="*/ 125057 w 4372709"/>
              <a:gd name="connsiteY1" fmla="*/ 1279162 h 1882850"/>
              <a:gd name="connsiteX2" fmla="*/ 7711 w 4372709"/>
              <a:gd name="connsiteY2" fmla="*/ 500584 h 1882850"/>
              <a:gd name="connsiteX3" fmla="*/ 638098 w 4372709"/>
              <a:gd name="connsiteY3" fmla="*/ 86465 h 1882850"/>
              <a:gd name="connsiteX4" fmla="*/ 3836101 w 4372709"/>
              <a:gd name="connsiteY4" fmla="*/ 58680 h 1882850"/>
              <a:gd name="connsiteX5" fmla="*/ 4357440 w 4372709"/>
              <a:gd name="connsiteY5" fmla="*/ 741909 h 1882850"/>
              <a:gd name="connsiteX6" fmla="*/ 4003373 w 4372709"/>
              <a:gd name="connsiteY6" fmla="*/ 1434211 h 1882850"/>
              <a:gd name="connsiteX7" fmla="*/ 924745 w 4372709"/>
              <a:gd name="connsiteY7" fmla="*/ 1574695 h 1882850"/>
              <a:gd name="connsiteX8" fmla="*/ 513567 w 4372709"/>
              <a:gd name="connsiteY8" fmla="*/ 1882850 h 1882850"/>
              <a:gd name="connsiteX9" fmla="*/ 541936 w 4372709"/>
              <a:gd name="connsiteY9" fmla="*/ 1574600 h 1882850"/>
              <a:gd name="connsiteX0" fmla="*/ 596079 w 4426852"/>
              <a:gd name="connsiteY0" fmla="*/ 1574294 h 1882544"/>
              <a:gd name="connsiteX1" fmla="*/ 179200 w 4426852"/>
              <a:gd name="connsiteY1" fmla="*/ 1278856 h 1882544"/>
              <a:gd name="connsiteX2" fmla="*/ 5005 w 4426852"/>
              <a:gd name="connsiteY2" fmla="*/ 493573 h 1882544"/>
              <a:gd name="connsiteX3" fmla="*/ 692241 w 4426852"/>
              <a:gd name="connsiteY3" fmla="*/ 86159 h 1882544"/>
              <a:gd name="connsiteX4" fmla="*/ 3890244 w 4426852"/>
              <a:gd name="connsiteY4" fmla="*/ 58374 h 1882544"/>
              <a:gd name="connsiteX5" fmla="*/ 4411583 w 4426852"/>
              <a:gd name="connsiteY5" fmla="*/ 741603 h 1882544"/>
              <a:gd name="connsiteX6" fmla="*/ 4057516 w 4426852"/>
              <a:gd name="connsiteY6" fmla="*/ 1433905 h 1882544"/>
              <a:gd name="connsiteX7" fmla="*/ 978888 w 4426852"/>
              <a:gd name="connsiteY7" fmla="*/ 1574389 h 1882544"/>
              <a:gd name="connsiteX8" fmla="*/ 567710 w 4426852"/>
              <a:gd name="connsiteY8" fmla="*/ 1882544 h 1882544"/>
              <a:gd name="connsiteX9" fmla="*/ 596079 w 4426852"/>
              <a:gd name="connsiteY9" fmla="*/ 1574294 h 1882544"/>
              <a:gd name="connsiteX0" fmla="*/ 614119 w 4445340"/>
              <a:gd name="connsiteY0" fmla="*/ 1619631 h 1927881"/>
              <a:gd name="connsiteX1" fmla="*/ 197240 w 4445340"/>
              <a:gd name="connsiteY1" fmla="*/ 1324193 h 1927881"/>
              <a:gd name="connsiteX2" fmla="*/ 23045 w 4445340"/>
              <a:gd name="connsiteY2" fmla="*/ 538910 h 1927881"/>
              <a:gd name="connsiteX3" fmla="*/ 692421 w 4445340"/>
              <a:gd name="connsiteY3" fmla="*/ 46983 h 1927881"/>
              <a:gd name="connsiteX4" fmla="*/ 3908284 w 4445340"/>
              <a:gd name="connsiteY4" fmla="*/ 103711 h 1927881"/>
              <a:gd name="connsiteX5" fmla="*/ 4429623 w 4445340"/>
              <a:gd name="connsiteY5" fmla="*/ 786940 h 1927881"/>
              <a:gd name="connsiteX6" fmla="*/ 4075556 w 4445340"/>
              <a:gd name="connsiteY6" fmla="*/ 1479242 h 1927881"/>
              <a:gd name="connsiteX7" fmla="*/ 996928 w 4445340"/>
              <a:gd name="connsiteY7" fmla="*/ 1619726 h 1927881"/>
              <a:gd name="connsiteX8" fmla="*/ 585750 w 4445340"/>
              <a:gd name="connsiteY8" fmla="*/ 1927881 h 1927881"/>
              <a:gd name="connsiteX9" fmla="*/ 614119 w 4445340"/>
              <a:gd name="connsiteY9" fmla="*/ 1619631 h 1927881"/>
              <a:gd name="connsiteX0" fmla="*/ 595113 w 4426334"/>
              <a:gd name="connsiteY0" fmla="*/ 1619631 h 1927881"/>
              <a:gd name="connsiteX1" fmla="*/ 178234 w 4426334"/>
              <a:gd name="connsiteY1" fmla="*/ 1324193 h 1927881"/>
              <a:gd name="connsiteX2" fmla="*/ 4039 w 4426334"/>
              <a:gd name="connsiteY2" fmla="*/ 538910 h 1927881"/>
              <a:gd name="connsiteX3" fmla="*/ 673415 w 4426334"/>
              <a:gd name="connsiteY3" fmla="*/ 46983 h 1927881"/>
              <a:gd name="connsiteX4" fmla="*/ 3889278 w 4426334"/>
              <a:gd name="connsiteY4" fmla="*/ 103711 h 1927881"/>
              <a:gd name="connsiteX5" fmla="*/ 4410617 w 4426334"/>
              <a:gd name="connsiteY5" fmla="*/ 786940 h 1927881"/>
              <a:gd name="connsiteX6" fmla="*/ 4056550 w 4426334"/>
              <a:gd name="connsiteY6" fmla="*/ 1479242 h 1927881"/>
              <a:gd name="connsiteX7" fmla="*/ 977922 w 4426334"/>
              <a:gd name="connsiteY7" fmla="*/ 1619726 h 1927881"/>
              <a:gd name="connsiteX8" fmla="*/ 566744 w 4426334"/>
              <a:gd name="connsiteY8" fmla="*/ 1927881 h 1927881"/>
              <a:gd name="connsiteX9" fmla="*/ 595113 w 4426334"/>
              <a:gd name="connsiteY9" fmla="*/ 1619631 h 1927881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38498 h 1946748"/>
              <a:gd name="connsiteX1" fmla="*/ 162953 w 4410649"/>
              <a:gd name="connsiteY1" fmla="*/ 1343060 h 1946748"/>
              <a:gd name="connsiteX2" fmla="*/ 4508 w 4410649"/>
              <a:gd name="connsiteY2" fmla="*/ 470888 h 1946748"/>
              <a:gd name="connsiteX3" fmla="*/ 658134 w 4410649"/>
              <a:gd name="connsiteY3" fmla="*/ 65850 h 1946748"/>
              <a:gd name="connsiteX4" fmla="*/ 3871596 w 4410649"/>
              <a:gd name="connsiteY4" fmla="*/ 92219 h 1946748"/>
              <a:gd name="connsiteX5" fmla="*/ 4395336 w 4410649"/>
              <a:gd name="connsiteY5" fmla="*/ 805807 h 1946748"/>
              <a:gd name="connsiteX6" fmla="*/ 4041269 w 4410649"/>
              <a:gd name="connsiteY6" fmla="*/ 1498109 h 1946748"/>
              <a:gd name="connsiteX7" fmla="*/ 962641 w 4410649"/>
              <a:gd name="connsiteY7" fmla="*/ 1638593 h 1946748"/>
              <a:gd name="connsiteX8" fmla="*/ 551463 w 4410649"/>
              <a:gd name="connsiteY8" fmla="*/ 1946748 h 1946748"/>
              <a:gd name="connsiteX9" fmla="*/ 579832 w 4410649"/>
              <a:gd name="connsiteY9" fmla="*/ 1638498 h 194674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28152"/>
              <a:gd name="connsiteY0" fmla="*/ 1638498 h 1966993"/>
              <a:gd name="connsiteX1" fmla="*/ 162953 w 4428152"/>
              <a:gd name="connsiteY1" fmla="*/ 1343060 h 1966993"/>
              <a:gd name="connsiteX2" fmla="*/ 4508 w 4428152"/>
              <a:gd name="connsiteY2" fmla="*/ 470888 h 1966993"/>
              <a:gd name="connsiteX3" fmla="*/ 658134 w 4428152"/>
              <a:gd name="connsiteY3" fmla="*/ 65850 h 1966993"/>
              <a:gd name="connsiteX4" fmla="*/ 3871596 w 4428152"/>
              <a:gd name="connsiteY4" fmla="*/ 92219 h 1966993"/>
              <a:gd name="connsiteX5" fmla="*/ 4395336 w 4428152"/>
              <a:gd name="connsiteY5" fmla="*/ 805807 h 1966993"/>
              <a:gd name="connsiteX6" fmla="*/ 4041269 w 4428152"/>
              <a:gd name="connsiteY6" fmla="*/ 1498109 h 1966993"/>
              <a:gd name="connsiteX7" fmla="*/ 911570 w 4428152"/>
              <a:gd name="connsiteY7" fmla="*/ 1642154 h 1966993"/>
              <a:gd name="connsiteX8" fmla="*/ 853844 w 4428152"/>
              <a:gd name="connsiteY8" fmla="*/ 1966993 h 1966993"/>
              <a:gd name="connsiteX9" fmla="*/ 579832 w 4428152"/>
              <a:gd name="connsiteY9" fmla="*/ 1638498 h 1966993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03897"/>
              <a:gd name="connsiteY0" fmla="*/ 1638498 h 1962415"/>
              <a:gd name="connsiteX1" fmla="*/ 162953 w 4403897"/>
              <a:gd name="connsiteY1" fmla="*/ 1343060 h 1962415"/>
              <a:gd name="connsiteX2" fmla="*/ 4508 w 4403897"/>
              <a:gd name="connsiteY2" fmla="*/ 470888 h 1962415"/>
              <a:gd name="connsiteX3" fmla="*/ 658134 w 4403897"/>
              <a:gd name="connsiteY3" fmla="*/ 65850 h 1962415"/>
              <a:gd name="connsiteX4" fmla="*/ 3871596 w 4403897"/>
              <a:gd name="connsiteY4" fmla="*/ 92219 h 1962415"/>
              <a:gd name="connsiteX5" fmla="*/ 4395336 w 4403897"/>
              <a:gd name="connsiteY5" fmla="*/ 805807 h 1962415"/>
              <a:gd name="connsiteX6" fmla="*/ 4041269 w 4403897"/>
              <a:gd name="connsiteY6" fmla="*/ 1498109 h 1962415"/>
              <a:gd name="connsiteX7" fmla="*/ 911570 w 4403897"/>
              <a:gd name="connsiteY7" fmla="*/ 1642154 h 1962415"/>
              <a:gd name="connsiteX8" fmla="*/ 919506 w 4403897"/>
              <a:gd name="connsiteY8" fmla="*/ 1962415 h 1962415"/>
              <a:gd name="connsiteX9" fmla="*/ 579832 w 4403897"/>
              <a:gd name="connsiteY9" fmla="*/ 1638498 h 1962415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4041269 w 4403170"/>
              <a:gd name="connsiteY6" fmla="*/ 1529947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7252 w 4403170"/>
              <a:gd name="connsiteY6" fmla="*/ 1555855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4291 w 4403170"/>
              <a:gd name="connsiteY6" fmla="*/ 1611163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34162 w 4402901"/>
              <a:gd name="connsiteY0" fmla="*/ 1652839 h 1994253"/>
              <a:gd name="connsiteX1" fmla="*/ 162684 w 4402901"/>
              <a:gd name="connsiteY1" fmla="*/ 1374898 h 1994253"/>
              <a:gd name="connsiteX2" fmla="*/ 4239 w 4402901"/>
              <a:gd name="connsiteY2" fmla="*/ 502726 h 1994253"/>
              <a:gd name="connsiteX3" fmla="*/ 657865 w 4402901"/>
              <a:gd name="connsiteY3" fmla="*/ 97688 h 1994253"/>
              <a:gd name="connsiteX4" fmla="*/ 3866451 w 4402901"/>
              <a:gd name="connsiteY4" fmla="*/ 62409 h 1994253"/>
              <a:gd name="connsiteX5" fmla="*/ 4395067 w 4402901"/>
              <a:gd name="connsiteY5" fmla="*/ 837645 h 1994253"/>
              <a:gd name="connsiteX6" fmla="*/ 3860519 w 4402901"/>
              <a:gd name="connsiteY6" fmla="*/ 1659621 h 1994253"/>
              <a:gd name="connsiteX7" fmla="*/ 911301 w 4402901"/>
              <a:gd name="connsiteY7" fmla="*/ 1673992 h 1994253"/>
              <a:gd name="connsiteX8" fmla="*/ 919237 w 4402901"/>
              <a:gd name="connsiteY8" fmla="*/ 1994253 h 1994253"/>
              <a:gd name="connsiteX9" fmla="*/ 534162 w 4402901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4095 h 1995509"/>
              <a:gd name="connsiteX1" fmla="*/ 167956 w 4425474"/>
              <a:gd name="connsiteY1" fmla="*/ 1342922 h 1995509"/>
              <a:gd name="connsiteX2" fmla="*/ 26812 w 4425474"/>
              <a:gd name="connsiteY2" fmla="*/ 503982 h 1995509"/>
              <a:gd name="connsiteX3" fmla="*/ 680438 w 4425474"/>
              <a:gd name="connsiteY3" fmla="*/ 98944 h 1995509"/>
              <a:gd name="connsiteX4" fmla="*/ 3889024 w 4425474"/>
              <a:gd name="connsiteY4" fmla="*/ 63665 h 1995509"/>
              <a:gd name="connsiteX5" fmla="*/ 4417640 w 4425474"/>
              <a:gd name="connsiteY5" fmla="*/ 838901 h 1995509"/>
              <a:gd name="connsiteX6" fmla="*/ 3883092 w 4425474"/>
              <a:gd name="connsiteY6" fmla="*/ 1660877 h 1995509"/>
              <a:gd name="connsiteX7" fmla="*/ 933874 w 4425474"/>
              <a:gd name="connsiteY7" fmla="*/ 1675248 h 1995509"/>
              <a:gd name="connsiteX8" fmla="*/ 941810 w 4425474"/>
              <a:gd name="connsiteY8" fmla="*/ 1995509 h 1995509"/>
              <a:gd name="connsiteX9" fmla="*/ 556735 w 4425474"/>
              <a:gd name="connsiteY9" fmla="*/ 1654095 h 1995509"/>
              <a:gd name="connsiteX0" fmla="*/ 556735 w 4425474"/>
              <a:gd name="connsiteY0" fmla="*/ 1655129 h 1996543"/>
              <a:gd name="connsiteX1" fmla="*/ 167956 w 4425474"/>
              <a:gd name="connsiteY1" fmla="*/ 1343956 h 1996543"/>
              <a:gd name="connsiteX2" fmla="*/ 26812 w 4425474"/>
              <a:gd name="connsiteY2" fmla="*/ 505016 h 1996543"/>
              <a:gd name="connsiteX3" fmla="*/ 680438 w 4425474"/>
              <a:gd name="connsiteY3" fmla="*/ 99978 h 1996543"/>
              <a:gd name="connsiteX4" fmla="*/ 3889024 w 4425474"/>
              <a:gd name="connsiteY4" fmla="*/ 64699 h 1996543"/>
              <a:gd name="connsiteX5" fmla="*/ 4417640 w 4425474"/>
              <a:gd name="connsiteY5" fmla="*/ 839935 h 1996543"/>
              <a:gd name="connsiteX6" fmla="*/ 3883092 w 4425474"/>
              <a:gd name="connsiteY6" fmla="*/ 1661911 h 1996543"/>
              <a:gd name="connsiteX7" fmla="*/ 933874 w 4425474"/>
              <a:gd name="connsiteY7" fmla="*/ 1676282 h 1996543"/>
              <a:gd name="connsiteX8" fmla="*/ 941810 w 4425474"/>
              <a:gd name="connsiteY8" fmla="*/ 1996543 h 1996543"/>
              <a:gd name="connsiteX9" fmla="*/ 556735 w 4425474"/>
              <a:gd name="connsiteY9" fmla="*/ 1655129 h 1996543"/>
              <a:gd name="connsiteX0" fmla="*/ 550979 w 4421752"/>
              <a:gd name="connsiteY0" fmla="*/ 1650230 h 1991644"/>
              <a:gd name="connsiteX1" fmla="*/ 162200 w 4421752"/>
              <a:gd name="connsiteY1" fmla="*/ 1339057 h 1991644"/>
              <a:gd name="connsiteX2" fmla="*/ 21056 w 4421752"/>
              <a:gd name="connsiteY2" fmla="*/ 500117 h 1991644"/>
              <a:gd name="connsiteX3" fmla="*/ 587675 w 4421752"/>
              <a:gd name="connsiteY3" fmla="*/ 108032 h 1991644"/>
              <a:gd name="connsiteX4" fmla="*/ 3883268 w 4421752"/>
              <a:gd name="connsiteY4" fmla="*/ 59800 h 1991644"/>
              <a:gd name="connsiteX5" fmla="*/ 4411884 w 4421752"/>
              <a:gd name="connsiteY5" fmla="*/ 835036 h 1991644"/>
              <a:gd name="connsiteX6" fmla="*/ 3877336 w 4421752"/>
              <a:gd name="connsiteY6" fmla="*/ 1657012 h 1991644"/>
              <a:gd name="connsiteX7" fmla="*/ 928118 w 4421752"/>
              <a:gd name="connsiteY7" fmla="*/ 1671383 h 1991644"/>
              <a:gd name="connsiteX8" fmla="*/ 936054 w 4421752"/>
              <a:gd name="connsiteY8" fmla="*/ 1991644 h 1991644"/>
              <a:gd name="connsiteX9" fmla="*/ 550979 w 4421752"/>
              <a:gd name="connsiteY9" fmla="*/ 1650230 h 1991644"/>
              <a:gd name="connsiteX0" fmla="*/ 550979 w 4423181"/>
              <a:gd name="connsiteY0" fmla="*/ 1701894 h 2043308"/>
              <a:gd name="connsiteX1" fmla="*/ 162200 w 4423181"/>
              <a:gd name="connsiteY1" fmla="*/ 1390721 h 2043308"/>
              <a:gd name="connsiteX2" fmla="*/ 21056 w 4423181"/>
              <a:gd name="connsiteY2" fmla="*/ 551781 h 2043308"/>
              <a:gd name="connsiteX3" fmla="*/ 587675 w 4423181"/>
              <a:gd name="connsiteY3" fmla="*/ 159696 h 2043308"/>
              <a:gd name="connsiteX4" fmla="*/ 3883268 w 4423181"/>
              <a:gd name="connsiteY4" fmla="*/ 111464 h 2043308"/>
              <a:gd name="connsiteX5" fmla="*/ 4411884 w 4423181"/>
              <a:gd name="connsiteY5" fmla="*/ 886700 h 2043308"/>
              <a:gd name="connsiteX6" fmla="*/ 3877336 w 4423181"/>
              <a:gd name="connsiteY6" fmla="*/ 1708676 h 2043308"/>
              <a:gd name="connsiteX7" fmla="*/ 928118 w 4423181"/>
              <a:gd name="connsiteY7" fmla="*/ 1723047 h 2043308"/>
              <a:gd name="connsiteX8" fmla="*/ 936054 w 4423181"/>
              <a:gd name="connsiteY8" fmla="*/ 2043308 h 2043308"/>
              <a:gd name="connsiteX9" fmla="*/ 550979 w 4423181"/>
              <a:gd name="connsiteY9" fmla="*/ 1701894 h 2043308"/>
              <a:gd name="connsiteX0" fmla="*/ 550979 w 4416703"/>
              <a:gd name="connsiteY0" fmla="*/ 1724338 h 2065752"/>
              <a:gd name="connsiteX1" fmla="*/ 162200 w 4416703"/>
              <a:gd name="connsiteY1" fmla="*/ 1413165 h 2065752"/>
              <a:gd name="connsiteX2" fmla="*/ 21056 w 4416703"/>
              <a:gd name="connsiteY2" fmla="*/ 574225 h 2065752"/>
              <a:gd name="connsiteX3" fmla="*/ 587675 w 4416703"/>
              <a:gd name="connsiteY3" fmla="*/ 182140 h 2065752"/>
              <a:gd name="connsiteX4" fmla="*/ 3836784 w 4416703"/>
              <a:gd name="connsiteY4" fmla="*/ 102710 h 2065752"/>
              <a:gd name="connsiteX5" fmla="*/ 4411884 w 4416703"/>
              <a:gd name="connsiteY5" fmla="*/ 909144 h 2065752"/>
              <a:gd name="connsiteX6" fmla="*/ 3877336 w 4416703"/>
              <a:gd name="connsiteY6" fmla="*/ 1731120 h 2065752"/>
              <a:gd name="connsiteX7" fmla="*/ 928118 w 4416703"/>
              <a:gd name="connsiteY7" fmla="*/ 1745491 h 2065752"/>
              <a:gd name="connsiteX8" fmla="*/ 936054 w 4416703"/>
              <a:gd name="connsiteY8" fmla="*/ 2065752 h 2065752"/>
              <a:gd name="connsiteX9" fmla="*/ 550979 w 4416703"/>
              <a:gd name="connsiteY9" fmla="*/ 1724338 h 2065752"/>
              <a:gd name="connsiteX0" fmla="*/ 560106 w 4423497"/>
              <a:gd name="connsiteY0" fmla="*/ 1682522 h 2023936"/>
              <a:gd name="connsiteX1" fmla="*/ 171327 w 4423497"/>
              <a:gd name="connsiteY1" fmla="*/ 1371349 h 2023936"/>
              <a:gd name="connsiteX2" fmla="*/ 30183 w 4423497"/>
              <a:gd name="connsiteY2" fmla="*/ 532409 h 2023936"/>
              <a:gd name="connsiteX3" fmla="*/ 733796 w 4423497"/>
              <a:gd name="connsiteY3" fmla="*/ 110109 h 2023936"/>
              <a:gd name="connsiteX4" fmla="*/ 3845911 w 4423497"/>
              <a:gd name="connsiteY4" fmla="*/ 60894 h 2023936"/>
              <a:gd name="connsiteX5" fmla="*/ 4421011 w 4423497"/>
              <a:gd name="connsiteY5" fmla="*/ 867328 h 2023936"/>
              <a:gd name="connsiteX6" fmla="*/ 3886463 w 4423497"/>
              <a:gd name="connsiteY6" fmla="*/ 1689304 h 2023936"/>
              <a:gd name="connsiteX7" fmla="*/ 937245 w 4423497"/>
              <a:gd name="connsiteY7" fmla="*/ 1703675 h 2023936"/>
              <a:gd name="connsiteX8" fmla="*/ 945181 w 4423497"/>
              <a:gd name="connsiteY8" fmla="*/ 2023936 h 2023936"/>
              <a:gd name="connsiteX9" fmla="*/ 560106 w 4423497"/>
              <a:gd name="connsiteY9" fmla="*/ 1682522 h 2023936"/>
              <a:gd name="connsiteX0" fmla="*/ 563605 w 4426572"/>
              <a:gd name="connsiteY0" fmla="*/ 1726456 h 2067870"/>
              <a:gd name="connsiteX1" fmla="*/ 174826 w 4426572"/>
              <a:gd name="connsiteY1" fmla="*/ 1415283 h 2067870"/>
              <a:gd name="connsiteX2" fmla="*/ 33682 w 4426572"/>
              <a:gd name="connsiteY2" fmla="*/ 576343 h 2067870"/>
              <a:gd name="connsiteX3" fmla="*/ 788618 w 4426572"/>
              <a:gd name="connsiteY3" fmla="*/ 60926 h 2067870"/>
              <a:gd name="connsiteX4" fmla="*/ 3849410 w 4426572"/>
              <a:gd name="connsiteY4" fmla="*/ 104828 h 2067870"/>
              <a:gd name="connsiteX5" fmla="*/ 4424510 w 4426572"/>
              <a:gd name="connsiteY5" fmla="*/ 911262 h 2067870"/>
              <a:gd name="connsiteX6" fmla="*/ 3889962 w 4426572"/>
              <a:gd name="connsiteY6" fmla="*/ 1733238 h 2067870"/>
              <a:gd name="connsiteX7" fmla="*/ 940744 w 4426572"/>
              <a:gd name="connsiteY7" fmla="*/ 1747609 h 2067870"/>
              <a:gd name="connsiteX8" fmla="*/ 948680 w 4426572"/>
              <a:gd name="connsiteY8" fmla="*/ 2067870 h 2067870"/>
              <a:gd name="connsiteX9" fmla="*/ 563605 w 4426572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4281 w 4427247"/>
              <a:gd name="connsiteY0" fmla="*/ 1726456 h 2067870"/>
              <a:gd name="connsiteX1" fmla="*/ 172251 w 4427247"/>
              <a:gd name="connsiteY1" fmla="*/ 1374183 h 2067870"/>
              <a:gd name="connsiteX2" fmla="*/ 34358 w 4427247"/>
              <a:gd name="connsiteY2" fmla="*/ 576343 h 2067870"/>
              <a:gd name="connsiteX3" fmla="*/ 789294 w 4427247"/>
              <a:gd name="connsiteY3" fmla="*/ 60926 h 2067870"/>
              <a:gd name="connsiteX4" fmla="*/ 3850086 w 4427247"/>
              <a:gd name="connsiteY4" fmla="*/ 104828 h 2067870"/>
              <a:gd name="connsiteX5" fmla="*/ 4425186 w 4427247"/>
              <a:gd name="connsiteY5" fmla="*/ 911262 h 2067870"/>
              <a:gd name="connsiteX6" fmla="*/ 3570165 w 4427247"/>
              <a:gd name="connsiteY6" fmla="*/ 1762468 h 2067870"/>
              <a:gd name="connsiteX7" fmla="*/ 941420 w 4427247"/>
              <a:gd name="connsiteY7" fmla="*/ 1747609 h 2067870"/>
              <a:gd name="connsiteX8" fmla="*/ 949356 w 4427247"/>
              <a:gd name="connsiteY8" fmla="*/ 2067870 h 2067870"/>
              <a:gd name="connsiteX9" fmla="*/ 564281 w 4427247"/>
              <a:gd name="connsiteY9" fmla="*/ 1726456 h 2067870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941420 w 4427247"/>
              <a:gd name="connsiteY7" fmla="*/ 1762471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1156249 w 4427247"/>
              <a:gd name="connsiteY7" fmla="*/ 1788819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116439"/>
              <a:gd name="connsiteX1" fmla="*/ 172251 w 4427247"/>
              <a:gd name="connsiteY1" fmla="*/ 1389045 h 2116439"/>
              <a:gd name="connsiteX2" fmla="*/ 34358 w 4427247"/>
              <a:gd name="connsiteY2" fmla="*/ 591205 h 2116439"/>
              <a:gd name="connsiteX3" fmla="*/ 789294 w 4427247"/>
              <a:gd name="connsiteY3" fmla="*/ 75788 h 2116439"/>
              <a:gd name="connsiteX4" fmla="*/ 3850086 w 4427247"/>
              <a:gd name="connsiteY4" fmla="*/ 119690 h 2116439"/>
              <a:gd name="connsiteX5" fmla="*/ 4425186 w 4427247"/>
              <a:gd name="connsiteY5" fmla="*/ 926124 h 2116439"/>
              <a:gd name="connsiteX6" fmla="*/ 3570165 w 4427247"/>
              <a:gd name="connsiteY6" fmla="*/ 1777330 h 2116439"/>
              <a:gd name="connsiteX7" fmla="*/ 1156249 w 4427247"/>
              <a:gd name="connsiteY7" fmla="*/ 1788819 h 2116439"/>
              <a:gd name="connsiteX8" fmla="*/ 1157432 w 4427247"/>
              <a:gd name="connsiteY8" fmla="*/ 2116439 h 2116439"/>
              <a:gd name="connsiteX9" fmla="*/ 564281 w 4427247"/>
              <a:gd name="connsiteY9" fmla="*/ 1741318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28763"/>
              <a:gd name="connsiteY0" fmla="*/ 1751186 h 2116439"/>
              <a:gd name="connsiteX1" fmla="*/ 175828 w 4428763"/>
              <a:gd name="connsiteY1" fmla="*/ 1389045 h 2116439"/>
              <a:gd name="connsiteX2" fmla="*/ 37935 w 4428763"/>
              <a:gd name="connsiteY2" fmla="*/ 591205 h 2116439"/>
              <a:gd name="connsiteX3" fmla="*/ 792871 w 4428763"/>
              <a:gd name="connsiteY3" fmla="*/ 75788 h 2116439"/>
              <a:gd name="connsiteX4" fmla="*/ 3853663 w 4428763"/>
              <a:gd name="connsiteY4" fmla="*/ 119690 h 2116439"/>
              <a:gd name="connsiteX5" fmla="*/ 4428763 w 4428763"/>
              <a:gd name="connsiteY5" fmla="*/ 926124 h 2116439"/>
              <a:gd name="connsiteX6" fmla="*/ 3573742 w 4428763"/>
              <a:gd name="connsiteY6" fmla="*/ 1777330 h 2116439"/>
              <a:gd name="connsiteX7" fmla="*/ 1159826 w 4428763"/>
              <a:gd name="connsiteY7" fmla="*/ 1788819 h 2116439"/>
              <a:gd name="connsiteX8" fmla="*/ 1161009 w 4428763"/>
              <a:gd name="connsiteY8" fmla="*/ 2116439 h 2116439"/>
              <a:gd name="connsiteX9" fmla="*/ 722695 w 4428763"/>
              <a:gd name="connsiteY9" fmla="*/ 1751186 h 2116439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8763" h="2102473">
                <a:moveTo>
                  <a:pt x="722695" y="1737220"/>
                </a:moveTo>
                <a:cubicBezTo>
                  <a:pt x="541817" y="1663774"/>
                  <a:pt x="289955" y="1568409"/>
                  <a:pt x="175828" y="1375079"/>
                </a:cubicBezTo>
                <a:cubicBezTo>
                  <a:pt x="61701" y="1181749"/>
                  <a:pt x="-64905" y="796115"/>
                  <a:pt x="37935" y="577239"/>
                </a:cubicBezTo>
                <a:cubicBezTo>
                  <a:pt x="140775" y="358363"/>
                  <a:pt x="162043" y="140692"/>
                  <a:pt x="792871" y="61822"/>
                </a:cubicBezTo>
                <a:cubicBezTo>
                  <a:pt x="1423699" y="-17048"/>
                  <a:pt x="3216921" y="-37702"/>
                  <a:pt x="3822903" y="104021"/>
                </a:cubicBezTo>
                <a:cubicBezTo>
                  <a:pt x="4428885" y="245744"/>
                  <a:pt x="4416953" y="658639"/>
                  <a:pt x="4428763" y="912158"/>
                </a:cubicBezTo>
                <a:cubicBezTo>
                  <a:pt x="4404194" y="1365424"/>
                  <a:pt x="4118565" y="1619581"/>
                  <a:pt x="3573742" y="1763364"/>
                </a:cubicBezTo>
                <a:cubicBezTo>
                  <a:pt x="3028919" y="1907147"/>
                  <a:pt x="1313245" y="1816204"/>
                  <a:pt x="1159826" y="1774853"/>
                </a:cubicBezTo>
                <a:cubicBezTo>
                  <a:pt x="1098295" y="1880771"/>
                  <a:pt x="1112279" y="1894673"/>
                  <a:pt x="1161009" y="2102473"/>
                </a:cubicBezTo>
                <a:cubicBezTo>
                  <a:pt x="929550" y="1950845"/>
                  <a:pt x="722695" y="1737220"/>
                  <a:pt x="722695" y="1737220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0CBA79-5DD2-8DE4-23A1-330875F2C4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9256" y="623429"/>
            <a:ext cx="4182671" cy="666349"/>
          </a:xfrm>
        </p:spPr>
        <p:txBody>
          <a:bodyPr anchor="b">
            <a:normAutofit fontScale="90000"/>
          </a:bodyPr>
          <a:lstStyle/>
          <a:p>
            <a:r>
              <a:rPr lang="en-US" dirty="0">
                <a:latin typeface="+mn-lt"/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B5BD5C-5F5E-97EC-D347-04DB54FEAC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1899" y="1354880"/>
            <a:ext cx="4393515" cy="1205440"/>
          </a:xfrm>
        </p:spPr>
        <p:txBody>
          <a:bodyPr anchor="t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4400" spc="100" dirty="0">
                <a:ea typeface="+mj-ea"/>
                <a:cs typeface="+mj-cs"/>
              </a:rPr>
              <a:t>Shopping app</a:t>
            </a:r>
            <a:br>
              <a:rPr lang="en-US" sz="4400" spc="100" dirty="0">
                <a:ea typeface="+mj-ea"/>
                <a:cs typeface="+mj-cs"/>
              </a:rPr>
            </a:br>
            <a:r>
              <a:rPr lang="en-US" sz="4400" spc="100" dirty="0" err="1">
                <a:ea typeface="+mj-ea"/>
                <a:cs typeface="+mj-cs"/>
              </a:rPr>
              <a:t>TrendSprint</a:t>
            </a:r>
            <a:endParaRPr lang="en-US" sz="4400" spc="100" dirty="0">
              <a:ea typeface="+mj-ea"/>
              <a:cs typeface="+mj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FBE8679-CB21-4876-82EA-4D4D5D4BC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97424">
            <a:off x="496549" y="410803"/>
            <a:ext cx="5522001" cy="2792916"/>
          </a:xfrm>
          <a:custGeom>
            <a:avLst/>
            <a:gdLst>
              <a:gd name="connsiteX0" fmla="*/ 891379 w 4662985"/>
              <a:gd name="connsiteY0" fmla="*/ 1591181 h 1931508"/>
              <a:gd name="connsiteX1" fmla="*/ 126235 w 4662985"/>
              <a:gd name="connsiteY1" fmla="*/ 1242280 h 1931508"/>
              <a:gd name="connsiteX2" fmla="*/ 8887 w 4662985"/>
              <a:gd name="connsiteY2" fmla="*/ 549241 h 1931508"/>
              <a:gd name="connsiteX3" fmla="*/ 481994 w 4662985"/>
              <a:gd name="connsiteY3" fmla="*/ 38891 h 1931508"/>
              <a:gd name="connsiteX4" fmla="*/ 4176837 w 4662985"/>
              <a:gd name="connsiteY4" fmla="*/ 108043 h 1931508"/>
              <a:gd name="connsiteX5" fmla="*/ 4661945 w 4662985"/>
              <a:gd name="connsiteY5" fmla="*/ 598104 h 1931508"/>
              <a:gd name="connsiteX6" fmla="*/ 4354479 w 4662985"/>
              <a:gd name="connsiteY6" fmla="*/ 1472118 h 1931508"/>
              <a:gd name="connsiteX7" fmla="*/ 1274188 w 4662985"/>
              <a:gd name="connsiteY7" fmla="*/ 1591276 h 1931508"/>
              <a:gd name="connsiteX8" fmla="*/ 896713 w 4662985"/>
              <a:gd name="connsiteY8" fmla="*/ 1931509 h 1931508"/>
              <a:gd name="connsiteX9" fmla="*/ 891379 w 4662985"/>
              <a:gd name="connsiteY9" fmla="*/ 1591181 h 1931508"/>
              <a:gd name="connsiteX0" fmla="*/ 891157 w 4662763"/>
              <a:gd name="connsiteY0" fmla="*/ 1591181 h 1931509"/>
              <a:gd name="connsiteX1" fmla="*/ 215888 w 4662763"/>
              <a:gd name="connsiteY1" fmla="*/ 1252973 h 1931509"/>
              <a:gd name="connsiteX2" fmla="*/ 8665 w 4662763"/>
              <a:gd name="connsiteY2" fmla="*/ 549241 h 1931509"/>
              <a:gd name="connsiteX3" fmla="*/ 481772 w 4662763"/>
              <a:gd name="connsiteY3" fmla="*/ 38891 h 1931509"/>
              <a:gd name="connsiteX4" fmla="*/ 4176615 w 4662763"/>
              <a:gd name="connsiteY4" fmla="*/ 108043 h 1931509"/>
              <a:gd name="connsiteX5" fmla="*/ 4661723 w 4662763"/>
              <a:gd name="connsiteY5" fmla="*/ 598104 h 1931509"/>
              <a:gd name="connsiteX6" fmla="*/ 4354257 w 4662763"/>
              <a:gd name="connsiteY6" fmla="*/ 1472118 h 1931509"/>
              <a:gd name="connsiteX7" fmla="*/ 1273966 w 4662763"/>
              <a:gd name="connsiteY7" fmla="*/ 1591276 h 1931509"/>
              <a:gd name="connsiteX8" fmla="*/ 896491 w 4662763"/>
              <a:gd name="connsiteY8" fmla="*/ 1931509 h 1931509"/>
              <a:gd name="connsiteX9" fmla="*/ 891157 w 4662763"/>
              <a:gd name="connsiteY9" fmla="*/ 1591181 h 1931509"/>
              <a:gd name="connsiteX0" fmla="*/ 893955 w 4665561"/>
              <a:gd name="connsiteY0" fmla="*/ 1591181 h 1931509"/>
              <a:gd name="connsiteX1" fmla="*/ 218686 w 4665561"/>
              <a:gd name="connsiteY1" fmla="*/ 1252973 h 1931509"/>
              <a:gd name="connsiteX2" fmla="*/ 11463 w 4665561"/>
              <a:gd name="connsiteY2" fmla="*/ 549241 h 1931509"/>
              <a:gd name="connsiteX3" fmla="*/ 484570 w 4665561"/>
              <a:gd name="connsiteY3" fmla="*/ 38891 h 1931509"/>
              <a:gd name="connsiteX4" fmla="*/ 4179413 w 4665561"/>
              <a:gd name="connsiteY4" fmla="*/ 108043 h 1931509"/>
              <a:gd name="connsiteX5" fmla="*/ 4664521 w 4665561"/>
              <a:gd name="connsiteY5" fmla="*/ 598104 h 1931509"/>
              <a:gd name="connsiteX6" fmla="*/ 4357055 w 4665561"/>
              <a:gd name="connsiteY6" fmla="*/ 1472118 h 1931509"/>
              <a:gd name="connsiteX7" fmla="*/ 1276764 w 4665561"/>
              <a:gd name="connsiteY7" fmla="*/ 1591276 h 1931509"/>
              <a:gd name="connsiteX8" fmla="*/ 899289 w 4665561"/>
              <a:gd name="connsiteY8" fmla="*/ 1931509 h 1931509"/>
              <a:gd name="connsiteX9" fmla="*/ 893955 w 4665561"/>
              <a:gd name="connsiteY9" fmla="*/ 1591181 h 1931509"/>
              <a:gd name="connsiteX0" fmla="*/ 882812 w 4654418"/>
              <a:gd name="connsiteY0" fmla="*/ 1591181 h 1931509"/>
              <a:gd name="connsiteX1" fmla="*/ 409762 w 4654418"/>
              <a:gd name="connsiteY1" fmla="*/ 1317128 h 1931509"/>
              <a:gd name="connsiteX2" fmla="*/ 320 w 4654418"/>
              <a:gd name="connsiteY2" fmla="*/ 549241 h 1931509"/>
              <a:gd name="connsiteX3" fmla="*/ 473427 w 4654418"/>
              <a:gd name="connsiteY3" fmla="*/ 38891 h 1931509"/>
              <a:gd name="connsiteX4" fmla="*/ 4168270 w 4654418"/>
              <a:gd name="connsiteY4" fmla="*/ 108043 h 1931509"/>
              <a:gd name="connsiteX5" fmla="*/ 4653378 w 4654418"/>
              <a:gd name="connsiteY5" fmla="*/ 598104 h 1931509"/>
              <a:gd name="connsiteX6" fmla="*/ 4345912 w 4654418"/>
              <a:gd name="connsiteY6" fmla="*/ 1472118 h 1931509"/>
              <a:gd name="connsiteX7" fmla="*/ 1265621 w 4654418"/>
              <a:gd name="connsiteY7" fmla="*/ 1591276 h 1931509"/>
              <a:gd name="connsiteX8" fmla="*/ 888146 w 4654418"/>
              <a:gd name="connsiteY8" fmla="*/ 1931509 h 1931509"/>
              <a:gd name="connsiteX9" fmla="*/ 882812 w 4654418"/>
              <a:gd name="connsiteY9" fmla="*/ 1591181 h 1931509"/>
              <a:gd name="connsiteX0" fmla="*/ 721472 w 4493078"/>
              <a:gd name="connsiteY0" fmla="*/ 1576074 h 1916402"/>
              <a:gd name="connsiteX1" fmla="*/ 248422 w 4493078"/>
              <a:gd name="connsiteY1" fmla="*/ 1302021 h 1916402"/>
              <a:gd name="connsiteX2" fmla="*/ 198481 w 4493078"/>
              <a:gd name="connsiteY2" fmla="*/ 544828 h 1916402"/>
              <a:gd name="connsiteX3" fmla="*/ 312087 w 4493078"/>
              <a:gd name="connsiteY3" fmla="*/ 23784 h 1916402"/>
              <a:gd name="connsiteX4" fmla="*/ 4006930 w 4493078"/>
              <a:gd name="connsiteY4" fmla="*/ 92936 h 1916402"/>
              <a:gd name="connsiteX5" fmla="*/ 4492038 w 4493078"/>
              <a:gd name="connsiteY5" fmla="*/ 582997 h 1916402"/>
              <a:gd name="connsiteX6" fmla="*/ 4184572 w 4493078"/>
              <a:gd name="connsiteY6" fmla="*/ 1457011 h 1916402"/>
              <a:gd name="connsiteX7" fmla="*/ 1104281 w 4493078"/>
              <a:gd name="connsiteY7" fmla="*/ 1576169 h 1916402"/>
              <a:gd name="connsiteX8" fmla="*/ 726806 w 4493078"/>
              <a:gd name="connsiteY8" fmla="*/ 1916402 h 1916402"/>
              <a:gd name="connsiteX9" fmla="*/ 721472 w 4493078"/>
              <a:gd name="connsiteY9" fmla="*/ 1576074 h 1916402"/>
              <a:gd name="connsiteX0" fmla="*/ 571898 w 4363378"/>
              <a:gd name="connsiteY0" fmla="*/ 1544826 h 1885154"/>
              <a:gd name="connsiteX1" fmla="*/ 98848 w 4363378"/>
              <a:gd name="connsiteY1" fmla="*/ 1270773 h 1885154"/>
              <a:gd name="connsiteX2" fmla="*/ 48907 w 4363378"/>
              <a:gd name="connsiteY2" fmla="*/ 513580 h 1885154"/>
              <a:gd name="connsiteX3" fmla="*/ 668060 w 4363378"/>
              <a:gd name="connsiteY3" fmla="*/ 56691 h 1885154"/>
              <a:gd name="connsiteX4" fmla="*/ 3857356 w 4363378"/>
              <a:gd name="connsiteY4" fmla="*/ 61688 h 1885154"/>
              <a:gd name="connsiteX5" fmla="*/ 4342464 w 4363378"/>
              <a:gd name="connsiteY5" fmla="*/ 551749 h 1885154"/>
              <a:gd name="connsiteX6" fmla="*/ 4034998 w 4363378"/>
              <a:gd name="connsiteY6" fmla="*/ 1425763 h 1885154"/>
              <a:gd name="connsiteX7" fmla="*/ 954707 w 4363378"/>
              <a:gd name="connsiteY7" fmla="*/ 1544921 h 1885154"/>
              <a:gd name="connsiteX8" fmla="*/ 577232 w 4363378"/>
              <a:gd name="connsiteY8" fmla="*/ 1885154 h 1885154"/>
              <a:gd name="connsiteX9" fmla="*/ 571898 w 4363378"/>
              <a:gd name="connsiteY9" fmla="*/ 1544826 h 1885154"/>
              <a:gd name="connsiteX0" fmla="*/ 571898 w 4363379"/>
              <a:gd name="connsiteY0" fmla="*/ 1544826 h 1885154"/>
              <a:gd name="connsiteX1" fmla="*/ 98848 w 4363379"/>
              <a:gd name="connsiteY1" fmla="*/ 1270773 h 1885154"/>
              <a:gd name="connsiteX2" fmla="*/ 48907 w 4363379"/>
              <a:gd name="connsiteY2" fmla="*/ 513580 h 1885154"/>
              <a:gd name="connsiteX3" fmla="*/ 668060 w 4363379"/>
              <a:gd name="connsiteY3" fmla="*/ 56691 h 1885154"/>
              <a:gd name="connsiteX4" fmla="*/ 3857356 w 4363379"/>
              <a:gd name="connsiteY4" fmla="*/ 61688 h 1885154"/>
              <a:gd name="connsiteX5" fmla="*/ 4342464 w 4363379"/>
              <a:gd name="connsiteY5" fmla="*/ 551749 h 1885154"/>
              <a:gd name="connsiteX6" fmla="*/ 4034998 w 4363379"/>
              <a:gd name="connsiteY6" fmla="*/ 1425763 h 1885154"/>
              <a:gd name="connsiteX7" fmla="*/ 954707 w 4363379"/>
              <a:gd name="connsiteY7" fmla="*/ 1544921 h 1885154"/>
              <a:gd name="connsiteX8" fmla="*/ 577232 w 4363379"/>
              <a:gd name="connsiteY8" fmla="*/ 1885154 h 1885154"/>
              <a:gd name="connsiteX9" fmla="*/ 571898 w 4363379"/>
              <a:gd name="connsiteY9" fmla="*/ 1544826 h 1885154"/>
              <a:gd name="connsiteX0" fmla="*/ 577456 w 4368937"/>
              <a:gd name="connsiteY0" fmla="*/ 1544826 h 1885154"/>
              <a:gd name="connsiteX1" fmla="*/ 104406 w 4368937"/>
              <a:gd name="connsiteY1" fmla="*/ 1270773 h 1885154"/>
              <a:gd name="connsiteX2" fmla="*/ 54465 w 4368937"/>
              <a:gd name="connsiteY2" fmla="*/ 513580 h 1885154"/>
              <a:gd name="connsiteX3" fmla="*/ 673618 w 4368937"/>
              <a:gd name="connsiteY3" fmla="*/ 56691 h 1885154"/>
              <a:gd name="connsiteX4" fmla="*/ 3862914 w 4368937"/>
              <a:gd name="connsiteY4" fmla="*/ 61688 h 1885154"/>
              <a:gd name="connsiteX5" fmla="*/ 4348022 w 4368937"/>
              <a:gd name="connsiteY5" fmla="*/ 551749 h 1885154"/>
              <a:gd name="connsiteX6" fmla="*/ 4040556 w 4368937"/>
              <a:gd name="connsiteY6" fmla="*/ 1425763 h 1885154"/>
              <a:gd name="connsiteX7" fmla="*/ 960265 w 4368937"/>
              <a:gd name="connsiteY7" fmla="*/ 1544921 h 1885154"/>
              <a:gd name="connsiteX8" fmla="*/ 582790 w 4368937"/>
              <a:gd name="connsiteY8" fmla="*/ 1885154 h 1885154"/>
              <a:gd name="connsiteX9" fmla="*/ 577456 w 4368937"/>
              <a:gd name="connsiteY9" fmla="*/ 1544826 h 1885154"/>
              <a:gd name="connsiteX0" fmla="*/ 558214 w 4349695"/>
              <a:gd name="connsiteY0" fmla="*/ 1544826 h 1885154"/>
              <a:gd name="connsiteX1" fmla="*/ 141335 w 4349695"/>
              <a:gd name="connsiteY1" fmla="*/ 1249388 h 1885154"/>
              <a:gd name="connsiteX2" fmla="*/ 35223 w 4349695"/>
              <a:gd name="connsiteY2" fmla="*/ 513580 h 1885154"/>
              <a:gd name="connsiteX3" fmla="*/ 654376 w 4349695"/>
              <a:gd name="connsiteY3" fmla="*/ 56691 h 1885154"/>
              <a:gd name="connsiteX4" fmla="*/ 3843672 w 4349695"/>
              <a:gd name="connsiteY4" fmla="*/ 61688 h 1885154"/>
              <a:gd name="connsiteX5" fmla="*/ 4328780 w 4349695"/>
              <a:gd name="connsiteY5" fmla="*/ 551749 h 1885154"/>
              <a:gd name="connsiteX6" fmla="*/ 4021314 w 4349695"/>
              <a:gd name="connsiteY6" fmla="*/ 1425763 h 1885154"/>
              <a:gd name="connsiteX7" fmla="*/ 941023 w 4349695"/>
              <a:gd name="connsiteY7" fmla="*/ 1544921 h 1885154"/>
              <a:gd name="connsiteX8" fmla="*/ 563548 w 4349695"/>
              <a:gd name="connsiteY8" fmla="*/ 1885154 h 1885154"/>
              <a:gd name="connsiteX9" fmla="*/ 558214 w 4349695"/>
              <a:gd name="connsiteY9" fmla="*/ 1544826 h 1885154"/>
              <a:gd name="connsiteX0" fmla="*/ 533956 w 4325437"/>
              <a:gd name="connsiteY0" fmla="*/ 1544826 h 1885154"/>
              <a:gd name="connsiteX1" fmla="*/ 117077 w 4325437"/>
              <a:gd name="connsiteY1" fmla="*/ 1249388 h 1885154"/>
              <a:gd name="connsiteX2" fmla="*/ 10965 w 4325437"/>
              <a:gd name="connsiteY2" fmla="*/ 513580 h 1885154"/>
              <a:gd name="connsiteX3" fmla="*/ 630118 w 4325437"/>
              <a:gd name="connsiteY3" fmla="*/ 56691 h 1885154"/>
              <a:gd name="connsiteX4" fmla="*/ 3819414 w 4325437"/>
              <a:gd name="connsiteY4" fmla="*/ 61688 h 1885154"/>
              <a:gd name="connsiteX5" fmla="*/ 4304522 w 4325437"/>
              <a:gd name="connsiteY5" fmla="*/ 551749 h 1885154"/>
              <a:gd name="connsiteX6" fmla="*/ 3997056 w 4325437"/>
              <a:gd name="connsiteY6" fmla="*/ 1425763 h 1885154"/>
              <a:gd name="connsiteX7" fmla="*/ 916765 w 4325437"/>
              <a:gd name="connsiteY7" fmla="*/ 1544921 h 1885154"/>
              <a:gd name="connsiteX8" fmla="*/ 539290 w 4325437"/>
              <a:gd name="connsiteY8" fmla="*/ 1885154 h 1885154"/>
              <a:gd name="connsiteX9" fmla="*/ 533956 w 4325437"/>
              <a:gd name="connsiteY9" fmla="*/ 1544826 h 1885154"/>
              <a:gd name="connsiteX0" fmla="*/ 541936 w 4333417"/>
              <a:gd name="connsiteY0" fmla="*/ 1542160 h 1882488"/>
              <a:gd name="connsiteX1" fmla="*/ 125057 w 4333417"/>
              <a:gd name="connsiteY1" fmla="*/ 1246722 h 1882488"/>
              <a:gd name="connsiteX2" fmla="*/ 7711 w 4333417"/>
              <a:gd name="connsiteY2" fmla="*/ 468144 h 1882488"/>
              <a:gd name="connsiteX3" fmla="*/ 638098 w 4333417"/>
              <a:gd name="connsiteY3" fmla="*/ 54025 h 1882488"/>
              <a:gd name="connsiteX4" fmla="*/ 3827394 w 4333417"/>
              <a:gd name="connsiteY4" fmla="*/ 59022 h 1882488"/>
              <a:gd name="connsiteX5" fmla="*/ 4312502 w 4333417"/>
              <a:gd name="connsiteY5" fmla="*/ 549083 h 1882488"/>
              <a:gd name="connsiteX6" fmla="*/ 4005036 w 4333417"/>
              <a:gd name="connsiteY6" fmla="*/ 1423097 h 1882488"/>
              <a:gd name="connsiteX7" fmla="*/ 924745 w 4333417"/>
              <a:gd name="connsiteY7" fmla="*/ 1542255 h 1882488"/>
              <a:gd name="connsiteX8" fmla="*/ 547270 w 4333417"/>
              <a:gd name="connsiteY8" fmla="*/ 1882488 h 1882488"/>
              <a:gd name="connsiteX9" fmla="*/ 541936 w 4333417"/>
              <a:gd name="connsiteY9" fmla="*/ 1542160 h 1882488"/>
              <a:gd name="connsiteX0" fmla="*/ 541936 w 4388134"/>
              <a:gd name="connsiteY0" fmla="*/ 1552672 h 1893000"/>
              <a:gd name="connsiteX1" fmla="*/ 125057 w 4388134"/>
              <a:gd name="connsiteY1" fmla="*/ 1257234 h 1893000"/>
              <a:gd name="connsiteX2" fmla="*/ 7711 w 4388134"/>
              <a:gd name="connsiteY2" fmla="*/ 478656 h 1893000"/>
              <a:gd name="connsiteX3" fmla="*/ 638098 w 4388134"/>
              <a:gd name="connsiteY3" fmla="*/ 64537 h 1893000"/>
              <a:gd name="connsiteX4" fmla="*/ 3827394 w 4388134"/>
              <a:gd name="connsiteY4" fmla="*/ 69534 h 1893000"/>
              <a:gd name="connsiteX5" fmla="*/ 4357440 w 4388134"/>
              <a:gd name="connsiteY5" fmla="*/ 719981 h 1893000"/>
              <a:gd name="connsiteX6" fmla="*/ 4005036 w 4388134"/>
              <a:gd name="connsiteY6" fmla="*/ 1433609 h 1893000"/>
              <a:gd name="connsiteX7" fmla="*/ 924745 w 4388134"/>
              <a:gd name="connsiteY7" fmla="*/ 1552767 h 1893000"/>
              <a:gd name="connsiteX8" fmla="*/ 547270 w 4388134"/>
              <a:gd name="connsiteY8" fmla="*/ 1893000 h 1893000"/>
              <a:gd name="connsiteX9" fmla="*/ 541936 w 4388134"/>
              <a:gd name="connsiteY9" fmla="*/ 1552672 h 1893000"/>
              <a:gd name="connsiteX0" fmla="*/ 541936 w 4371319"/>
              <a:gd name="connsiteY0" fmla="*/ 1552672 h 1893000"/>
              <a:gd name="connsiteX1" fmla="*/ 125057 w 4371319"/>
              <a:gd name="connsiteY1" fmla="*/ 1257234 h 1893000"/>
              <a:gd name="connsiteX2" fmla="*/ 7711 w 4371319"/>
              <a:gd name="connsiteY2" fmla="*/ 478656 h 1893000"/>
              <a:gd name="connsiteX3" fmla="*/ 638098 w 4371319"/>
              <a:gd name="connsiteY3" fmla="*/ 64537 h 1893000"/>
              <a:gd name="connsiteX4" fmla="*/ 3827394 w 4371319"/>
              <a:gd name="connsiteY4" fmla="*/ 69534 h 1893000"/>
              <a:gd name="connsiteX5" fmla="*/ 4357440 w 4371319"/>
              <a:gd name="connsiteY5" fmla="*/ 719981 h 1893000"/>
              <a:gd name="connsiteX6" fmla="*/ 4005036 w 4371319"/>
              <a:gd name="connsiteY6" fmla="*/ 1433609 h 1893000"/>
              <a:gd name="connsiteX7" fmla="*/ 924745 w 4371319"/>
              <a:gd name="connsiteY7" fmla="*/ 1552767 h 1893000"/>
              <a:gd name="connsiteX8" fmla="*/ 547270 w 4371319"/>
              <a:gd name="connsiteY8" fmla="*/ 1893000 h 1893000"/>
              <a:gd name="connsiteX9" fmla="*/ 541936 w 4371319"/>
              <a:gd name="connsiteY9" fmla="*/ 1552672 h 1893000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5036 w 4371319"/>
              <a:gd name="connsiteY6" fmla="*/ 1433609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3373 w 4371319"/>
              <a:gd name="connsiteY6" fmla="*/ 1412283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2709"/>
              <a:gd name="connsiteY0" fmla="*/ 1574600 h 1882850"/>
              <a:gd name="connsiteX1" fmla="*/ 125057 w 4372709"/>
              <a:gd name="connsiteY1" fmla="*/ 1279162 h 1882850"/>
              <a:gd name="connsiteX2" fmla="*/ 7711 w 4372709"/>
              <a:gd name="connsiteY2" fmla="*/ 500584 h 1882850"/>
              <a:gd name="connsiteX3" fmla="*/ 638098 w 4372709"/>
              <a:gd name="connsiteY3" fmla="*/ 86465 h 1882850"/>
              <a:gd name="connsiteX4" fmla="*/ 3836101 w 4372709"/>
              <a:gd name="connsiteY4" fmla="*/ 58680 h 1882850"/>
              <a:gd name="connsiteX5" fmla="*/ 4357440 w 4372709"/>
              <a:gd name="connsiteY5" fmla="*/ 741909 h 1882850"/>
              <a:gd name="connsiteX6" fmla="*/ 4003373 w 4372709"/>
              <a:gd name="connsiteY6" fmla="*/ 1434211 h 1882850"/>
              <a:gd name="connsiteX7" fmla="*/ 924745 w 4372709"/>
              <a:gd name="connsiteY7" fmla="*/ 1574695 h 1882850"/>
              <a:gd name="connsiteX8" fmla="*/ 513567 w 4372709"/>
              <a:gd name="connsiteY8" fmla="*/ 1882850 h 1882850"/>
              <a:gd name="connsiteX9" fmla="*/ 541936 w 4372709"/>
              <a:gd name="connsiteY9" fmla="*/ 1574600 h 1882850"/>
              <a:gd name="connsiteX0" fmla="*/ 596079 w 4426852"/>
              <a:gd name="connsiteY0" fmla="*/ 1574294 h 1882544"/>
              <a:gd name="connsiteX1" fmla="*/ 179200 w 4426852"/>
              <a:gd name="connsiteY1" fmla="*/ 1278856 h 1882544"/>
              <a:gd name="connsiteX2" fmla="*/ 5005 w 4426852"/>
              <a:gd name="connsiteY2" fmla="*/ 493573 h 1882544"/>
              <a:gd name="connsiteX3" fmla="*/ 692241 w 4426852"/>
              <a:gd name="connsiteY3" fmla="*/ 86159 h 1882544"/>
              <a:gd name="connsiteX4" fmla="*/ 3890244 w 4426852"/>
              <a:gd name="connsiteY4" fmla="*/ 58374 h 1882544"/>
              <a:gd name="connsiteX5" fmla="*/ 4411583 w 4426852"/>
              <a:gd name="connsiteY5" fmla="*/ 741603 h 1882544"/>
              <a:gd name="connsiteX6" fmla="*/ 4057516 w 4426852"/>
              <a:gd name="connsiteY6" fmla="*/ 1433905 h 1882544"/>
              <a:gd name="connsiteX7" fmla="*/ 978888 w 4426852"/>
              <a:gd name="connsiteY7" fmla="*/ 1574389 h 1882544"/>
              <a:gd name="connsiteX8" fmla="*/ 567710 w 4426852"/>
              <a:gd name="connsiteY8" fmla="*/ 1882544 h 1882544"/>
              <a:gd name="connsiteX9" fmla="*/ 596079 w 4426852"/>
              <a:gd name="connsiteY9" fmla="*/ 1574294 h 1882544"/>
              <a:gd name="connsiteX0" fmla="*/ 614119 w 4445340"/>
              <a:gd name="connsiteY0" fmla="*/ 1619631 h 1927881"/>
              <a:gd name="connsiteX1" fmla="*/ 197240 w 4445340"/>
              <a:gd name="connsiteY1" fmla="*/ 1324193 h 1927881"/>
              <a:gd name="connsiteX2" fmla="*/ 23045 w 4445340"/>
              <a:gd name="connsiteY2" fmla="*/ 538910 h 1927881"/>
              <a:gd name="connsiteX3" fmla="*/ 692421 w 4445340"/>
              <a:gd name="connsiteY3" fmla="*/ 46983 h 1927881"/>
              <a:gd name="connsiteX4" fmla="*/ 3908284 w 4445340"/>
              <a:gd name="connsiteY4" fmla="*/ 103711 h 1927881"/>
              <a:gd name="connsiteX5" fmla="*/ 4429623 w 4445340"/>
              <a:gd name="connsiteY5" fmla="*/ 786940 h 1927881"/>
              <a:gd name="connsiteX6" fmla="*/ 4075556 w 4445340"/>
              <a:gd name="connsiteY6" fmla="*/ 1479242 h 1927881"/>
              <a:gd name="connsiteX7" fmla="*/ 996928 w 4445340"/>
              <a:gd name="connsiteY7" fmla="*/ 1619726 h 1927881"/>
              <a:gd name="connsiteX8" fmla="*/ 585750 w 4445340"/>
              <a:gd name="connsiteY8" fmla="*/ 1927881 h 1927881"/>
              <a:gd name="connsiteX9" fmla="*/ 614119 w 4445340"/>
              <a:gd name="connsiteY9" fmla="*/ 1619631 h 1927881"/>
              <a:gd name="connsiteX0" fmla="*/ 595113 w 4426334"/>
              <a:gd name="connsiteY0" fmla="*/ 1619631 h 1927881"/>
              <a:gd name="connsiteX1" fmla="*/ 178234 w 4426334"/>
              <a:gd name="connsiteY1" fmla="*/ 1324193 h 1927881"/>
              <a:gd name="connsiteX2" fmla="*/ 4039 w 4426334"/>
              <a:gd name="connsiteY2" fmla="*/ 538910 h 1927881"/>
              <a:gd name="connsiteX3" fmla="*/ 673415 w 4426334"/>
              <a:gd name="connsiteY3" fmla="*/ 46983 h 1927881"/>
              <a:gd name="connsiteX4" fmla="*/ 3889278 w 4426334"/>
              <a:gd name="connsiteY4" fmla="*/ 103711 h 1927881"/>
              <a:gd name="connsiteX5" fmla="*/ 4410617 w 4426334"/>
              <a:gd name="connsiteY5" fmla="*/ 786940 h 1927881"/>
              <a:gd name="connsiteX6" fmla="*/ 4056550 w 4426334"/>
              <a:gd name="connsiteY6" fmla="*/ 1479242 h 1927881"/>
              <a:gd name="connsiteX7" fmla="*/ 977922 w 4426334"/>
              <a:gd name="connsiteY7" fmla="*/ 1619726 h 1927881"/>
              <a:gd name="connsiteX8" fmla="*/ 566744 w 4426334"/>
              <a:gd name="connsiteY8" fmla="*/ 1927881 h 1927881"/>
              <a:gd name="connsiteX9" fmla="*/ 595113 w 4426334"/>
              <a:gd name="connsiteY9" fmla="*/ 1619631 h 1927881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38498 h 1946748"/>
              <a:gd name="connsiteX1" fmla="*/ 162953 w 4410649"/>
              <a:gd name="connsiteY1" fmla="*/ 1343060 h 1946748"/>
              <a:gd name="connsiteX2" fmla="*/ 4508 w 4410649"/>
              <a:gd name="connsiteY2" fmla="*/ 470888 h 1946748"/>
              <a:gd name="connsiteX3" fmla="*/ 658134 w 4410649"/>
              <a:gd name="connsiteY3" fmla="*/ 65850 h 1946748"/>
              <a:gd name="connsiteX4" fmla="*/ 3871596 w 4410649"/>
              <a:gd name="connsiteY4" fmla="*/ 92219 h 1946748"/>
              <a:gd name="connsiteX5" fmla="*/ 4395336 w 4410649"/>
              <a:gd name="connsiteY5" fmla="*/ 805807 h 1946748"/>
              <a:gd name="connsiteX6" fmla="*/ 4041269 w 4410649"/>
              <a:gd name="connsiteY6" fmla="*/ 1498109 h 1946748"/>
              <a:gd name="connsiteX7" fmla="*/ 962641 w 4410649"/>
              <a:gd name="connsiteY7" fmla="*/ 1638593 h 1946748"/>
              <a:gd name="connsiteX8" fmla="*/ 551463 w 4410649"/>
              <a:gd name="connsiteY8" fmla="*/ 1946748 h 1946748"/>
              <a:gd name="connsiteX9" fmla="*/ 579832 w 4410649"/>
              <a:gd name="connsiteY9" fmla="*/ 1638498 h 194674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28152"/>
              <a:gd name="connsiteY0" fmla="*/ 1638498 h 1966993"/>
              <a:gd name="connsiteX1" fmla="*/ 162953 w 4428152"/>
              <a:gd name="connsiteY1" fmla="*/ 1343060 h 1966993"/>
              <a:gd name="connsiteX2" fmla="*/ 4508 w 4428152"/>
              <a:gd name="connsiteY2" fmla="*/ 470888 h 1966993"/>
              <a:gd name="connsiteX3" fmla="*/ 658134 w 4428152"/>
              <a:gd name="connsiteY3" fmla="*/ 65850 h 1966993"/>
              <a:gd name="connsiteX4" fmla="*/ 3871596 w 4428152"/>
              <a:gd name="connsiteY4" fmla="*/ 92219 h 1966993"/>
              <a:gd name="connsiteX5" fmla="*/ 4395336 w 4428152"/>
              <a:gd name="connsiteY5" fmla="*/ 805807 h 1966993"/>
              <a:gd name="connsiteX6" fmla="*/ 4041269 w 4428152"/>
              <a:gd name="connsiteY6" fmla="*/ 1498109 h 1966993"/>
              <a:gd name="connsiteX7" fmla="*/ 911570 w 4428152"/>
              <a:gd name="connsiteY7" fmla="*/ 1642154 h 1966993"/>
              <a:gd name="connsiteX8" fmla="*/ 853844 w 4428152"/>
              <a:gd name="connsiteY8" fmla="*/ 1966993 h 1966993"/>
              <a:gd name="connsiteX9" fmla="*/ 579832 w 4428152"/>
              <a:gd name="connsiteY9" fmla="*/ 1638498 h 1966993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03897"/>
              <a:gd name="connsiteY0" fmla="*/ 1638498 h 1962415"/>
              <a:gd name="connsiteX1" fmla="*/ 162953 w 4403897"/>
              <a:gd name="connsiteY1" fmla="*/ 1343060 h 1962415"/>
              <a:gd name="connsiteX2" fmla="*/ 4508 w 4403897"/>
              <a:gd name="connsiteY2" fmla="*/ 470888 h 1962415"/>
              <a:gd name="connsiteX3" fmla="*/ 658134 w 4403897"/>
              <a:gd name="connsiteY3" fmla="*/ 65850 h 1962415"/>
              <a:gd name="connsiteX4" fmla="*/ 3871596 w 4403897"/>
              <a:gd name="connsiteY4" fmla="*/ 92219 h 1962415"/>
              <a:gd name="connsiteX5" fmla="*/ 4395336 w 4403897"/>
              <a:gd name="connsiteY5" fmla="*/ 805807 h 1962415"/>
              <a:gd name="connsiteX6" fmla="*/ 4041269 w 4403897"/>
              <a:gd name="connsiteY6" fmla="*/ 1498109 h 1962415"/>
              <a:gd name="connsiteX7" fmla="*/ 911570 w 4403897"/>
              <a:gd name="connsiteY7" fmla="*/ 1642154 h 1962415"/>
              <a:gd name="connsiteX8" fmla="*/ 919506 w 4403897"/>
              <a:gd name="connsiteY8" fmla="*/ 1962415 h 1962415"/>
              <a:gd name="connsiteX9" fmla="*/ 579832 w 4403897"/>
              <a:gd name="connsiteY9" fmla="*/ 1638498 h 1962415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4041269 w 4403170"/>
              <a:gd name="connsiteY6" fmla="*/ 1529947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7252 w 4403170"/>
              <a:gd name="connsiteY6" fmla="*/ 1555855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4291 w 4403170"/>
              <a:gd name="connsiteY6" fmla="*/ 1611163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34162 w 4402901"/>
              <a:gd name="connsiteY0" fmla="*/ 1652839 h 1994253"/>
              <a:gd name="connsiteX1" fmla="*/ 162684 w 4402901"/>
              <a:gd name="connsiteY1" fmla="*/ 1374898 h 1994253"/>
              <a:gd name="connsiteX2" fmla="*/ 4239 w 4402901"/>
              <a:gd name="connsiteY2" fmla="*/ 502726 h 1994253"/>
              <a:gd name="connsiteX3" fmla="*/ 657865 w 4402901"/>
              <a:gd name="connsiteY3" fmla="*/ 97688 h 1994253"/>
              <a:gd name="connsiteX4" fmla="*/ 3866451 w 4402901"/>
              <a:gd name="connsiteY4" fmla="*/ 62409 h 1994253"/>
              <a:gd name="connsiteX5" fmla="*/ 4395067 w 4402901"/>
              <a:gd name="connsiteY5" fmla="*/ 837645 h 1994253"/>
              <a:gd name="connsiteX6" fmla="*/ 3860519 w 4402901"/>
              <a:gd name="connsiteY6" fmla="*/ 1659621 h 1994253"/>
              <a:gd name="connsiteX7" fmla="*/ 911301 w 4402901"/>
              <a:gd name="connsiteY7" fmla="*/ 1673992 h 1994253"/>
              <a:gd name="connsiteX8" fmla="*/ 919237 w 4402901"/>
              <a:gd name="connsiteY8" fmla="*/ 1994253 h 1994253"/>
              <a:gd name="connsiteX9" fmla="*/ 534162 w 4402901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4095 h 1995509"/>
              <a:gd name="connsiteX1" fmla="*/ 167956 w 4425474"/>
              <a:gd name="connsiteY1" fmla="*/ 1342922 h 1995509"/>
              <a:gd name="connsiteX2" fmla="*/ 26812 w 4425474"/>
              <a:gd name="connsiteY2" fmla="*/ 503982 h 1995509"/>
              <a:gd name="connsiteX3" fmla="*/ 680438 w 4425474"/>
              <a:gd name="connsiteY3" fmla="*/ 98944 h 1995509"/>
              <a:gd name="connsiteX4" fmla="*/ 3889024 w 4425474"/>
              <a:gd name="connsiteY4" fmla="*/ 63665 h 1995509"/>
              <a:gd name="connsiteX5" fmla="*/ 4417640 w 4425474"/>
              <a:gd name="connsiteY5" fmla="*/ 838901 h 1995509"/>
              <a:gd name="connsiteX6" fmla="*/ 3883092 w 4425474"/>
              <a:gd name="connsiteY6" fmla="*/ 1660877 h 1995509"/>
              <a:gd name="connsiteX7" fmla="*/ 933874 w 4425474"/>
              <a:gd name="connsiteY7" fmla="*/ 1675248 h 1995509"/>
              <a:gd name="connsiteX8" fmla="*/ 941810 w 4425474"/>
              <a:gd name="connsiteY8" fmla="*/ 1995509 h 1995509"/>
              <a:gd name="connsiteX9" fmla="*/ 556735 w 4425474"/>
              <a:gd name="connsiteY9" fmla="*/ 1654095 h 1995509"/>
              <a:gd name="connsiteX0" fmla="*/ 556735 w 4425474"/>
              <a:gd name="connsiteY0" fmla="*/ 1655129 h 1996543"/>
              <a:gd name="connsiteX1" fmla="*/ 167956 w 4425474"/>
              <a:gd name="connsiteY1" fmla="*/ 1343956 h 1996543"/>
              <a:gd name="connsiteX2" fmla="*/ 26812 w 4425474"/>
              <a:gd name="connsiteY2" fmla="*/ 505016 h 1996543"/>
              <a:gd name="connsiteX3" fmla="*/ 680438 w 4425474"/>
              <a:gd name="connsiteY3" fmla="*/ 99978 h 1996543"/>
              <a:gd name="connsiteX4" fmla="*/ 3889024 w 4425474"/>
              <a:gd name="connsiteY4" fmla="*/ 64699 h 1996543"/>
              <a:gd name="connsiteX5" fmla="*/ 4417640 w 4425474"/>
              <a:gd name="connsiteY5" fmla="*/ 839935 h 1996543"/>
              <a:gd name="connsiteX6" fmla="*/ 3883092 w 4425474"/>
              <a:gd name="connsiteY6" fmla="*/ 1661911 h 1996543"/>
              <a:gd name="connsiteX7" fmla="*/ 933874 w 4425474"/>
              <a:gd name="connsiteY7" fmla="*/ 1676282 h 1996543"/>
              <a:gd name="connsiteX8" fmla="*/ 941810 w 4425474"/>
              <a:gd name="connsiteY8" fmla="*/ 1996543 h 1996543"/>
              <a:gd name="connsiteX9" fmla="*/ 556735 w 4425474"/>
              <a:gd name="connsiteY9" fmla="*/ 1655129 h 1996543"/>
              <a:gd name="connsiteX0" fmla="*/ 550979 w 4421752"/>
              <a:gd name="connsiteY0" fmla="*/ 1650230 h 1991644"/>
              <a:gd name="connsiteX1" fmla="*/ 162200 w 4421752"/>
              <a:gd name="connsiteY1" fmla="*/ 1339057 h 1991644"/>
              <a:gd name="connsiteX2" fmla="*/ 21056 w 4421752"/>
              <a:gd name="connsiteY2" fmla="*/ 500117 h 1991644"/>
              <a:gd name="connsiteX3" fmla="*/ 587675 w 4421752"/>
              <a:gd name="connsiteY3" fmla="*/ 108032 h 1991644"/>
              <a:gd name="connsiteX4" fmla="*/ 3883268 w 4421752"/>
              <a:gd name="connsiteY4" fmla="*/ 59800 h 1991644"/>
              <a:gd name="connsiteX5" fmla="*/ 4411884 w 4421752"/>
              <a:gd name="connsiteY5" fmla="*/ 835036 h 1991644"/>
              <a:gd name="connsiteX6" fmla="*/ 3877336 w 4421752"/>
              <a:gd name="connsiteY6" fmla="*/ 1657012 h 1991644"/>
              <a:gd name="connsiteX7" fmla="*/ 928118 w 4421752"/>
              <a:gd name="connsiteY7" fmla="*/ 1671383 h 1991644"/>
              <a:gd name="connsiteX8" fmla="*/ 936054 w 4421752"/>
              <a:gd name="connsiteY8" fmla="*/ 1991644 h 1991644"/>
              <a:gd name="connsiteX9" fmla="*/ 550979 w 4421752"/>
              <a:gd name="connsiteY9" fmla="*/ 1650230 h 1991644"/>
              <a:gd name="connsiteX0" fmla="*/ 550979 w 4423181"/>
              <a:gd name="connsiteY0" fmla="*/ 1701894 h 2043308"/>
              <a:gd name="connsiteX1" fmla="*/ 162200 w 4423181"/>
              <a:gd name="connsiteY1" fmla="*/ 1390721 h 2043308"/>
              <a:gd name="connsiteX2" fmla="*/ 21056 w 4423181"/>
              <a:gd name="connsiteY2" fmla="*/ 551781 h 2043308"/>
              <a:gd name="connsiteX3" fmla="*/ 587675 w 4423181"/>
              <a:gd name="connsiteY3" fmla="*/ 159696 h 2043308"/>
              <a:gd name="connsiteX4" fmla="*/ 3883268 w 4423181"/>
              <a:gd name="connsiteY4" fmla="*/ 111464 h 2043308"/>
              <a:gd name="connsiteX5" fmla="*/ 4411884 w 4423181"/>
              <a:gd name="connsiteY5" fmla="*/ 886700 h 2043308"/>
              <a:gd name="connsiteX6" fmla="*/ 3877336 w 4423181"/>
              <a:gd name="connsiteY6" fmla="*/ 1708676 h 2043308"/>
              <a:gd name="connsiteX7" fmla="*/ 928118 w 4423181"/>
              <a:gd name="connsiteY7" fmla="*/ 1723047 h 2043308"/>
              <a:gd name="connsiteX8" fmla="*/ 936054 w 4423181"/>
              <a:gd name="connsiteY8" fmla="*/ 2043308 h 2043308"/>
              <a:gd name="connsiteX9" fmla="*/ 550979 w 4423181"/>
              <a:gd name="connsiteY9" fmla="*/ 1701894 h 2043308"/>
              <a:gd name="connsiteX0" fmla="*/ 550979 w 4416703"/>
              <a:gd name="connsiteY0" fmla="*/ 1724338 h 2065752"/>
              <a:gd name="connsiteX1" fmla="*/ 162200 w 4416703"/>
              <a:gd name="connsiteY1" fmla="*/ 1413165 h 2065752"/>
              <a:gd name="connsiteX2" fmla="*/ 21056 w 4416703"/>
              <a:gd name="connsiteY2" fmla="*/ 574225 h 2065752"/>
              <a:gd name="connsiteX3" fmla="*/ 587675 w 4416703"/>
              <a:gd name="connsiteY3" fmla="*/ 182140 h 2065752"/>
              <a:gd name="connsiteX4" fmla="*/ 3836784 w 4416703"/>
              <a:gd name="connsiteY4" fmla="*/ 102710 h 2065752"/>
              <a:gd name="connsiteX5" fmla="*/ 4411884 w 4416703"/>
              <a:gd name="connsiteY5" fmla="*/ 909144 h 2065752"/>
              <a:gd name="connsiteX6" fmla="*/ 3877336 w 4416703"/>
              <a:gd name="connsiteY6" fmla="*/ 1731120 h 2065752"/>
              <a:gd name="connsiteX7" fmla="*/ 928118 w 4416703"/>
              <a:gd name="connsiteY7" fmla="*/ 1745491 h 2065752"/>
              <a:gd name="connsiteX8" fmla="*/ 936054 w 4416703"/>
              <a:gd name="connsiteY8" fmla="*/ 2065752 h 2065752"/>
              <a:gd name="connsiteX9" fmla="*/ 550979 w 4416703"/>
              <a:gd name="connsiteY9" fmla="*/ 1724338 h 2065752"/>
              <a:gd name="connsiteX0" fmla="*/ 560106 w 4423497"/>
              <a:gd name="connsiteY0" fmla="*/ 1682522 h 2023936"/>
              <a:gd name="connsiteX1" fmla="*/ 171327 w 4423497"/>
              <a:gd name="connsiteY1" fmla="*/ 1371349 h 2023936"/>
              <a:gd name="connsiteX2" fmla="*/ 30183 w 4423497"/>
              <a:gd name="connsiteY2" fmla="*/ 532409 h 2023936"/>
              <a:gd name="connsiteX3" fmla="*/ 733796 w 4423497"/>
              <a:gd name="connsiteY3" fmla="*/ 110109 h 2023936"/>
              <a:gd name="connsiteX4" fmla="*/ 3845911 w 4423497"/>
              <a:gd name="connsiteY4" fmla="*/ 60894 h 2023936"/>
              <a:gd name="connsiteX5" fmla="*/ 4421011 w 4423497"/>
              <a:gd name="connsiteY5" fmla="*/ 867328 h 2023936"/>
              <a:gd name="connsiteX6" fmla="*/ 3886463 w 4423497"/>
              <a:gd name="connsiteY6" fmla="*/ 1689304 h 2023936"/>
              <a:gd name="connsiteX7" fmla="*/ 937245 w 4423497"/>
              <a:gd name="connsiteY7" fmla="*/ 1703675 h 2023936"/>
              <a:gd name="connsiteX8" fmla="*/ 945181 w 4423497"/>
              <a:gd name="connsiteY8" fmla="*/ 2023936 h 2023936"/>
              <a:gd name="connsiteX9" fmla="*/ 560106 w 4423497"/>
              <a:gd name="connsiteY9" fmla="*/ 1682522 h 2023936"/>
              <a:gd name="connsiteX0" fmla="*/ 563605 w 4426572"/>
              <a:gd name="connsiteY0" fmla="*/ 1726456 h 2067870"/>
              <a:gd name="connsiteX1" fmla="*/ 174826 w 4426572"/>
              <a:gd name="connsiteY1" fmla="*/ 1415283 h 2067870"/>
              <a:gd name="connsiteX2" fmla="*/ 33682 w 4426572"/>
              <a:gd name="connsiteY2" fmla="*/ 576343 h 2067870"/>
              <a:gd name="connsiteX3" fmla="*/ 788618 w 4426572"/>
              <a:gd name="connsiteY3" fmla="*/ 60926 h 2067870"/>
              <a:gd name="connsiteX4" fmla="*/ 3849410 w 4426572"/>
              <a:gd name="connsiteY4" fmla="*/ 104828 h 2067870"/>
              <a:gd name="connsiteX5" fmla="*/ 4424510 w 4426572"/>
              <a:gd name="connsiteY5" fmla="*/ 911262 h 2067870"/>
              <a:gd name="connsiteX6" fmla="*/ 3889962 w 4426572"/>
              <a:gd name="connsiteY6" fmla="*/ 1733238 h 2067870"/>
              <a:gd name="connsiteX7" fmla="*/ 940744 w 4426572"/>
              <a:gd name="connsiteY7" fmla="*/ 1747609 h 2067870"/>
              <a:gd name="connsiteX8" fmla="*/ 948680 w 4426572"/>
              <a:gd name="connsiteY8" fmla="*/ 2067870 h 2067870"/>
              <a:gd name="connsiteX9" fmla="*/ 563605 w 4426572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4281 w 4427247"/>
              <a:gd name="connsiteY0" fmla="*/ 1726456 h 2067870"/>
              <a:gd name="connsiteX1" fmla="*/ 172251 w 4427247"/>
              <a:gd name="connsiteY1" fmla="*/ 1374183 h 2067870"/>
              <a:gd name="connsiteX2" fmla="*/ 34358 w 4427247"/>
              <a:gd name="connsiteY2" fmla="*/ 576343 h 2067870"/>
              <a:gd name="connsiteX3" fmla="*/ 789294 w 4427247"/>
              <a:gd name="connsiteY3" fmla="*/ 60926 h 2067870"/>
              <a:gd name="connsiteX4" fmla="*/ 3850086 w 4427247"/>
              <a:gd name="connsiteY4" fmla="*/ 104828 h 2067870"/>
              <a:gd name="connsiteX5" fmla="*/ 4425186 w 4427247"/>
              <a:gd name="connsiteY5" fmla="*/ 911262 h 2067870"/>
              <a:gd name="connsiteX6" fmla="*/ 3570165 w 4427247"/>
              <a:gd name="connsiteY6" fmla="*/ 1762468 h 2067870"/>
              <a:gd name="connsiteX7" fmla="*/ 941420 w 4427247"/>
              <a:gd name="connsiteY7" fmla="*/ 1747609 h 2067870"/>
              <a:gd name="connsiteX8" fmla="*/ 949356 w 4427247"/>
              <a:gd name="connsiteY8" fmla="*/ 2067870 h 2067870"/>
              <a:gd name="connsiteX9" fmla="*/ 564281 w 4427247"/>
              <a:gd name="connsiteY9" fmla="*/ 1726456 h 2067870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941420 w 4427247"/>
              <a:gd name="connsiteY7" fmla="*/ 1762471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1156249 w 4427247"/>
              <a:gd name="connsiteY7" fmla="*/ 1788819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116439"/>
              <a:gd name="connsiteX1" fmla="*/ 172251 w 4427247"/>
              <a:gd name="connsiteY1" fmla="*/ 1389045 h 2116439"/>
              <a:gd name="connsiteX2" fmla="*/ 34358 w 4427247"/>
              <a:gd name="connsiteY2" fmla="*/ 591205 h 2116439"/>
              <a:gd name="connsiteX3" fmla="*/ 789294 w 4427247"/>
              <a:gd name="connsiteY3" fmla="*/ 75788 h 2116439"/>
              <a:gd name="connsiteX4" fmla="*/ 3850086 w 4427247"/>
              <a:gd name="connsiteY4" fmla="*/ 119690 h 2116439"/>
              <a:gd name="connsiteX5" fmla="*/ 4425186 w 4427247"/>
              <a:gd name="connsiteY5" fmla="*/ 926124 h 2116439"/>
              <a:gd name="connsiteX6" fmla="*/ 3570165 w 4427247"/>
              <a:gd name="connsiteY6" fmla="*/ 1777330 h 2116439"/>
              <a:gd name="connsiteX7" fmla="*/ 1156249 w 4427247"/>
              <a:gd name="connsiteY7" fmla="*/ 1788819 h 2116439"/>
              <a:gd name="connsiteX8" fmla="*/ 1157432 w 4427247"/>
              <a:gd name="connsiteY8" fmla="*/ 2116439 h 2116439"/>
              <a:gd name="connsiteX9" fmla="*/ 564281 w 4427247"/>
              <a:gd name="connsiteY9" fmla="*/ 1741318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28763"/>
              <a:gd name="connsiteY0" fmla="*/ 1751186 h 2116439"/>
              <a:gd name="connsiteX1" fmla="*/ 175828 w 4428763"/>
              <a:gd name="connsiteY1" fmla="*/ 1389045 h 2116439"/>
              <a:gd name="connsiteX2" fmla="*/ 37935 w 4428763"/>
              <a:gd name="connsiteY2" fmla="*/ 591205 h 2116439"/>
              <a:gd name="connsiteX3" fmla="*/ 792871 w 4428763"/>
              <a:gd name="connsiteY3" fmla="*/ 75788 h 2116439"/>
              <a:gd name="connsiteX4" fmla="*/ 3853663 w 4428763"/>
              <a:gd name="connsiteY4" fmla="*/ 119690 h 2116439"/>
              <a:gd name="connsiteX5" fmla="*/ 4428763 w 4428763"/>
              <a:gd name="connsiteY5" fmla="*/ 926124 h 2116439"/>
              <a:gd name="connsiteX6" fmla="*/ 3573742 w 4428763"/>
              <a:gd name="connsiteY6" fmla="*/ 1777330 h 2116439"/>
              <a:gd name="connsiteX7" fmla="*/ 1159826 w 4428763"/>
              <a:gd name="connsiteY7" fmla="*/ 1788819 h 2116439"/>
              <a:gd name="connsiteX8" fmla="*/ 1161009 w 4428763"/>
              <a:gd name="connsiteY8" fmla="*/ 2116439 h 2116439"/>
              <a:gd name="connsiteX9" fmla="*/ 722695 w 4428763"/>
              <a:gd name="connsiteY9" fmla="*/ 1751186 h 2116439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8763" h="2102473">
                <a:moveTo>
                  <a:pt x="722695" y="1737220"/>
                </a:moveTo>
                <a:cubicBezTo>
                  <a:pt x="541817" y="1663774"/>
                  <a:pt x="289955" y="1568409"/>
                  <a:pt x="175828" y="1375079"/>
                </a:cubicBezTo>
                <a:cubicBezTo>
                  <a:pt x="61701" y="1181749"/>
                  <a:pt x="-64905" y="796115"/>
                  <a:pt x="37935" y="577239"/>
                </a:cubicBezTo>
                <a:cubicBezTo>
                  <a:pt x="140775" y="358363"/>
                  <a:pt x="162043" y="140692"/>
                  <a:pt x="792871" y="61822"/>
                </a:cubicBezTo>
                <a:cubicBezTo>
                  <a:pt x="1423699" y="-17048"/>
                  <a:pt x="3216921" y="-37702"/>
                  <a:pt x="3822903" y="104021"/>
                </a:cubicBezTo>
                <a:cubicBezTo>
                  <a:pt x="4428885" y="245744"/>
                  <a:pt x="4416953" y="658639"/>
                  <a:pt x="4428763" y="912158"/>
                </a:cubicBezTo>
                <a:cubicBezTo>
                  <a:pt x="4404194" y="1365424"/>
                  <a:pt x="4118565" y="1619581"/>
                  <a:pt x="3573742" y="1763364"/>
                </a:cubicBezTo>
                <a:cubicBezTo>
                  <a:pt x="3028919" y="1907147"/>
                  <a:pt x="1313245" y="1816204"/>
                  <a:pt x="1159826" y="1774853"/>
                </a:cubicBezTo>
                <a:cubicBezTo>
                  <a:pt x="1098295" y="1880771"/>
                  <a:pt x="1112279" y="1894673"/>
                  <a:pt x="1161009" y="2102473"/>
                </a:cubicBezTo>
                <a:cubicBezTo>
                  <a:pt x="929550" y="1950845"/>
                  <a:pt x="722695" y="1737220"/>
                  <a:pt x="722695" y="1737220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61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2B4CD28-604D-4D9D-89A8-12FAC7245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76D3D7-CBB9-DC97-4C08-E10EB724D1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000"/>
          <a:stretch/>
        </p:blipFill>
        <p:spPr>
          <a:xfrm>
            <a:off x="19" y="-342987"/>
            <a:ext cx="12191981" cy="7465003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9AD5DBC-DEC2-48AB-A2B9-164512BEA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97424">
            <a:off x="496546" y="475905"/>
            <a:ext cx="5522001" cy="2792916"/>
          </a:xfrm>
          <a:custGeom>
            <a:avLst/>
            <a:gdLst>
              <a:gd name="connsiteX0" fmla="*/ 891379 w 4662985"/>
              <a:gd name="connsiteY0" fmla="*/ 1591181 h 1931508"/>
              <a:gd name="connsiteX1" fmla="*/ 126235 w 4662985"/>
              <a:gd name="connsiteY1" fmla="*/ 1242280 h 1931508"/>
              <a:gd name="connsiteX2" fmla="*/ 8887 w 4662985"/>
              <a:gd name="connsiteY2" fmla="*/ 549241 h 1931508"/>
              <a:gd name="connsiteX3" fmla="*/ 481994 w 4662985"/>
              <a:gd name="connsiteY3" fmla="*/ 38891 h 1931508"/>
              <a:gd name="connsiteX4" fmla="*/ 4176837 w 4662985"/>
              <a:gd name="connsiteY4" fmla="*/ 108043 h 1931508"/>
              <a:gd name="connsiteX5" fmla="*/ 4661945 w 4662985"/>
              <a:gd name="connsiteY5" fmla="*/ 598104 h 1931508"/>
              <a:gd name="connsiteX6" fmla="*/ 4354479 w 4662985"/>
              <a:gd name="connsiteY6" fmla="*/ 1472118 h 1931508"/>
              <a:gd name="connsiteX7" fmla="*/ 1274188 w 4662985"/>
              <a:gd name="connsiteY7" fmla="*/ 1591276 h 1931508"/>
              <a:gd name="connsiteX8" fmla="*/ 896713 w 4662985"/>
              <a:gd name="connsiteY8" fmla="*/ 1931509 h 1931508"/>
              <a:gd name="connsiteX9" fmla="*/ 891379 w 4662985"/>
              <a:gd name="connsiteY9" fmla="*/ 1591181 h 1931508"/>
              <a:gd name="connsiteX0" fmla="*/ 891157 w 4662763"/>
              <a:gd name="connsiteY0" fmla="*/ 1591181 h 1931509"/>
              <a:gd name="connsiteX1" fmla="*/ 215888 w 4662763"/>
              <a:gd name="connsiteY1" fmla="*/ 1252973 h 1931509"/>
              <a:gd name="connsiteX2" fmla="*/ 8665 w 4662763"/>
              <a:gd name="connsiteY2" fmla="*/ 549241 h 1931509"/>
              <a:gd name="connsiteX3" fmla="*/ 481772 w 4662763"/>
              <a:gd name="connsiteY3" fmla="*/ 38891 h 1931509"/>
              <a:gd name="connsiteX4" fmla="*/ 4176615 w 4662763"/>
              <a:gd name="connsiteY4" fmla="*/ 108043 h 1931509"/>
              <a:gd name="connsiteX5" fmla="*/ 4661723 w 4662763"/>
              <a:gd name="connsiteY5" fmla="*/ 598104 h 1931509"/>
              <a:gd name="connsiteX6" fmla="*/ 4354257 w 4662763"/>
              <a:gd name="connsiteY6" fmla="*/ 1472118 h 1931509"/>
              <a:gd name="connsiteX7" fmla="*/ 1273966 w 4662763"/>
              <a:gd name="connsiteY7" fmla="*/ 1591276 h 1931509"/>
              <a:gd name="connsiteX8" fmla="*/ 896491 w 4662763"/>
              <a:gd name="connsiteY8" fmla="*/ 1931509 h 1931509"/>
              <a:gd name="connsiteX9" fmla="*/ 891157 w 4662763"/>
              <a:gd name="connsiteY9" fmla="*/ 1591181 h 1931509"/>
              <a:gd name="connsiteX0" fmla="*/ 893955 w 4665561"/>
              <a:gd name="connsiteY0" fmla="*/ 1591181 h 1931509"/>
              <a:gd name="connsiteX1" fmla="*/ 218686 w 4665561"/>
              <a:gd name="connsiteY1" fmla="*/ 1252973 h 1931509"/>
              <a:gd name="connsiteX2" fmla="*/ 11463 w 4665561"/>
              <a:gd name="connsiteY2" fmla="*/ 549241 h 1931509"/>
              <a:gd name="connsiteX3" fmla="*/ 484570 w 4665561"/>
              <a:gd name="connsiteY3" fmla="*/ 38891 h 1931509"/>
              <a:gd name="connsiteX4" fmla="*/ 4179413 w 4665561"/>
              <a:gd name="connsiteY4" fmla="*/ 108043 h 1931509"/>
              <a:gd name="connsiteX5" fmla="*/ 4664521 w 4665561"/>
              <a:gd name="connsiteY5" fmla="*/ 598104 h 1931509"/>
              <a:gd name="connsiteX6" fmla="*/ 4357055 w 4665561"/>
              <a:gd name="connsiteY6" fmla="*/ 1472118 h 1931509"/>
              <a:gd name="connsiteX7" fmla="*/ 1276764 w 4665561"/>
              <a:gd name="connsiteY7" fmla="*/ 1591276 h 1931509"/>
              <a:gd name="connsiteX8" fmla="*/ 899289 w 4665561"/>
              <a:gd name="connsiteY8" fmla="*/ 1931509 h 1931509"/>
              <a:gd name="connsiteX9" fmla="*/ 893955 w 4665561"/>
              <a:gd name="connsiteY9" fmla="*/ 1591181 h 1931509"/>
              <a:gd name="connsiteX0" fmla="*/ 882812 w 4654418"/>
              <a:gd name="connsiteY0" fmla="*/ 1591181 h 1931509"/>
              <a:gd name="connsiteX1" fmla="*/ 409762 w 4654418"/>
              <a:gd name="connsiteY1" fmla="*/ 1317128 h 1931509"/>
              <a:gd name="connsiteX2" fmla="*/ 320 w 4654418"/>
              <a:gd name="connsiteY2" fmla="*/ 549241 h 1931509"/>
              <a:gd name="connsiteX3" fmla="*/ 473427 w 4654418"/>
              <a:gd name="connsiteY3" fmla="*/ 38891 h 1931509"/>
              <a:gd name="connsiteX4" fmla="*/ 4168270 w 4654418"/>
              <a:gd name="connsiteY4" fmla="*/ 108043 h 1931509"/>
              <a:gd name="connsiteX5" fmla="*/ 4653378 w 4654418"/>
              <a:gd name="connsiteY5" fmla="*/ 598104 h 1931509"/>
              <a:gd name="connsiteX6" fmla="*/ 4345912 w 4654418"/>
              <a:gd name="connsiteY6" fmla="*/ 1472118 h 1931509"/>
              <a:gd name="connsiteX7" fmla="*/ 1265621 w 4654418"/>
              <a:gd name="connsiteY7" fmla="*/ 1591276 h 1931509"/>
              <a:gd name="connsiteX8" fmla="*/ 888146 w 4654418"/>
              <a:gd name="connsiteY8" fmla="*/ 1931509 h 1931509"/>
              <a:gd name="connsiteX9" fmla="*/ 882812 w 4654418"/>
              <a:gd name="connsiteY9" fmla="*/ 1591181 h 1931509"/>
              <a:gd name="connsiteX0" fmla="*/ 721472 w 4493078"/>
              <a:gd name="connsiteY0" fmla="*/ 1576074 h 1916402"/>
              <a:gd name="connsiteX1" fmla="*/ 248422 w 4493078"/>
              <a:gd name="connsiteY1" fmla="*/ 1302021 h 1916402"/>
              <a:gd name="connsiteX2" fmla="*/ 198481 w 4493078"/>
              <a:gd name="connsiteY2" fmla="*/ 544828 h 1916402"/>
              <a:gd name="connsiteX3" fmla="*/ 312087 w 4493078"/>
              <a:gd name="connsiteY3" fmla="*/ 23784 h 1916402"/>
              <a:gd name="connsiteX4" fmla="*/ 4006930 w 4493078"/>
              <a:gd name="connsiteY4" fmla="*/ 92936 h 1916402"/>
              <a:gd name="connsiteX5" fmla="*/ 4492038 w 4493078"/>
              <a:gd name="connsiteY5" fmla="*/ 582997 h 1916402"/>
              <a:gd name="connsiteX6" fmla="*/ 4184572 w 4493078"/>
              <a:gd name="connsiteY6" fmla="*/ 1457011 h 1916402"/>
              <a:gd name="connsiteX7" fmla="*/ 1104281 w 4493078"/>
              <a:gd name="connsiteY7" fmla="*/ 1576169 h 1916402"/>
              <a:gd name="connsiteX8" fmla="*/ 726806 w 4493078"/>
              <a:gd name="connsiteY8" fmla="*/ 1916402 h 1916402"/>
              <a:gd name="connsiteX9" fmla="*/ 721472 w 4493078"/>
              <a:gd name="connsiteY9" fmla="*/ 1576074 h 1916402"/>
              <a:gd name="connsiteX0" fmla="*/ 571898 w 4363378"/>
              <a:gd name="connsiteY0" fmla="*/ 1544826 h 1885154"/>
              <a:gd name="connsiteX1" fmla="*/ 98848 w 4363378"/>
              <a:gd name="connsiteY1" fmla="*/ 1270773 h 1885154"/>
              <a:gd name="connsiteX2" fmla="*/ 48907 w 4363378"/>
              <a:gd name="connsiteY2" fmla="*/ 513580 h 1885154"/>
              <a:gd name="connsiteX3" fmla="*/ 668060 w 4363378"/>
              <a:gd name="connsiteY3" fmla="*/ 56691 h 1885154"/>
              <a:gd name="connsiteX4" fmla="*/ 3857356 w 4363378"/>
              <a:gd name="connsiteY4" fmla="*/ 61688 h 1885154"/>
              <a:gd name="connsiteX5" fmla="*/ 4342464 w 4363378"/>
              <a:gd name="connsiteY5" fmla="*/ 551749 h 1885154"/>
              <a:gd name="connsiteX6" fmla="*/ 4034998 w 4363378"/>
              <a:gd name="connsiteY6" fmla="*/ 1425763 h 1885154"/>
              <a:gd name="connsiteX7" fmla="*/ 954707 w 4363378"/>
              <a:gd name="connsiteY7" fmla="*/ 1544921 h 1885154"/>
              <a:gd name="connsiteX8" fmla="*/ 577232 w 4363378"/>
              <a:gd name="connsiteY8" fmla="*/ 1885154 h 1885154"/>
              <a:gd name="connsiteX9" fmla="*/ 571898 w 4363378"/>
              <a:gd name="connsiteY9" fmla="*/ 1544826 h 1885154"/>
              <a:gd name="connsiteX0" fmla="*/ 571898 w 4363379"/>
              <a:gd name="connsiteY0" fmla="*/ 1544826 h 1885154"/>
              <a:gd name="connsiteX1" fmla="*/ 98848 w 4363379"/>
              <a:gd name="connsiteY1" fmla="*/ 1270773 h 1885154"/>
              <a:gd name="connsiteX2" fmla="*/ 48907 w 4363379"/>
              <a:gd name="connsiteY2" fmla="*/ 513580 h 1885154"/>
              <a:gd name="connsiteX3" fmla="*/ 668060 w 4363379"/>
              <a:gd name="connsiteY3" fmla="*/ 56691 h 1885154"/>
              <a:gd name="connsiteX4" fmla="*/ 3857356 w 4363379"/>
              <a:gd name="connsiteY4" fmla="*/ 61688 h 1885154"/>
              <a:gd name="connsiteX5" fmla="*/ 4342464 w 4363379"/>
              <a:gd name="connsiteY5" fmla="*/ 551749 h 1885154"/>
              <a:gd name="connsiteX6" fmla="*/ 4034998 w 4363379"/>
              <a:gd name="connsiteY6" fmla="*/ 1425763 h 1885154"/>
              <a:gd name="connsiteX7" fmla="*/ 954707 w 4363379"/>
              <a:gd name="connsiteY7" fmla="*/ 1544921 h 1885154"/>
              <a:gd name="connsiteX8" fmla="*/ 577232 w 4363379"/>
              <a:gd name="connsiteY8" fmla="*/ 1885154 h 1885154"/>
              <a:gd name="connsiteX9" fmla="*/ 571898 w 4363379"/>
              <a:gd name="connsiteY9" fmla="*/ 1544826 h 1885154"/>
              <a:gd name="connsiteX0" fmla="*/ 577456 w 4368937"/>
              <a:gd name="connsiteY0" fmla="*/ 1544826 h 1885154"/>
              <a:gd name="connsiteX1" fmla="*/ 104406 w 4368937"/>
              <a:gd name="connsiteY1" fmla="*/ 1270773 h 1885154"/>
              <a:gd name="connsiteX2" fmla="*/ 54465 w 4368937"/>
              <a:gd name="connsiteY2" fmla="*/ 513580 h 1885154"/>
              <a:gd name="connsiteX3" fmla="*/ 673618 w 4368937"/>
              <a:gd name="connsiteY3" fmla="*/ 56691 h 1885154"/>
              <a:gd name="connsiteX4" fmla="*/ 3862914 w 4368937"/>
              <a:gd name="connsiteY4" fmla="*/ 61688 h 1885154"/>
              <a:gd name="connsiteX5" fmla="*/ 4348022 w 4368937"/>
              <a:gd name="connsiteY5" fmla="*/ 551749 h 1885154"/>
              <a:gd name="connsiteX6" fmla="*/ 4040556 w 4368937"/>
              <a:gd name="connsiteY6" fmla="*/ 1425763 h 1885154"/>
              <a:gd name="connsiteX7" fmla="*/ 960265 w 4368937"/>
              <a:gd name="connsiteY7" fmla="*/ 1544921 h 1885154"/>
              <a:gd name="connsiteX8" fmla="*/ 582790 w 4368937"/>
              <a:gd name="connsiteY8" fmla="*/ 1885154 h 1885154"/>
              <a:gd name="connsiteX9" fmla="*/ 577456 w 4368937"/>
              <a:gd name="connsiteY9" fmla="*/ 1544826 h 1885154"/>
              <a:gd name="connsiteX0" fmla="*/ 558214 w 4349695"/>
              <a:gd name="connsiteY0" fmla="*/ 1544826 h 1885154"/>
              <a:gd name="connsiteX1" fmla="*/ 141335 w 4349695"/>
              <a:gd name="connsiteY1" fmla="*/ 1249388 h 1885154"/>
              <a:gd name="connsiteX2" fmla="*/ 35223 w 4349695"/>
              <a:gd name="connsiteY2" fmla="*/ 513580 h 1885154"/>
              <a:gd name="connsiteX3" fmla="*/ 654376 w 4349695"/>
              <a:gd name="connsiteY3" fmla="*/ 56691 h 1885154"/>
              <a:gd name="connsiteX4" fmla="*/ 3843672 w 4349695"/>
              <a:gd name="connsiteY4" fmla="*/ 61688 h 1885154"/>
              <a:gd name="connsiteX5" fmla="*/ 4328780 w 4349695"/>
              <a:gd name="connsiteY5" fmla="*/ 551749 h 1885154"/>
              <a:gd name="connsiteX6" fmla="*/ 4021314 w 4349695"/>
              <a:gd name="connsiteY6" fmla="*/ 1425763 h 1885154"/>
              <a:gd name="connsiteX7" fmla="*/ 941023 w 4349695"/>
              <a:gd name="connsiteY7" fmla="*/ 1544921 h 1885154"/>
              <a:gd name="connsiteX8" fmla="*/ 563548 w 4349695"/>
              <a:gd name="connsiteY8" fmla="*/ 1885154 h 1885154"/>
              <a:gd name="connsiteX9" fmla="*/ 558214 w 4349695"/>
              <a:gd name="connsiteY9" fmla="*/ 1544826 h 1885154"/>
              <a:gd name="connsiteX0" fmla="*/ 533956 w 4325437"/>
              <a:gd name="connsiteY0" fmla="*/ 1544826 h 1885154"/>
              <a:gd name="connsiteX1" fmla="*/ 117077 w 4325437"/>
              <a:gd name="connsiteY1" fmla="*/ 1249388 h 1885154"/>
              <a:gd name="connsiteX2" fmla="*/ 10965 w 4325437"/>
              <a:gd name="connsiteY2" fmla="*/ 513580 h 1885154"/>
              <a:gd name="connsiteX3" fmla="*/ 630118 w 4325437"/>
              <a:gd name="connsiteY3" fmla="*/ 56691 h 1885154"/>
              <a:gd name="connsiteX4" fmla="*/ 3819414 w 4325437"/>
              <a:gd name="connsiteY4" fmla="*/ 61688 h 1885154"/>
              <a:gd name="connsiteX5" fmla="*/ 4304522 w 4325437"/>
              <a:gd name="connsiteY5" fmla="*/ 551749 h 1885154"/>
              <a:gd name="connsiteX6" fmla="*/ 3997056 w 4325437"/>
              <a:gd name="connsiteY6" fmla="*/ 1425763 h 1885154"/>
              <a:gd name="connsiteX7" fmla="*/ 916765 w 4325437"/>
              <a:gd name="connsiteY7" fmla="*/ 1544921 h 1885154"/>
              <a:gd name="connsiteX8" fmla="*/ 539290 w 4325437"/>
              <a:gd name="connsiteY8" fmla="*/ 1885154 h 1885154"/>
              <a:gd name="connsiteX9" fmla="*/ 533956 w 4325437"/>
              <a:gd name="connsiteY9" fmla="*/ 1544826 h 1885154"/>
              <a:gd name="connsiteX0" fmla="*/ 541936 w 4333417"/>
              <a:gd name="connsiteY0" fmla="*/ 1542160 h 1882488"/>
              <a:gd name="connsiteX1" fmla="*/ 125057 w 4333417"/>
              <a:gd name="connsiteY1" fmla="*/ 1246722 h 1882488"/>
              <a:gd name="connsiteX2" fmla="*/ 7711 w 4333417"/>
              <a:gd name="connsiteY2" fmla="*/ 468144 h 1882488"/>
              <a:gd name="connsiteX3" fmla="*/ 638098 w 4333417"/>
              <a:gd name="connsiteY3" fmla="*/ 54025 h 1882488"/>
              <a:gd name="connsiteX4" fmla="*/ 3827394 w 4333417"/>
              <a:gd name="connsiteY4" fmla="*/ 59022 h 1882488"/>
              <a:gd name="connsiteX5" fmla="*/ 4312502 w 4333417"/>
              <a:gd name="connsiteY5" fmla="*/ 549083 h 1882488"/>
              <a:gd name="connsiteX6" fmla="*/ 4005036 w 4333417"/>
              <a:gd name="connsiteY6" fmla="*/ 1423097 h 1882488"/>
              <a:gd name="connsiteX7" fmla="*/ 924745 w 4333417"/>
              <a:gd name="connsiteY7" fmla="*/ 1542255 h 1882488"/>
              <a:gd name="connsiteX8" fmla="*/ 547270 w 4333417"/>
              <a:gd name="connsiteY8" fmla="*/ 1882488 h 1882488"/>
              <a:gd name="connsiteX9" fmla="*/ 541936 w 4333417"/>
              <a:gd name="connsiteY9" fmla="*/ 1542160 h 1882488"/>
              <a:gd name="connsiteX0" fmla="*/ 541936 w 4388134"/>
              <a:gd name="connsiteY0" fmla="*/ 1552672 h 1893000"/>
              <a:gd name="connsiteX1" fmla="*/ 125057 w 4388134"/>
              <a:gd name="connsiteY1" fmla="*/ 1257234 h 1893000"/>
              <a:gd name="connsiteX2" fmla="*/ 7711 w 4388134"/>
              <a:gd name="connsiteY2" fmla="*/ 478656 h 1893000"/>
              <a:gd name="connsiteX3" fmla="*/ 638098 w 4388134"/>
              <a:gd name="connsiteY3" fmla="*/ 64537 h 1893000"/>
              <a:gd name="connsiteX4" fmla="*/ 3827394 w 4388134"/>
              <a:gd name="connsiteY4" fmla="*/ 69534 h 1893000"/>
              <a:gd name="connsiteX5" fmla="*/ 4357440 w 4388134"/>
              <a:gd name="connsiteY5" fmla="*/ 719981 h 1893000"/>
              <a:gd name="connsiteX6" fmla="*/ 4005036 w 4388134"/>
              <a:gd name="connsiteY6" fmla="*/ 1433609 h 1893000"/>
              <a:gd name="connsiteX7" fmla="*/ 924745 w 4388134"/>
              <a:gd name="connsiteY7" fmla="*/ 1552767 h 1893000"/>
              <a:gd name="connsiteX8" fmla="*/ 547270 w 4388134"/>
              <a:gd name="connsiteY8" fmla="*/ 1893000 h 1893000"/>
              <a:gd name="connsiteX9" fmla="*/ 541936 w 4388134"/>
              <a:gd name="connsiteY9" fmla="*/ 1552672 h 1893000"/>
              <a:gd name="connsiteX0" fmla="*/ 541936 w 4371319"/>
              <a:gd name="connsiteY0" fmla="*/ 1552672 h 1893000"/>
              <a:gd name="connsiteX1" fmla="*/ 125057 w 4371319"/>
              <a:gd name="connsiteY1" fmla="*/ 1257234 h 1893000"/>
              <a:gd name="connsiteX2" fmla="*/ 7711 w 4371319"/>
              <a:gd name="connsiteY2" fmla="*/ 478656 h 1893000"/>
              <a:gd name="connsiteX3" fmla="*/ 638098 w 4371319"/>
              <a:gd name="connsiteY3" fmla="*/ 64537 h 1893000"/>
              <a:gd name="connsiteX4" fmla="*/ 3827394 w 4371319"/>
              <a:gd name="connsiteY4" fmla="*/ 69534 h 1893000"/>
              <a:gd name="connsiteX5" fmla="*/ 4357440 w 4371319"/>
              <a:gd name="connsiteY5" fmla="*/ 719981 h 1893000"/>
              <a:gd name="connsiteX6" fmla="*/ 4005036 w 4371319"/>
              <a:gd name="connsiteY6" fmla="*/ 1433609 h 1893000"/>
              <a:gd name="connsiteX7" fmla="*/ 924745 w 4371319"/>
              <a:gd name="connsiteY7" fmla="*/ 1552767 h 1893000"/>
              <a:gd name="connsiteX8" fmla="*/ 547270 w 4371319"/>
              <a:gd name="connsiteY8" fmla="*/ 1893000 h 1893000"/>
              <a:gd name="connsiteX9" fmla="*/ 541936 w 4371319"/>
              <a:gd name="connsiteY9" fmla="*/ 1552672 h 1893000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5036 w 4371319"/>
              <a:gd name="connsiteY6" fmla="*/ 1433609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3373 w 4371319"/>
              <a:gd name="connsiteY6" fmla="*/ 1412283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2709"/>
              <a:gd name="connsiteY0" fmla="*/ 1574600 h 1882850"/>
              <a:gd name="connsiteX1" fmla="*/ 125057 w 4372709"/>
              <a:gd name="connsiteY1" fmla="*/ 1279162 h 1882850"/>
              <a:gd name="connsiteX2" fmla="*/ 7711 w 4372709"/>
              <a:gd name="connsiteY2" fmla="*/ 500584 h 1882850"/>
              <a:gd name="connsiteX3" fmla="*/ 638098 w 4372709"/>
              <a:gd name="connsiteY3" fmla="*/ 86465 h 1882850"/>
              <a:gd name="connsiteX4" fmla="*/ 3836101 w 4372709"/>
              <a:gd name="connsiteY4" fmla="*/ 58680 h 1882850"/>
              <a:gd name="connsiteX5" fmla="*/ 4357440 w 4372709"/>
              <a:gd name="connsiteY5" fmla="*/ 741909 h 1882850"/>
              <a:gd name="connsiteX6" fmla="*/ 4003373 w 4372709"/>
              <a:gd name="connsiteY6" fmla="*/ 1434211 h 1882850"/>
              <a:gd name="connsiteX7" fmla="*/ 924745 w 4372709"/>
              <a:gd name="connsiteY7" fmla="*/ 1574695 h 1882850"/>
              <a:gd name="connsiteX8" fmla="*/ 513567 w 4372709"/>
              <a:gd name="connsiteY8" fmla="*/ 1882850 h 1882850"/>
              <a:gd name="connsiteX9" fmla="*/ 541936 w 4372709"/>
              <a:gd name="connsiteY9" fmla="*/ 1574600 h 1882850"/>
              <a:gd name="connsiteX0" fmla="*/ 596079 w 4426852"/>
              <a:gd name="connsiteY0" fmla="*/ 1574294 h 1882544"/>
              <a:gd name="connsiteX1" fmla="*/ 179200 w 4426852"/>
              <a:gd name="connsiteY1" fmla="*/ 1278856 h 1882544"/>
              <a:gd name="connsiteX2" fmla="*/ 5005 w 4426852"/>
              <a:gd name="connsiteY2" fmla="*/ 493573 h 1882544"/>
              <a:gd name="connsiteX3" fmla="*/ 692241 w 4426852"/>
              <a:gd name="connsiteY3" fmla="*/ 86159 h 1882544"/>
              <a:gd name="connsiteX4" fmla="*/ 3890244 w 4426852"/>
              <a:gd name="connsiteY4" fmla="*/ 58374 h 1882544"/>
              <a:gd name="connsiteX5" fmla="*/ 4411583 w 4426852"/>
              <a:gd name="connsiteY5" fmla="*/ 741603 h 1882544"/>
              <a:gd name="connsiteX6" fmla="*/ 4057516 w 4426852"/>
              <a:gd name="connsiteY6" fmla="*/ 1433905 h 1882544"/>
              <a:gd name="connsiteX7" fmla="*/ 978888 w 4426852"/>
              <a:gd name="connsiteY7" fmla="*/ 1574389 h 1882544"/>
              <a:gd name="connsiteX8" fmla="*/ 567710 w 4426852"/>
              <a:gd name="connsiteY8" fmla="*/ 1882544 h 1882544"/>
              <a:gd name="connsiteX9" fmla="*/ 596079 w 4426852"/>
              <a:gd name="connsiteY9" fmla="*/ 1574294 h 1882544"/>
              <a:gd name="connsiteX0" fmla="*/ 614119 w 4445340"/>
              <a:gd name="connsiteY0" fmla="*/ 1619631 h 1927881"/>
              <a:gd name="connsiteX1" fmla="*/ 197240 w 4445340"/>
              <a:gd name="connsiteY1" fmla="*/ 1324193 h 1927881"/>
              <a:gd name="connsiteX2" fmla="*/ 23045 w 4445340"/>
              <a:gd name="connsiteY2" fmla="*/ 538910 h 1927881"/>
              <a:gd name="connsiteX3" fmla="*/ 692421 w 4445340"/>
              <a:gd name="connsiteY3" fmla="*/ 46983 h 1927881"/>
              <a:gd name="connsiteX4" fmla="*/ 3908284 w 4445340"/>
              <a:gd name="connsiteY4" fmla="*/ 103711 h 1927881"/>
              <a:gd name="connsiteX5" fmla="*/ 4429623 w 4445340"/>
              <a:gd name="connsiteY5" fmla="*/ 786940 h 1927881"/>
              <a:gd name="connsiteX6" fmla="*/ 4075556 w 4445340"/>
              <a:gd name="connsiteY6" fmla="*/ 1479242 h 1927881"/>
              <a:gd name="connsiteX7" fmla="*/ 996928 w 4445340"/>
              <a:gd name="connsiteY7" fmla="*/ 1619726 h 1927881"/>
              <a:gd name="connsiteX8" fmla="*/ 585750 w 4445340"/>
              <a:gd name="connsiteY8" fmla="*/ 1927881 h 1927881"/>
              <a:gd name="connsiteX9" fmla="*/ 614119 w 4445340"/>
              <a:gd name="connsiteY9" fmla="*/ 1619631 h 1927881"/>
              <a:gd name="connsiteX0" fmla="*/ 595113 w 4426334"/>
              <a:gd name="connsiteY0" fmla="*/ 1619631 h 1927881"/>
              <a:gd name="connsiteX1" fmla="*/ 178234 w 4426334"/>
              <a:gd name="connsiteY1" fmla="*/ 1324193 h 1927881"/>
              <a:gd name="connsiteX2" fmla="*/ 4039 w 4426334"/>
              <a:gd name="connsiteY2" fmla="*/ 538910 h 1927881"/>
              <a:gd name="connsiteX3" fmla="*/ 673415 w 4426334"/>
              <a:gd name="connsiteY3" fmla="*/ 46983 h 1927881"/>
              <a:gd name="connsiteX4" fmla="*/ 3889278 w 4426334"/>
              <a:gd name="connsiteY4" fmla="*/ 103711 h 1927881"/>
              <a:gd name="connsiteX5" fmla="*/ 4410617 w 4426334"/>
              <a:gd name="connsiteY5" fmla="*/ 786940 h 1927881"/>
              <a:gd name="connsiteX6" fmla="*/ 4056550 w 4426334"/>
              <a:gd name="connsiteY6" fmla="*/ 1479242 h 1927881"/>
              <a:gd name="connsiteX7" fmla="*/ 977922 w 4426334"/>
              <a:gd name="connsiteY7" fmla="*/ 1619726 h 1927881"/>
              <a:gd name="connsiteX8" fmla="*/ 566744 w 4426334"/>
              <a:gd name="connsiteY8" fmla="*/ 1927881 h 1927881"/>
              <a:gd name="connsiteX9" fmla="*/ 595113 w 4426334"/>
              <a:gd name="connsiteY9" fmla="*/ 1619631 h 1927881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38498 h 1946748"/>
              <a:gd name="connsiteX1" fmla="*/ 162953 w 4410649"/>
              <a:gd name="connsiteY1" fmla="*/ 1343060 h 1946748"/>
              <a:gd name="connsiteX2" fmla="*/ 4508 w 4410649"/>
              <a:gd name="connsiteY2" fmla="*/ 470888 h 1946748"/>
              <a:gd name="connsiteX3" fmla="*/ 658134 w 4410649"/>
              <a:gd name="connsiteY3" fmla="*/ 65850 h 1946748"/>
              <a:gd name="connsiteX4" fmla="*/ 3871596 w 4410649"/>
              <a:gd name="connsiteY4" fmla="*/ 92219 h 1946748"/>
              <a:gd name="connsiteX5" fmla="*/ 4395336 w 4410649"/>
              <a:gd name="connsiteY5" fmla="*/ 805807 h 1946748"/>
              <a:gd name="connsiteX6" fmla="*/ 4041269 w 4410649"/>
              <a:gd name="connsiteY6" fmla="*/ 1498109 h 1946748"/>
              <a:gd name="connsiteX7" fmla="*/ 962641 w 4410649"/>
              <a:gd name="connsiteY7" fmla="*/ 1638593 h 1946748"/>
              <a:gd name="connsiteX8" fmla="*/ 551463 w 4410649"/>
              <a:gd name="connsiteY8" fmla="*/ 1946748 h 1946748"/>
              <a:gd name="connsiteX9" fmla="*/ 579832 w 4410649"/>
              <a:gd name="connsiteY9" fmla="*/ 1638498 h 194674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28152"/>
              <a:gd name="connsiteY0" fmla="*/ 1638498 h 1966993"/>
              <a:gd name="connsiteX1" fmla="*/ 162953 w 4428152"/>
              <a:gd name="connsiteY1" fmla="*/ 1343060 h 1966993"/>
              <a:gd name="connsiteX2" fmla="*/ 4508 w 4428152"/>
              <a:gd name="connsiteY2" fmla="*/ 470888 h 1966993"/>
              <a:gd name="connsiteX3" fmla="*/ 658134 w 4428152"/>
              <a:gd name="connsiteY3" fmla="*/ 65850 h 1966993"/>
              <a:gd name="connsiteX4" fmla="*/ 3871596 w 4428152"/>
              <a:gd name="connsiteY4" fmla="*/ 92219 h 1966993"/>
              <a:gd name="connsiteX5" fmla="*/ 4395336 w 4428152"/>
              <a:gd name="connsiteY5" fmla="*/ 805807 h 1966993"/>
              <a:gd name="connsiteX6" fmla="*/ 4041269 w 4428152"/>
              <a:gd name="connsiteY6" fmla="*/ 1498109 h 1966993"/>
              <a:gd name="connsiteX7" fmla="*/ 911570 w 4428152"/>
              <a:gd name="connsiteY7" fmla="*/ 1642154 h 1966993"/>
              <a:gd name="connsiteX8" fmla="*/ 853844 w 4428152"/>
              <a:gd name="connsiteY8" fmla="*/ 1966993 h 1966993"/>
              <a:gd name="connsiteX9" fmla="*/ 579832 w 4428152"/>
              <a:gd name="connsiteY9" fmla="*/ 1638498 h 1966993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03897"/>
              <a:gd name="connsiteY0" fmla="*/ 1638498 h 1962415"/>
              <a:gd name="connsiteX1" fmla="*/ 162953 w 4403897"/>
              <a:gd name="connsiteY1" fmla="*/ 1343060 h 1962415"/>
              <a:gd name="connsiteX2" fmla="*/ 4508 w 4403897"/>
              <a:gd name="connsiteY2" fmla="*/ 470888 h 1962415"/>
              <a:gd name="connsiteX3" fmla="*/ 658134 w 4403897"/>
              <a:gd name="connsiteY3" fmla="*/ 65850 h 1962415"/>
              <a:gd name="connsiteX4" fmla="*/ 3871596 w 4403897"/>
              <a:gd name="connsiteY4" fmla="*/ 92219 h 1962415"/>
              <a:gd name="connsiteX5" fmla="*/ 4395336 w 4403897"/>
              <a:gd name="connsiteY5" fmla="*/ 805807 h 1962415"/>
              <a:gd name="connsiteX6" fmla="*/ 4041269 w 4403897"/>
              <a:gd name="connsiteY6" fmla="*/ 1498109 h 1962415"/>
              <a:gd name="connsiteX7" fmla="*/ 911570 w 4403897"/>
              <a:gd name="connsiteY7" fmla="*/ 1642154 h 1962415"/>
              <a:gd name="connsiteX8" fmla="*/ 919506 w 4403897"/>
              <a:gd name="connsiteY8" fmla="*/ 1962415 h 1962415"/>
              <a:gd name="connsiteX9" fmla="*/ 579832 w 4403897"/>
              <a:gd name="connsiteY9" fmla="*/ 1638498 h 1962415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4041269 w 4403170"/>
              <a:gd name="connsiteY6" fmla="*/ 1529947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7252 w 4403170"/>
              <a:gd name="connsiteY6" fmla="*/ 1555855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4291 w 4403170"/>
              <a:gd name="connsiteY6" fmla="*/ 1611163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34162 w 4402901"/>
              <a:gd name="connsiteY0" fmla="*/ 1652839 h 1994253"/>
              <a:gd name="connsiteX1" fmla="*/ 162684 w 4402901"/>
              <a:gd name="connsiteY1" fmla="*/ 1374898 h 1994253"/>
              <a:gd name="connsiteX2" fmla="*/ 4239 w 4402901"/>
              <a:gd name="connsiteY2" fmla="*/ 502726 h 1994253"/>
              <a:gd name="connsiteX3" fmla="*/ 657865 w 4402901"/>
              <a:gd name="connsiteY3" fmla="*/ 97688 h 1994253"/>
              <a:gd name="connsiteX4" fmla="*/ 3866451 w 4402901"/>
              <a:gd name="connsiteY4" fmla="*/ 62409 h 1994253"/>
              <a:gd name="connsiteX5" fmla="*/ 4395067 w 4402901"/>
              <a:gd name="connsiteY5" fmla="*/ 837645 h 1994253"/>
              <a:gd name="connsiteX6" fmla="*/ 3860519 w 4402901"/>
              <a:gd name="connsiteY6" fmla="*/ 1659621 h 1994253"/>
              <a:gd name="connsiteX7" fmla="*/ 911301 w 4402901"/>
              <a:gd name="connsiteY7" fmla="*/ 1673992 h 1994253"/>
              <a:gd name="connsiteX8" fmla="*/ 919237 w 4402901"/>
              <a:gd name="connsiteY8" fmla="*/ 1994253 h 1994253"/>
              <a:gd name="connsiteX9" fmla="*/ 534162 w 4402901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4095 h 1995509"/>
              <a:gd name="connsiteX1" fmla="*/ 167956 w 4425474"/>
              <a:gd name="connsiteY1" fmla="*/ 1342922 h 1995509"/>
              <a:gd name="connsiteX2" fmla="*/ 26812 w 4425474"/>
              <a:gd name="connsiteY2" fmla="*/ 503982 h 1995509"/>
              <a:gd name="connsiteX3" fmla="*/ 680438 w 4425474"/>
              <a:gd name="connsiteY3" fmla="*/ 98944 h 1995509"/>
              <a:gd name="connsiteX4" fmla="*/ 3889024 w 4425474"/>
              <a:gd name="connsiteY4" fmla="*/ 63665 h 1995509"/>
              <a:gd name="connsiteX5" fmla="*/ 4417640 w 4425474"/>
              <a:gd name="connsiteY5" fmla="*/ 838901 h 1995509"/>
              <a:gd name="connsiteX6" fmla="*/ 3883092 w 4425474"/>
              <a:gd name="connsiteY6" fmla="*/ 1660877 h 1995509"/>
              <a:gd name="connsiteX7" fmla="*/ 933874 w 4425474"/>
              <a:gd name="connsiteY7" fmla="*/ 1675248 h 1995509"/>
              <a:gd name="connsiteX8" fmla="*/ 941810 w 4425474"/>
              <a:gd name="connsiteY8" fmla="*/ 1995509 h 1995509"/>
              <a:gd name="connsiteX9" fmla="*/ 556735 w 4425474"/>
              <a:gd name="connsiteY9" fmla="*/ 1654095 h 1995509"/>
              <a:gd name="connsiteX0" fmla="*/ 556735 w 4425474"/>
              <a:gd name="connsiteY0" fmla="*/ 1655129 h 1996543"/>
              <a:gd name="connsiteX1" fmla="*/ 167956 w 4425474"/>
              <a:gd name="connsiteY1" fmla="*/ 1343956 h 1996543"/>
              <a:gd name="connsiteX2" fmla="*/ 26812 w 4425474"/>
              <a:gd name="connsiteY2" fmla="*/ 505016 h 1996543"/>
              <a:gd name="connsiteX3" fmla="*/ 680438 w 4425474"/>
              <a:gd name="connsiteY3" fmla="*/ 99978 h 1996543"/>
              <a:gd name="connsiteX4" fmla="*/ 3889024 w 4425474"/>
              <a:gd name="connsiteY4" fmla="*/ 64699 h 1996543"/>
              <a:gd name="connsiteX5" fmla="*/ 4417640 w 4425474"/>
              <a:gd name="connsiteY5" fmla="*/ 839935 h 1996543"/>
              <a:gd name="connsiteX6" fmla="*/ 3883092 w 4425474"/>
              <a:gd name="connsiteY6" fmla="*/ 1661911 h 1996543"/>
              <a:gd name="connsiteX7" fmla="*/ 933874 w 4425474"/>
              <a:gd name="connsiteY7" fmla="*/ 1676282 h 1996543"/>
              <a:gd name="connsiteX8" fmla="*/ 941810 w 4425474"/>
              <a:gd name="connsiteY8" fmla="*/ 1996543 h 1996543"/>
              <a:gd name="connsiteX9" fmla="*/ 556735 w 4425474"/>
              <a:gd name="connsiteY9" fmla="*/ 1655129 h 1996543"/>
              <a:gd name="connsiteX0" fmla="*/ 550979 w 4421752"/>
              <a:gd name="connsiteY0" fmla="*/ 1650230 h 1991644"/>
              <a:gd name="connsiteX1" fmla="*/ 162200 w 4421752"/>
              <a:gd name="connsiteY1" fmla="*/ 1339057 h 1991644"/>
              <a:gd name="connsiteX2" fmla="*/ 21056 w 4421752"/>
              <a:gd name="connsiteY2" fmla="*/ 500117 h 1991644"/>
              <a:gd name="connsiteX3" fmla="*/ 587675 w 4421752"/>
              <a:gd name="connsiteY3" fmla="*/ 108032 h 1991644"/>
              <a:gd name="connsiteX4" fmla="*/ 3883268 w 4421752"/>
              <a:gd name="connsiteY4" fmla="*/ 59800 h 1991644"/>
              <a:gd name="connsiteX5" fmla="*/ 4411884 w 4421752"/>
              <a:gd name="connsiteY5" fmla="*/ 835036 h 1991644"/>
              <a:gd name="connsiteX6" fmla="*/ 3877336 w 4421752"/>
              <a:gd name="connsiteY6" fmla="*/ 1657012 h 1991644"/>
              <a:gd name="connsiteX7" fmla="*/ 928118 w 4421752"/>
              <a:gd name="connsiteY7" fmla="*/ 1671383 h 1991644"/>
              <a:gd name="connsiteX8" fmla="*/ 936054 w 4421752"/>
              <a:gd name="connsiteY8" fmla="*/ 1991644 h 1991644"/>
              <a:gd name="connsiteX9" fmla="*/ 550979 w 4421752"/>
              <a:gd name="connsiteY9" fmla="*/ 1650230 h 1991644"/>
              <a:gd name="connsiteX0" fmla="*/ 550979 w 4423181"/>
              <a:gd name="connsiteY0" fmla="*/ 1701894 h 2043308"/>
              <a:gd name="connsiteX1" fmla="*/ 162200 w 4423181"/>
              <a:gd name="connsiteY1" fmla="*/ 1390721 h 2043308"/>
              <a:gd name="connsiteX2" fmla="*/ 21056 w 4423181"/>
              <a:gd name="connsiteY2" fmla="*/ 551781 h 2043308"/>
              <a:gd name="connsiteX3" fmla="*/ 587675 w 4423181"/>
              <a:gd name="connsiteY3" fmla="*/ 159696 h 2043308"/>
              <a:gd name="connsiteX4" fmla="*/ 3883268 w 4423181"/>
              <a:gd name="connsiteY4" fmla="*/ 111464 h 2043308"/>
              <a:gd name="connsiteX5" fmla="*/ 4411884 w 4423181"/>
              <a:gd name="connsiteY5" fmla="*/ 886700 h 2043308"/>
              <a:gd name="connsiteX6" fmla="*/ 3877336 w 4423181"/>
              <a:gd name="connsiteY6" fmla="*/ 1708676 h 2043308"/>
              <a:gd name="connsiteX7" fmla="*/ 928118 w 4423181"/>
              <a:gd name="connsiteY7" fmla="*/ 1723047 h 2043308"/>
              <a:gd name="connsiteX8" fmla="*/ 936054 w 4423181"/>
              <a:gd name="connsiteY8" fmla="*/ 2043308 h 2043308"/>
              <a:gd name="connsiteX9" fmla="*/ 550979 w 4423181"/>
              <a:gd name="connsiteY9" fmla="*/ 1701894 h 2043308"/>
              <a:gd name="connsiteX0" fmla="*/ 550979 w 4416703"/>
              <a:gd name="connsiteY0" fmla="*/ 1724338 h 2065752"/>
              <a:gd name="connsiteX1" fmla="*/ 162200 w 4416703"/>
              <a:gd name="connsiteY1" fmla="*/ 1413165 h 2065752"/>
              <a:gd name="connsiteX2" fmla="*/ 21056 w 4416703"/>
              <a:gd name="connsiteY2" fmla="*/ 574225 h 2065752"/>
              <a:gd name="connsiteX3" fmla="*/ 587675 w 4416703"/>
              <a:gd name="connsiteY3" fmla="*/ 182140 h 2065752"/>
              <a:gd name="connsiteX4" fmla="*/ 3836784 w 4416703"/>
              <a:gd name="connsiteY4" fmla="*/ 102710 h 2065752"/>
              <a:gd name="connsiteX5" fmla="*/ 4411884 w 4416703"/>
              <a:gd name="connsiteY5" fmla="*/ 909144 h 2065752"/>
              <a:gd name="connsiteX6" fmla="*/ 3877336 w 4416703"/>
              <a:gd name="connsiteY6" fmla="*/ 1731120 h 2065752"/>
              <a:gd name="connsiteX7" fmla="*/ 928118 w 4416703"/>
              <a:gd name="connsiteY7" fmla="*/ 1745491 h 2065752"/>
              <a:gd name="connsiteX8" fmla="*/ 936054 w 4416703"/>
              <a:gd name="connsiteY8" fmla="*/ 2065752 h 2065752"/>
              <a:gd name="connsiteX9" fmla="*/ 550979 w 4416703"/>
              <a:gd name="connsiteY9" fmla="*/ 1724338 h 2065752"/>
              <a:gd name="connsiteX0" fmla="*/ 560106 w 4423497"/>
              <a:gd name="connsiteY0" fmla="*/ 1682522 h 2023936"/>
              <a:gd name="connsiteX1" fmla="*/ 171327 w 4423497"/>
              <a:gd name="connsiteY1" fmla="*/ 1371349 h 2023936"/>
              <a:gd name="connsiteX2" fmla="*/ 30183 w 4423497"/>
              <a:gd name="connsiteY2" fmla="*/ 532409 h 2023936"/>
              <a:gd name="connsiteX3" fmla="*/ 733796 w 4423497"/>
              <a:gd name="connsiteY3" fmla="*/ 110109 h 2023936"/>
              <a:gd name="connsiteX4" fmla="*/ 3845911 w 4423497"/>
              <a:gd name="connsiteY4" fmla="*/ 60894 h 2023936"/>
              <a:gd name="connsiteX5" fmla="*/ 4421011 w 4423497"/>
              <a:gd name="connsiteY5" fmla="*/ 867328 h 2023936"/>
              <a:gd name="connsiteX6" fmla="*/ 3886463 w 4423497"/>
              <a:gd name="connsiteY6" fmla="*/ 1689304 h 2023936"/>
              <a:gd name="connsiteX7" fmla="*/ 937245 w 4423497"/>
              <a:gd name="connsiteY7" fmla="*/ 1703675 h 2023936"/>
              <a:gd name="connsiteX8" fmla="*/ 945181 w 4423497"/>
              <a:gd name="connsiteY8" fmla="*/ 2023936 h 2023936"/>
              <a:gd name="connsiteX9" fmla="*/ 560106 w 4423497"/>
              <a:gd name="connsiteY9" fmla="*/ 1682522 h 2023936"/>
              <a:gd name="connsiteX0" fmla="*/ 563605 w 4426572"/>
              <a:gd name="connsiteY0" fmla="*/ 1726456 h 2067870"/>
              <a:gd name="connsiteX1" fmla="*/ 174826 w 4426572"/>
              <a:gd name="connsiteY1" fmla="*/ 1415283 h 2067870"/>
              <a:gd name="connsiteX2" fmla="*/ 33682 w 4426572"/>
              <a:gd name="connsiteY2" fmla="*/ 576343 h 2067870"/>
              <a:gd name="connsiteX3" fmla="*/ 788618 w 4426572"/>
              <a:gd name="connsiteY3" fmla="*/ 60926 h 2067870"/>
              <a:gd name="connsiteX4" fmla="*/ 3849410 w 4426572"/>
              <a:gd name="connsiteY4" fmla="*/ 104828 h 2067870"/>
              <a:gd name="connsiteX5" fmla="*/ 4424510 w 4426572"/>
              <a:gd name="connsiteY5" fmla="*/ 911262 h 2067870"/>
              <a:gd name="connsiteX6" fmla="*/ 3889962 w 4426572"/>
              <a:gd name="connsiteY6" fmla="*/ 1733238 h 2067870"/>
              <a:gd name="connsiteX7" fmla="*/ 940744 w 4426572"/>
              <a:gd name="connsiteY7" fmla="*/ 1747609 h 2067870"/>
              <a:gd name="connsiteX8" fmla="*/ 948680 w 4426572"/>
              <a:gd name="connsiteY8" fmla="*/ 2067870 h 2067870"/>
              <a:gd name="connsiteX9" fmla="*/ 563605 w 4426572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4281 w 4427247"/>
              <a:gd name="connsiteY0" fmla="*/ 1726456 h 2067870"/>
              <a:gd name="connsiteX1" fmla="*/ 172251 w 4427247"/>
              <a:gd name="connsiteY1" fmla="*/ 1374183 h 2067870"/>
              <a:gd name="connsiteX2" fmla="*/ 34358 w 4427247"/>
              <a:gd name="connsiteY2" fmla="*/ 576343 h 2067870"/>
              <a:gd name="connsiteX3" fmla="*/ 789294 w 4427247"/>
              <a:gd name="connsiteY3" fmla="*/ 60926 h 2067870"/>
              <a:gd name="connsiteX4" fmla="*/ 3850086 w 4427247"/>
              <a:gd name="connsiteY4" fmla="*/ 104828 h 2067870"/>
              <a:gd name="connsiteX5" fmla="*/ 4425186 w 4427247"/>
              <a:gd name="connsiteY5" fmla="*/ 911262 h 2067870"/>
              <a:gd name="connsiteX6" fmla="*/ 3570165 w 4427247"/>
              <a:gd name="connsiteY6" fmla="*/ 1762468 h 2067870"/>
              <a:gd name="connsiteX7" fmla="*/ 941420 w 4427247"/>
              <a:gd name="connsiteY7" fmla="*/ 1747609 h 2067870"/>
              <a:gd name="connsiteX8" fmla="*/ 949356 w 4427247"/>
              <a:gd name="connsiteY8" fmla="*/ 2067870 h 2067870"/>
              <a:gd name="connsiteX9" fmla="*/ 564281 w 4427247"/>
              <a:gd name="connsiteY9" fmla="*/ 1726456 h 2067870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941420 w 4427247"/>
              <a:gd name="connsiteY7" fmla="*/ 1762471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1156249 w 4427247"/>
              <a:gd name="connsiteY7" fmla="*/ 1788819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116439"/>
              <a:gd name="connsiteX1" fmla="*/ 172251 w 4427247"/>
              <a:gd name="connsiteY1" fmla="*/ 1389045 h 2116439"/>
              <a:gd name="connsiteX2" fmla="*/ 34358 w 4427247"/>
              <a:gd name="connsiteY2" fmla="*/ 591205 h 2116439"/>
              <a:gd name="connsiteX3" fmla="*/ 789294 w 4427247"/>
              <a:gd name="connsiteY3" fmla="*/ 75788 h 2116439"/>
              <a:gd name="connsiteX4" fmla="*/ 3850086 w 4427247"/>
              <a:gd name="connsiteY4" fmla="*/ 119690 h 2116439"/>
              <a:gd name="connsiteX5" fmla="*/ 4425186 w 4427247"/>
              <a:gd name="connsiteY5" fmla="*/ 926124 h 2116439"/>
              <a:gd name="connsiteX6" fmla="*/ 3570165 w 4427247"/>
              <a:gd name="connsiteY6" fmla="*/ 1777330 h 2116439"/>
              <a:gd name="connsiteX7" fmla="*/ 1156249 w 4427247"/>
              <a:gd name="connsiteY7" fmla="*/ 1788819 h 2116439"/>
              <a:gd name="connsiteX8" fmla="*/ 1157432 w 4427247"/>
              <a:gd name="connsiteY8" fmla="*/ 2116439 h 2116439"/>
              <a:gd name="connsiteX9" fmla="*/ 564281 w 4427247"/>
              <a:gd name="connsiteY9" fmla="*/ 1741318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28763"/>
              <a:gd name="connsiteY0" fmla="*/ 1751186 h 2116439"/>
              <a:gd name="connsiteX1" fmla="*/ 175828 w 4428763"/>
              <a:gd name="connsiteY1" fmla="*/ 1389045 h 2116439"/>
              <a:gd name="connsiteX2" fmla="*/ 37935 w 4428763"/>
              <a:gd name="connsiteY2" fmla="*/ 591205 h 2116439"/>
              <a:gd name="connsiteX3" fmla="*/ 792871 w 4428763"/>
              <a:gd name="connsiteY3" fmla="*/ 75788 h 2116439"/>
              <a:gd name="connsiteX4" fmla="*/ 3853663 w 4428763"/>
              <a:gd name="connsiteY4" fmla="*/ 119690 h 2116439"/>
              <a:gd name="connsiteX5" fmla="*/ 4428763 w 4428763"/>
              <a:gd name="connsiteY5" fmla="*/ 926124 h 2116439"/>
              <a:gd name="connsiteX6" fmla="*/ 3573742 w 4428763"/>
              <a:gd name="connsiteY6" fmla="*/ 1777330 h 2116439"/>
              <a:gd name="connsiteX7" fmla="*/ 1159826 w 4428763"/>
              <a:gd name="connsiteY7" fmla="*/ 1788819 h 2116439"/>
              <a:gd name="connsiteX8" fmla="*/ 1161009 w 4428763"/>
              <a:gd name="connsiteY8" fmla="*/ 2116439 h 2116439"/>
              <a:gd name="connsiteX9" fmla="*/ 722695 w 4428763"/>
              <a:gd name="connsiteY9" fmla="*/ 1751186 h 2116439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8763" h="2102473">
                <a:moveTo>
                  <a:pt x="722695" y="1737220"/>
                </a:moveTo>
                <a:cubicBezTo>
                  <a:pt x="541817" y="1663774"/>
                  <a:pt x="289955" y="1568409"/>
                  <a:pt x="175828" y="1375079"/>
                </a:cubicBezTo>
                <a:cubicBezTo>
                  <a:pt x="61701" y="1181749"/>
                  <a:pt x="-64905" y="796115"/>
                  <a:pt x="37935" y="577239"/>
                </a:cubicBezTo>
                <a:cubicBezTo>
                  <a:pt x="140775" y="358363"/>
                  <a:pt x="162043" y="140692"/>
                  <a:pt x="792871" y="61822"/>
                </a:cubicBezTo>
                <a:cubicBezTo>
                  <a:pt x="1423699" y="-17048"/>
                  <a:pt x="3216921" y="-37702"/>
                  <a:pt x="3822903" y="104021"/>
                </a:cubicBezTo>
                <a:cubicBezTo>
                  <a:pt x="4428885" y="245744"/>
                  <a:pt x="4416953" y="658639"/>
                  <a:pt x="4428763" y="912158"/>
                </a:cubicBezTo>
                <a:cubicBezTo>
                  <a:pt x="4404194" y="1365424"/>
                  <a:pt x="4118565" y="1619581"/>
                  <a:pt x="3573742" y="1763364"/>
                </a:cubicBezTo>
                <a:cubicBezTo>
                  <a:pt x="3028919" y="1907147"/>
                  <a:pt x="1313245" y="1816204"/>
                  <a:pt x="1159826" y="1774853"/>
                </a:cubicBezTo>
                <a:cubicBezTo>
                  <a:pt x="1098295" y="1880771"/>
                  <a:pt x="1112279" y="1894673"/>
                  <a:pt x="1161009" y="2102473"/>
                </a:cubicBezTo>
                <a:cubicBezTo>
                  <a:pt x="929550" y="1950845"/>
                  <a:pt x="722695" y="1737220"/>
                  <a:pt x="722695" y="1737220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0CBA79-5DD2-8DE4-23A1-330875F2C4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9256" y="623429"/>
            <a:ext cx="4182671" cy="666349"/>
          </a:xfrm>
        </p:spPr>
        <p:txBody>
          <a:bodyPr anchor="b">
            <a:normAutofit fontScale="90000"/>
          </a:bodyPr>
          <a:lstStyle/>
          <a:p>
            <a:r>
              <a:rPr lang="en-US" i="0" dirty="0">
                <a:effectLst/>
                <a:latin typeface="+mn-lt"/>
              </a:rPr>
              <a:t>Login Screen</a:t>
            </a:r>
            <a:endParaRPr lang="en-US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B5BD5C-5F5E-97EC-D347-04DB54FEAC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1899" y="1354880"/>
            <a:ext cx="4881093" cy="1236194"/>
          </a:xfrm>
        </p:spPr>
        <p:txBody>
          <a:bodyPr anchor="t">
            <a:noAutofit/>
          </a:bodyPr>
          <a:lstStyle/>
          <a:p>
            <a:pPr marL="285750" indent="-285750" algn="ctr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spc="100" dirty="0">
                <a:ea typeface="+mj-ea"/>
                <a:cs typeface="+mj-cs"/>
              </a:rPr>
              <a:t>Introduction to the app's login functionality.</a:t>
            </a:r>
          </a:p>
          <a:p>
            <a:pPr marL="285750" indent="-285750" algn="ctr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spc="100" dirty="0">
                <a:ea typeface="+mj-ea"/>
                <a:cs typeface="+mj-cs"/>
              </a:rPr>
              <a:t>Brief explanation of the single-user login with username and password.</a:t>
            </a:r>
          </a:p>
          <a:p>
            <a:pPr marL="285750" indent="-285750" algn="ctr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spc="100" dirty="0">
                <a:ea typeface="+mj-ea"/>
                <a:cs typeface="+mj-cs"/>
              </a:rPr>
              <a:t>Mention of data validation on the login screen.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FBE8679-CB21-4876-82EA-4D4D5D4BC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97424">
            <a:off x="496549" y="410803"/>
            <a:ext cx="5522001" cy="2792916"/>
          </a:xfrm>
          <a:custGeom>
            <a:avLst/>
            <a:gdLst>
              <a:gd name="connsiteX0" fmla="*/ 891379 w 4662985"/>
              <a:gd name="connsiteY0" fmla="*/ 1591181 h 1931508"/>
              <a:gd name="connsiteX1" fmla="*/ 126235 w 4662985"/>
              <a:gd name="connsiteY1" fmla="*/ 1242280 h 1931508"/>
              <a:gd name="connsiteX2" fmla="*/ 8887 w 4662985"/>
              <a:gd name="connsiteY2" fmla="*/ 549241 h 1931508"/>
              <a:gd name="connsiteX3" fmla="*/ 481994 w 4662985"/>
              <a:gd name="connsiteY3" fmla="*/ 38891 h 1931508"/>
              <a:gd name="connsiteX4" fmla="*/ 4176837 w 4662985"/>
              <a:gd name="connsiteY4" fmla="*/ 108043 h 1931508"/>
              <a:gd name="connsiteX5" fmla="*/ 4661945 w 4662985"/>
              <a:gd name="connsiteY5" fmla="*/ 598104 h 1931508"/>
              <a:gd name="connsiteX6" fmla="*/ 4354479 w 4662985"/>
              <a:gd name="connsiteY6" fmla="*/ 1472118 h 1931508"/>
              <a:gd name="connsiteX7" fmla="*/ 1274188 w 4662985"/>
              <a:gd name="connsiteY7" fmla="*/ 1591276 h 1931508"/>
              <a:gd name="connsiteX8" fmla="*/ 896713 w 4662985"/>
              <a:gd name="connsiteY8" fmla="*/ 1931509 h 1931508"/>
              <a:gd name="connsiteX9" fmla="*/ 891379 w 4662985"/>
              <a:gd name="connsiteY9" fmla="*/ 1591181 h 1931508"/>
              <a:gd name="connsiteX0" fmla="*/ 891157 w 4662763"/>
              <a:gd name="connsiteY0" fmla="*/ 1591181 h 1931509"/>
              <a:gd name="connsiteX1" fmla="*/ 215888 w 4662763"/>
              <a:gd name="connsiteY1" fmla="*/ 1252973 h 1931509"/>
              <a:gd name="connsiteX2" fmla="*/ 8665 w 4662763"/>
              <a:gd name="connsiteY2" fmla="*/ 549241 h 1931509"/>
              <a:gd name="connsiteX3" fmla="*/ 481772 w 4662763"/>
              <a:gd name="connsiteY3" fmla="*/ 38891 h 1931509"/>
              <a:gd name="connsiteX4" fmla="*/ 4176615 w 4662763"/>
              <a:gd name="connsiteY4" fmla="*/ 108043 h 1931509"/>
              <a:gd name="connsiteX5" fmla="*/ 4661723 w 4662763"/>
              <a:gd name="connsiteY5" fmla="*/ 598104 h 1931509"/>
              <a:gd name="connsiteX6" fmla="*/ 4354257 w 4662763"/>
              <a:gd name="connsiteY6" fmla="*/ 1472118 h 1931509"/>
              <a:gd name="connsiteX7" fmla="*/ 1273966 w 4662763"/>
              <a:gd name="connsiteY7" fmla="*/ 1591276 h 1931509"/>
              <a:gd name="connsiteX8" fmla="*/ 896491 w 4662763"/>
              <a:gd name="connsiteY8" fmla="*/ 1931509 h 1931509"/>
              <a:gd name="connsiteX9" fmla="*/ 891157 w 4662763"/>
              <a:gd name="connsiteY9" fmla="*/ 1591181 h 1931509"/>
              <a:gd name="connsiteX0" fmla="*/ 893955 w 4665561"/>
              <a:gd name="connsiteY0" fmla="*/ 1591181 h 1931509"/>
              <a:gd name="connsiteX1" fmla="*/ 218686 w 4665561"/>
              <a:gd name="connsiteY1" fmla="*/ 1252973 h 1931509"/>
              <a:gd name="connsiteX2" fmla="*/ 11463 w 4665561"/>
              <a:gd name="connsiteY2" fmla="*/ 549241 h 1931509"/>
              <a:gd name="connsiteX3" fmla="*/ 484570 w 4665561"/>
              <a:gd name="connsiteY3" fmla="*/ 38891 h 1931509"/>
              <a:gd name="connsiteX4" fmla="*/ 4179413 w 4665561"/>
              <a:gd name="connsiteY4" fmla="*/ 108043 h 1931509"/>
              <a:gd name="connsiteX5" fmla="*/ 4664521 w 4665561"/>
              <a:gd name="connsiteY5" fmla="*/ 598104 h 1931509"/>
              <a:gd name="connsiteX6" fmla="*/ 4357055 w 4665561"/>
              <a:gd name="connsiteY6" fmla="*/ 1472118 h 1931509"/>
              <a:gd name="connsiteX7" fmla="*/ 1276764 w 4665561"/>
              <a:gd name="connsiteY7" fmla="*/ 1591276 h 1931509"/>
              <a:gd name="connsiteX8" fmla="*/ 899289 w 4665561"/>
              <a:gd name="connsiteY8" fmla="*/ 1931509 h 1931509"/>
              <a:gd name="connsiteX9" fmla="*/ 893955 w 4665561"/>
              <a:gd name="connsiteY9" fmla="*/ 1591181 h 1931509"/>
              <a:gd name="connsiteX0" fmla="*/ 882812 w 4654418"/>
              <a:gd name="connsiteY0" fmla="*/ 1591181 h 1931509"/>
              <a:gd name="connsiteX1" fmla="*/ 409762 w 4654418"/>
              <a:gd name="connsiteY1" fmla="*/ 1317128 h 1931509"/>
              <a:gd name="connsiteX2" fmla="*/ 320 w 4654418"/>
              <a:gd name="connsiteY2" fmla="*/ 549241 h 1931509"/>
              <a:gd name="connsiteX3" fmla="*/ 473427 w 4654418"/>
              <a:gd name="connsiteY3" fmla="*/ 38891 h 1931509"/>
              <a:gd name="connsiteX4" fmla="*/ 4168270 w 4654418"/>
              <a:gd name="connsiteY4" fmla="*/ 108043 h 1931509"/>
              <a:gd name="connsiteX5" fmla="*/ 4653378 w 4654418"/>
              <a:gd name="connsiteY5" fmla="*/ 598104 h 1931509"/>
              <a:gd name="connsiteX6" fmla="*/ 4345912 w 4654418"/>
              <a:gd name="connsiteY6" fmla="*/ 1472118 h 1931509"/>
              <a:gd name="connsiteX7" fmla="*/ 1265621 w 4654418"/>
              <a:gd name="connsiteY7" fmla="*/ 1591276 h 1931509"/>
              <a:gd name="connsiteX8" fmla="*/ 888146 w 4654418"/>
              <a:gd name="connsiteY8" fmla="*/ 1931509 h 1931509"/>
              <a:gd name="connsiteX9" fmla="*/ 882812 w 4654418"/>
              <a:gd name="connsiteY9" fmla="*/ 1591181 h 1931509"/>
              <a:gd name="connsiteX0" fmla="*/ 721472 w 4493078"/>
              <a:gd name="connsiteY0" fmla="*/ 1576074 h 1916402"/>
              <a:gd name="connsiteX1" fmla="*/ 248422 w 4493078"/>
              <a:gd name="connsiteY1" fmla="*/ 1302021 h 1916402"/>
              <a:gd name="connsiteX2" fmla="*/ 198481 w 4493078"/>
              <a:gd name="connsiteY2" fmla="*/ 544828 h 1916402"/>
              <a:gd name="connsiteX3" fmla="*/ 312087 w 4493078"/>
              <a:gd name="connsiteY3" fmla="*/ 23784 h 1916402"/>
              <a:gd name="connsiteX4" fmla="*/ 4006930 w 4493078"/>
              <a:gd name="connsiteY4" fmla="*/ 92936 h 1916402"/>
              <a:gd name="connsiteX5" fmla="*/ 4492038 w 4493078"/>
              <a:gd name="connsiteY5" fmla="*/ 582997 h 1916402"/>
              <a:gd name="connsiteX6" fmla="*/ 4184572 w 4493078"/>
              <a:gd name="connsiteY6" fmla="*/ 1457011 h 1916402"/>
              <a:gd name="connsiteX7" fmla="*/ 1104281 w 4493078"/>
              <a:gd name="connsiteY7" fmla="*/ 1576169 h 1916402"/>
              <a:gd name="connsiteX8" fmla="*/ 726806 w 4493078"/>
              <a:gd name="connsiteY8" fmla="*/ 1916402 h 1916402"/>
              <a:gd name="connsiteX9" fmla="*/ 721472 w 4493078"/>
              <a:gd name="connsiteY9" fmla="*/ 1576074 h 1916402"/>
              <a:gd name="connsiteX0" fmla="*/ 571898 w 4363378"/>
              <a:gd name="connsiteY0" fmla="*/ 1544826 h 1885154"/>
              <a:gd name="connsiteX1" fmla="*/ 98848 w 4363378"/>
              <a:gd name="connsiteY1" fmla="*/ 1270773 h 1885154"/>
              <a:gd name="connsiteX2" fmla="*/ 48907 w 4363378"/>
              <a:gd name="connsiteY2" fmla="*/ 513580 h 1885154"/>
              <a:gd name="connsiteX3" fmla="*/ 668060 w 4363378"/>
              <a:gd name="connsiteY3" fmla="*/ 56691 h 1885154"/>
              <a:gd name="connsiteX4" fmla="*/ 3857356 w 4363378"/>
              <a:gd name="connsiteY4" fmla="*/ 61688 h 1885154"/>
              <a:gd name="connsiteX5" fmla="*/ 4342464 w 4363378"/>
              <a:gd name="connsiteY5" fmla="*/ 551749 h 1885154"/>
              <a:gd name="connsiteX6" fmla="*/ 4034998 w 4363378"/>
              <a:gd name="connsiteY6" fmla="*/ 1425763 h 1885154"/>
              <a:gd name="connsiteX7" fmla="*/ 954707 w 4363378"/>
              <a:gd name="connsiteY7" fmla="*/ 1544921 h 1885154"/>
              <a:gd name="connsiteX8" fmla="*/ 577232 w 4363378"/>
              <a:gd name="connsiteY8" fmla="*/ 1885154 h 1885154"/>
              <a:gd name="connsiteX9" fmla="*/ 571898 w 4363378"/>
              <a:gd name="connsiteY9" fmla="*/ 1544826 h 1885154"/>
              <a:gd name="connsiteX0" fmla="*/ 571898 w 4363379"/>
              <a:gd name="connsiteY0" fmla="*/ 1544826 h 1885154"/>
              <a:gd name="connsiteX1" fmla="*/ 98848 w 4363379"/>
              <a:gd name="connsiteY1" fmla="*/ 1270773 h 1885154"/>
              <a:gd name="connsiteX2" fmla="*/ 48907 w 4363379"/>
              <a:gd name="connsiteY2" fmla="*/ 513580 h 1885154"/>
              <a:gd name="connsiteX3" fmla="*/ 668060 w 4363379"/>
              <a:gd name="connsiteY3" fmla="*/ 56691 h 1885154"/>
              <a:gd name="connsiteX4" fmla="*/ 3857356 w 4363379"/>
              <a:gd name="connsiteY4" fmla="*/ 61688 h 1885154"/>
              <a:gd name="connsiteX5" fmla="*/ 4342464 w 4363379"/>
              <a:gd name="connsiteY5" fmla="*/ 551749 h 1885154"/>
              <a:gd name="connsiteX6" fmla="*/ 4034998 w 4363379"/>
              <a:gd name="connsiteY6" fmla="*/ 1425763 h 1885154"/>
              <a:gd name="connsiteX7" fmla="*/ 954707 w 4363379"/>
              <a:gd name="connsiteY7" fmla="*/ 1544921 h 1885154"/>
              <a:gd name="connsiteX8" fmla="*/ 577232 w 4363379"/>
              <a:gd name="connsiteY8" fmla="*/ 1885154 h 1885154"/>
              <a:gd name="connsiteX9" fmla="*/ 571898 w 4363379"/>
              <a:gd name="connsiteY9" fmla="*/ 1544826 h 1885154"/>
              <a:gd name="connsiteX0" fmla="*/ 577456 w 4368937"/>
              <a:gd name="connsiteY0" fmla="*/ 1544826 h 1885154"/>
              <a:gd name="connsiteX1" fmla="*/ 104406 w 4368937"/>
              <a:gd name="connsiteY1" fmla="*/ 1270773 h 1885154"/>
              <a:gd name="connsiteX2" fmla="*/ 54465 w 4368937"/>
              <a:gd name="connsiteY2" fmla="*/ 513580 h 1885154"/>
              <a:gd name="connsiteX3" fmla="*/ 673618 w 4368937"/>
              <a:gd name="connsiteY3" fmla="*/ 56691 h 1885154"/>
              <a:gd name="connsiteX4" fmla="*/ 3862914 w 4368937"/>
              <a:gd name="connsiteY4" fmla="*/ 61688 h 1885154"/>
              <a:gd name="connsiteX5" fmla="*/ 4348022 w 4368937"/>
              <a:gd name="connsiteY5" fmla="*/ 551749 h 1885154"/>
              <a:gd name="connsiteX6" fmla="*/ 4040556 w 4368937"/>
              <a:gd name="connsiteY6" fmla="*/ 1425763 h 1885154"/>
              <a:gd name="connsiteX7" fmla="*/ 960265 w 4368937"/>
              <a:gd name="connsiteY7" fmla="*/ 1544921 h 1885154"/>
              <a:gd name="connsiteX8" fmla="*/ 582790 w 4368937"/>
              <a:gd name="connsiteY8" fmla="*/ 1885154 h 1885154"/>
              <a:gd name="connsiteX9" fmla="*/ 577456 w 4368937"/>
              <a:gd name="connsiteY9" fmla="*/ 1544826 h 1885154"/>
              <a:gd name="connsiteX0" fmla="*/ 558214 w 4349695"/>
              <a:gd name="connsiteY0" fmla="*/ 1544826 h 1885154"/>
              <a:gd name="connsiteX1" fmla="*/ 141335 w 4349695"/>
              <a:gd name="connsiteY1" fmla="*/ 1249388 h 1885154"/>
              <a:gd name="connsiteX2" fmla="*/ 35223 w 4349695"/>
              <a:gd name="connsiteY2" fmla="*/ 513580 h 1885154"/>
              <a:gd name="connsiteX3" fmla="*/ 654376 w 4349695"/>
              <a:gd name="connsiteY3" fmla="*/ 56691 h 1885154"/>
              <a:gd name="connsiteX4" fmla="*/ 3843672 w 4349695"/>
              <a:gd name="connsiteY4" fmla="*/ 61688 h 1885154"/>
              <a:gd name="connsiteX5" fmla="*/ 4328780 w 4349695"/>
              <a:gd name="connsiteY5" fmla="*/ 551749 h 1885154"/>
              <a:gd name="connsiteX6" fmla="*/ 4021314 w 4349695"/>
              <a:gd name="connsiteY6" fmla="*/ 1425763 h 1885154"/>
              <a:gd name="connsiteX7" fmla="*/ 941023 w 4349695"/>
              <a:gd name="connsiteY7" fmla="*/ 1544921 h 1885154"/>
              <a:gd name="connsiteX8" fmla="*/ 563548 w 4349695"/>
              <a:gd name="connsiteY8" fmla="*/ 1885154 h 1885154"/>
              <a:gd name="connsiteX9" fmla="*/ 558214 w 4349695"/>
              <a:gd name="connsiteY9" fmla="*/ 1544826 h 1885154"/>
              <a:gd name="connsiteX0" fmla="*/ 533956 w 4325437"/>
              <a:gd name="connsiteY0" fmla="*/ 1544826 h 1885154"/>
              <a:gd name="connsiteX1" fmla="*/ 117077 w 4325437"/>
              <a:gd name="connsiteY1" fmla="*/ 1249388 h 1885154"/>
              <a:gd name="connsiteX2" fmla="*/ 10965 w 4325437"/>
              <a:gd name="connsiteY2" fmla="*/ 513580 h 1885154"/>
              <a:gd name="connsiteX3" fmla="*/ 630118 w 4325437"/>
              <a:gd name="connsiteY3" fmla="*/ 56691 h 1885154"/>
              <a:gd name="connsiteX4" fmla="*/ 3819414 w 4325437"/>
              <a:gd name="connsiteY4" fmla="*/ 61688 h 1885154"/>
              <a:gd name="connsiteX5" fmla="*/ 4304522 w 4325437"/>
              <a:gd name="connsiteY5" fmla="*/ 551749 h 1885154"/>
              <a:gd name="connsiteX6" fmla="*/ 3997056 w 4325437"/>
              <a:gd name="connsiteY6" fmla="*/ 1425763 h 1885154"/>
              <a:gd name="connsiteX7" fmla="*/ 916765 w 4325437"/>
              <a:gd name="connsiteY7" fmla="*/ 1544921 h 1885154"/>
              <a:gd name="connsiteX8" fmla="*/ 539290 w 4325437"/>
              <a:gd name="connsiteY8" fmla="*/ 1885154 h 1885154"/>
              <a:gd name="connsiteX9" fmla="*/ 533956 w 4325437"/>
              <a:gd name="connsiteY9" fmla="*/ 1544826 h 1885154"/>
              <a:gd name="connsiteX0" fmla="*/ 541936 w 4333417"/>
              <a:gd name="connsiteY0" fmla="*/ 1542160 h 1882488"/>
              <a:gd name="connsiteX1" fmla="*/ 125057 w 4333417"/>
              <a:gd name="connsiteY1" fmla="*/ 1246722 h 1882488"/>
              <a:gd name="connsiteX2" fmla="*/ 7711 w 4333417"/>
              <a:gd name="connsiteY2" fmla="*/ 468144 h 1882488"/>
              <a:gd name="connsiteX3" fmla="*/ 638098 w 4333417"/>
              <a:gd name="connsiteY3" fmla="*/ 54025 h 1882488"/>
              <a:gd name="connsiteX4" fmla="*/ 3827394 w 4333417"/>
              <a:gd name="connsiteY4" fmla="*/ 59022 h 1882488"/>
              <a:gd name="connsiteX5" fmla="*/ 4312502 w 4333417"/>
              <a:gd name="connsiteY5" fmla="*/ 549083 h 1882488"/>
              <a:gd name="connsiteX6" fmla="*/ 4005036 w 4333417"/>
              <a:gd name="connsiteY6" fmla="*/ 1423097 h 1882488"/>
              <a:gd name="connsiteX7" fmla="*/ 924745 w 4333417"/>
              <a:gd name="connsiteY7" fmla="*/ 1542255 h 1882488"/>
              <a:gd name="connsiteX8" fmla="*/ 547270 w 4333417"/>
              <a:gd name="connsiteY8" fmla="*/ 1882488 h 1882488"/>
              <a:gd name="connsiteX9" fmla="*/ 541936 w 4333417"/>
              <a:gd name="connsiteY9" fmla="*/ 1542160 h 1882488"/>
              <a:gd name="connsiteX0" fmla="*/ 541936 w 4388134"/>
              <a:gd name="connsiteY0" fmla="*/ 1552672 h 1893000"/>
              <a:gd name="connsiteX1" fmla="*/ 125057 w 4388134"/>
              <a:gd name="connsiteY1" fmla="*/ 1257234 h 1893000"/>
              <a:gd name="connsiteX2" fmla="*/ 7711 w 4388134"/>
              <a:gd name="connsiteY2" fmla="*/ 478656 h 1893000"/>
              <a:gd name="connsiteX3" fmla="*/ 638098 w 4388134"/>
              <a:gd name="connsiteY3" fmla="*/ 64537 h 1893000"/>
              <a:gd name="connsiteX4" fmla="*/ 3827394 w 4388134"/>
              <a:gd name="connsiteY4" fmla="*/ 69534 h 1893000"/>
              <a:gd name="connsiteX5" fmla="*/ 4357440 w 4388134"/>
              <a:gd name="connsiteY5" fmla="*/ 719981 h 1893000"/>
              <a:gd name="connsiteX6" fmla="*/ 4005036 w 4388134"/>
              <a:gd name="connsiteY6" fmla="*/ 1433609 h 1893000"/>
              <a:gd name="connsiteX7" fmla="*/ 924745 w 4388134"/>
              <a:gd name="connsiteY7" fmla="*/ 1552767 h 1893000"/>
              <a:gd name="connsiteX8" fmla="*/ 547270 w 4388134"/>
              <a:gd name="connsiteY8" fmla="*/ 1893000 h 1893000"/>
              <a:gd name="connsiteX9" fmla="*/ 541936 w 4388134"/>
              <a:gd name="connsiteY9" fmla="*/ 1552672 h 1893000"/>
              <a:gd name="connsiteX0" fmla="*/ 541936 w 4371319"/>
              <a:gd name="connsiteY0" fmla="*/ 1552672 h 1893000"/>
              <a:gd name="connsiteX1" fmla="*/ 125057 w 4371319"/>
              <a:gd name="connsiteY1" fmla="*/ 1257234 h 1893000"/>
              <a:gd name="connsiteX2" fmla="*/ 7711 w 4371319"/>
              <a:gd name="connsiteY2" fmla="*/ 478656 h 1893000"/>
              <a:gd name="connsiteX3" fmla="*/ 638098 w 4371319"/>
              <a:gd name="connsiteY3" fmla="*/ 64537 h 1893000"/>
              <a:gd name="connsiteX4" fmla="*/ 3827394 w 4371319"/>
              <a:gd name="connsiteY4" fmla="*/ 69534 h 1893000"/>
              <a:gd name="connsiteX5" fmla="*/ 4357440 w 4371319"/>
              <a:gd name="connsiteY5" fmla="*/ 719981 h 1893000"/>
              <a:gd name="connsiteX6" fmla="*/ 4005036 w 4371319"/>
              <a:gd name="connsiteY6" fmla="*/ 1433609 h 1893000"/>
              <a:gd name="connsiteX7" fmla="*/ 924745 w 4371319"/>
              <a:gd name="connsiteY7" fmla="*/ 1552767 h 1893000"/>
              <a:gd name="connsiteX8" fmla="*/ 547270 w 4371319"/>
              <a:gd name="connsiteY8" fmla="*/ 1893000 h 1893000"/>
              <a:gd name="connsiteX9" fmla="*/ 541936 w 4371319"/>
              <a:gd name="connsiteY9" fmla="*/ 1552672 h 1893000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5036 w 4371319"/>
              <a:gd name="connsiteY6" fmla="*/ 1433609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3373 w 4371319"/>
              <a:gd name="connsiteY6" fmla="*/ 1412283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2709"/>
              <a:gd name="connsiteY0" fmla="*/ 1574600 h 1882850"/>
              <a:gd name="connsiteX1" fmla="*/ 125057 w 4372709"/>
              <a:gd name="connsiteY1" fmla="*/ 1279162 h 1882850"/>
              <a:gd name="connsiteX2" fmla="*/ 7711 w 4372709"/>
              <a:gd name="connsiteY2" fmla="*/ 500584 h 1882850"/>
              <a:gd name="connsiteX3" fmla="*/ 638098 w 4372709"/>
              <a:gd name="connsiteY3" fmla="*/ 86465 h 1882850"/>
              <a:gd name="connsiteX4" fmla="*/ 3836101 w 4372709"/>
              <a:gd name="connsiteY4" fmla="*/ 58680 h 1882850"/>
              <a:gd name="connsiteX5" fmla="*/ 4357440 w 4372709"/>
              <a:gd name="connsiteY5" fmla="*/ 741909 h 1882850"/>
              <a:gd name="connsiteX6" fmla="*/ 4003373 w 4372709"/>
              <a:gd name="connsiteY6" fmla="*/ 1434211 h 1882850"/>
              <a:gd name="connsiteX7" fmla="*/ 924745 w 4372709"/>
              <a:gd name="connsiteY7" fmla="*/ 1574695 h 1882850"/>
              <a:gd name="connsiteX8" fmla="*/ 513567 w 4372709"/>
              <a:gd name="connsiteY8" fmla="*/ 1882850 h 1882850"/>
              <a:gd name="connsiteX9" fmla="*/ 541936 w 4372709"/>
              <a:gd name="connsiteY9" fmla="*/ 1574600 h 1882850"/>
              <a:gd name="connsiteX0" fmla="*/ 596079 w 4426852"/>
              <a:gd name="connsiteY0" fmla="*/ 1574294 h 1882544"/>
              <a:gd name="connsiteX1" fmla="*/ 179200 w 4426852"/>
              <a:gd name="connsiteY1" fmla="*/ 1278856 h 1882544"/>
              <a:gd name="connsiteX2" fmla="*/ 5005 w 4426852"/>
              <a:gd name="connsiteY2" fmla="*/ 493573 h 1882544"/>
              <a:gd name="connsiteX3" fmla="*/ 692241 w 4426852"/>
              <a:gd name="connsiteY3" fmla="*/ 86159 h 1882544"/>
              <a:gd name="connsiteX4" fmla="*/ 3890244 w 4426852"/>
              <a:gd name="connsiteY4" fmla="*/ 58374 h 1882544"/>
              <a:gd name="connsiteX5" fmla="*/ 4411583 w 4426852"/>
              <a:gd name="connsiteY5" fmla="*/ 741603 h 1882544"/>
              <a:gd name="connsiteX6" fmla="*/ 4057516 w 4426852"/>
              <a:gd name="connsiteY6" fmla="*/ 1433905 h 1882544"/>
              <a:gd name="connsiteX7" fmla="*/ 978888 w 4426852"/>
              <a:gd name="connsiteY7" fmla="*/ 1574389 h 1882544"/>
              <a:gd name="connsiteX8" fmla="*/ 567710 w 4426852"/>
              <a:gd name="connsiteY8" fmla="*/ 1882544 h 1882544"/>
              <a:gd name="connsiteX9" fmla="*/ 596079 w 4426852"/>
              <a:gd name="connsiteY9" fmla="*/ 1574294 h 1882544"/>
              <a:gd name="connsiteX0" fmla="*/ 614119 w 4445340"/>
              <a:gd name="connsiteY0" fmla="*/ 1619631 h 1927881"/>
              <a:gd name="connsiteX1" fmla="*/ 197240 w 4445340"/>
              <a:gd name="connsiteY1" fmla="*/ 1324193 h 1927881"/>
              <a:gd name="connsiteX2" fmla="*/ 23045 w 4445340"/>
              <a:gd name="connsiteY2" fmla="*/ 538910 h 1927881"/>
              <a:gd name="connsiteX3" fmla="*/ 692421 w 4445340"/>
              <a:gd name="connsiteY3" fmla="*/ 46983 h 1927881"/>
              <a:gd name="connsiteX4" fmla="*/ 3908284 w 4445340"/>
              <a:gd name="connsiteY4" fmla="*/ 103711 h 1927881"/>
              <a:gd name="connsiteX5" fmla="*/ 4429623 w 4445340"/>
              <a:gd name="connsiteY5" fmla="*/ 786940 h 1927881"/>
              <a:gd name="connsiteX6" fmla="*/ 4075556 w 4445340"/>
              <a:gd name="connsiteY6" fmla="*/ 1479242 h 1927881"/>
              <a:gd name="connsiteX7" fmla="*/ 996928 w 4445340"/>
              <a:gd name="connsiteY7" fmla="*/ 1619726 h 1927881"/>
              <a:gd name="connsiteX8" fmla="*/ 585750 w 4445340"/>
              <a:gd name="connsiteY8" fmla="*/ 1927881 h 1927881"/>
              <a:gd name="connsiteX9" fmla="*/ 614119 w 4445340"/>
              <a:gd name="connsiteY9" fmla="*/ 1619631 h 1927881"/>
              <a:gd name="connsiteX0" fmla="*/ 595113 w 4426334"/>
              <a:gd name="connsiteY0" fmla="*/ 1619631 h 1927881"/>
              <a:gd name="connsiteX1" fmla="*/ 178234 w 4426334"/>
              <a:gd name="connsiteY1" fmla="*/ 1324193 h 1927881"/>
              <a:gd name="connsiteX2" fmla="*/ 4039 w 4426334"/>
              <a:gd name="connsiteY2" fmla="*/ 538910 h 1927881"/>
              <a:gd name="connsiteX3" fmla="*/ 673415 w 4426334"/>
              <a:gd name="connsiteY3" fmla="*/ 46983 h 1927881"/>
              <a:gd name="connsiteX4" fmla="*/ 3889278 w 4426334"/>
              <a:gd name="connsiteY4" fmla="*/ 103711 h 1927881"/>
              <a:gd name="connsiteX5" fmla="*/ 4410617 w 4426334"/>
              <a:gd name="connsiteY5" fmla="*/ 786940 h 1927881"/>
              <a:gd name="connsiteX6" fmla="*/ 4056550 w 4426334"/>
              <a:gd name="connsiteY6" fmla="*/ 1479242 h 1927881"/>
              <a:gd name="connsiteX7" fmla="*/ 977922 w 4426334"/>
              <a:gd name="connsiteY7" fmla="*/ 1619726 h 1927881"/>
              <a:gd name="connsiteX8" fmla="*/ 566744 w 4426334"/>
              <a:gd name="connsiteY8" fmla="*/ 1927881 h 1927881"/>
              <a:gd name="connsiteX9" fmla="*/ 595113 w 4426334"/>
              <a:gd name="connsiteY9" fmla="*/ 1619631 h 1927881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38498 h 1946748"/>
              <a:gd name="connsiteX1" fmla="*/ 162953 w 4410649"/>
              <a:gd name="connsiteY1" fmla="*/ 1343060 h 1946748"/>
              <a:gd name="connsiteX2" fmla="*/ 4508 w 4410649"/>
              <a:gd name="connsiteY2" fmla="*/ 470888 h 1946748"/>
              <a:gd name="connsiteX3" fmla="*/ 658134 w 4410649"/>
              <a:gd name="connsiteY3" fmla="*/ 65850 h 1946748"/>
              <a:gd name="connsiteX4" fmla="*/ 3871596 w 4410649"/>
              <a:gd name="connsiteY4" fmla="*/ 92219 h 1946748"/>
              <a:gd name="connsiteX5" fmla="*/ 4395336 w 4410649"/>
              <a:gd name="connsiteY5" fmla="*/ 805807 h 1946748"/>
              <a:gd name="connsiteX6" fmla="*/ 4041269 w 4410649"/>
              <a:gd name="connsiteY6" fmla="*/ 1498109 h 1946748"/>
              <a:gd name="connsiteX7" fmla="*/ 962641 w 4410649"/>
              <a:gd name="connsiteY7" fmla="*/ 1638593 h 1946748"/>
              <a:gd name="connsiteX8" fmla="*/ 551463 w 4410649"/>
              <a:gd name="connsiteY8" fmla="*/ 1946748 h 1946748"/>
              <a:gd name="connsiteX9" fmla="*/ 579832 w 4410649"/>
              <a:gd name="connsiteY9" fmla="*/ 1638498 h 194674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28152"/>
              <a:gd name="connsiteY0" fmla="*/ 1638498 h 1966993"/>
              <a:gd name="connsiteX1" fmla="*/ 162953 w 4428152"/>
              <a:gd name="connsiteY1" fmla="*/ 1343060 h 1966993"/>
              <a:gd name="connsiteX2" fmla="*/ 4508 w 4428152"/>
              <a:gd name="connsiteY2" fmla="*/ 470888 h 1966993"/>
              <a:gd name="connsiteX3" fmla="*/ 658134 w 4428152"/>
              <a:gd name="connsiteY3" fmla="*/ 65850 h 1966993"/>
              <a:gd name="connsiteX4" fmla="*/ 3871596 w 4428152"/>
              <a:gd name="connsiteY4" fmla="*/ 92219 h 1966993"/>
              <a:gd name="connsiteX5" fmla="*/ 4395336 w 4428152"/>
              <a:gd name="connsiteY5" fmla="*/ 805807 h 1966993"/>
              <a:gd name="connsiteX6" fmla="*/ 4041269 w 4428152"/>
              <a:gd name="connsiteY6" fmla="*/ 1498109 h 1966993"/>
              <a:gd name="connsiteX7" fmla="*/ 911570 w 4428152"/>
              <a:gd name="connsiteY7" fmla="*/ 1642154 h 1966993"/>
              <a:gd name="connsiteX8" fmla="*/ 853844 w 4428152"/>
              <a:gd name="connsiteY8" fmla="*/ 1966993 h 1966993"/>
              <a:gd name="connsiteX9" fmla="*/ 579832 w 4428152"/>
              <a:gd name="connsiteY9" fmla="*/ 1638498 h 1966993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03897"/>
              <a:gd name="connsiteY0" fmla="*/ 1638498 h 1962415"/>
              <a:gd name="connsiteX1" fmla="*/ 162953 w 4403897"/>
              <a:gd name="connsiteY1" fmla="*/ 1343060 h 1962415"/>
              <a:gd name="connsiteX2" fmla="*/ 4508 w 4403897"/>
              <a:gd name="connsiteY2" fmla="*/ 470888 h 1962415"/>
              <a:gd name="connsiteX3" fmla="*/ 658134 w 4403897"/>
              <a:gd name="connsiteY3" fmla="*/ 65850 h 1962415"/>
              <a:gd name="connsiteX4" fmla="*/ 3871596 w 4403897"/>
              <a:gd name="connsiteY4" fmla="*/ 92219 h 1962415"/>
              <a:gd name="connsiteX5" fmla="*/ 4395336 w 4403897"/>
              <a:gd name="connsiteY5" fmla="*/ 805807 h 1962415"/>
              <a:gd name="connsiteX6" fmla="*/ 4041269 w 4403897"/>
              <a:gd name="connsiteY6" fmla="*/ 1498109 h 1962415"/>
              <a:gd name="connsiteX7" fmla="*/ 911570 w 4403897"/>
              <a:gd name="connsiteY7" fmla="*/ 1642154 h 1962415"/>
              <a:gd name="connsiteX8" fmla="*/ 919506 w 4403897"/>
              <a:gd name="connsiteY8" fmla="*/ 1962415 h 1962415"/>
              <a:gd name="connsiteX9" fmla="*/ 579832 w 4403897"/>
              <a:gd name="connsiteY9" fmla="*/ 1638498 h 1962415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4041269 w 4403170"/>
              <a:gd name="connsiteY6" fmla="*/ 1529947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7252 w 4403170"/>
              <a:gd name="connsiteY6" fmla="*/ 1555855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4291 w 4403170"/>
              <a:gd name="connsiteY6" fmla="*/ 1611163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34162 w 4402901"/>
              <a:gd name="connsiteY0" fmla="*/ 1652839 h 1994253"/>
              <a:gd name="connsiteX1" fmla="*/ 162684 w 4402901"/>
              <a:gd name="connsiteY1" fmla="*/ 1374898 h 1994253"/>
              <a:gd name="connsiteX2" fmla="*/ 4239 w 4402901"/>
              <a:gd name="connsiteY2" fmla="*/ 502726 h 1994253"/>
              <a:gd name="connsiteX3" fmla="*/ 657865 w 4402901"/>
              <a:gd name="connsiteY3" fmla="*/ 97688 h 1994253"/>
              <a:gd name="connsiteX4" fmla="*/ 3866451 w 4402901"/>
              <a:gd name="connsiteY4" fmla="*/ 62409 h 1994253"/>
              <a:gd name="connsiteX5" fmla="*/ 4395067 w 4402901"/>
              <a:gd name="connsiteY5" fmla="*/ 837645 h 1994253"/>
              <a:gd name="connsiteX6" fmla="*/ 3860519 w 4402901"/>
              <a:gd name="connsiteY6" fmla="*/ 1659621 h 1994253"/>
              <a:gd name="connsiteX7" fmla="*/ 911301 w 4402901"/>
              <a:gd name="connsiteY7" fmla="*/ 1673992 h 1994253"/>
              <a:gd name="connsiteX8" fmla="*/ 919237 w 4402901"/>
              <a:gd name="connsiteY8" fmla="*/ 1994253 h 1994253"/>
              <a:gd name="connsiteX9" fmla="*/ 534162 w 4402901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4095 h 1995509"/>
              <a:gd name="connsiteX1" fmla="*/ 167956 w 4425474"/>
              <a:gd name="connsiteY1" fmla="*/ 1342922 h 1995509"/>
              <a:gd name="connsiteX2" fmla="*/ 26812 w 4425474"/>
              <a:gd name="connsiteY2" fmla="*/ 503982 h 1995509"/>
              <a:gd name="connsiteX3" fmla="*/ 680438 w 4425474"/>
              <a:gd name="connsiteY3" fmla="*/ 98944 h 1995509"/>
              <a:gd name="connsiteX4" fmla="*/ 3889024 w 4425474"/>
              <a:gd name="connsiteY4" fmla="*/ 63665 h 1995509"/>
              <a:gd name="connsiteX5" fmla="*/ 4417640 w 4425474"/>
              <a:gd name="connsiteY5" fmla="*/ 838901 h 1995509"/>
              <a:gd name="connsiteX6" fmla="*/ 3883092 w 4425474"/>
              <a:gd name="connsiteY6" fmla="*/ 1660877 h 1995509"/>
              <a:gd name="connsiteX7" fmla="*/ 933874 w 4425474"/>
              <a:gd name="connsiteY7" fmla="*/ 1675248 h 1995509"/>
              <a:gd name="connsiteX8" fmla="*/ 941810 w 4425474"/>
              <a:gd name="connsiteY8" fmla="*/ 1995509 h 1995509"/>
              <a:gd name="connsiteX9" fmla="*/ 556735 w 4425474"/>
              <a:gd name="connsiteY9" fmla="*/ 1654095 h 1995509"/>
              <a:gd name="connsiteX0" fmla="*/ 556735 w 4425474"/>
              <a:gd name="connsiteY0" fmla="*/ 1655129 h 1996543"/>
              <a:gd name="connsiteX1" fmla="*/ 167956 w 4425474"/>
              <a:gd name="connsiteY1" fmla="*/ 1343956 h 1996543"/>
              <a:gd name="connsiteX2" fmla="*/ 26812 w 4425474"/>
              <a:gd name="connsiteY2" fmla="*/ 505016 h 1996543"/>
              <a:gd name="connsiteX3" fmla="*/ 680438 w 4425474"/>
              <a:gd name="connsiteY3" fmla="*/ 99978 h 1996543"/>
              <a:gd name="connsiteX4" fmla="*/ 3889024 w 4425474"/>
              <a:gd name="connsiteY4" fmla="*/ 64699 h 1996543"/>
              <a:gd name="connsiteX5" fmla="*/ 4417640 w 4425474"/>
              <a:gd name="connsiteY5" fmla="*/ 839935 h 1996543"/>
              <a:gd name="connsiteX6" fmla="*/ 3883092 w 4425474"/>
              <a:gd name="connsiteY6" fmla="*/ 1661911 h 1996543"/>
              <a:gd name="connsiteX7" fmla="*/ 933874 w 4425474"/>
              <a:gd name="connsiteY7" fmla="*/ 1676282 h 1996543"/>
              <a:gd name="connsiteX8" fmla="*/ 941810 w 4425474"/>
              <a:gd name="connsiteY8" fmla="*/ 1996543 h 1996543"/>
              <a:gd name="connsiteX9" fmla="*/ 556735 w 4425474"/>
              <a:gd name="connsiteY9" fmla="*/ 1655129 h 1996543"/>
              <a:gd name="connsiteX0" fmla="*/ 550979 w 4421752"/>
              <a:gd name="connsiteY0" fmla="*/ 1650230 h 1991644"/>
              <a:gd name="connsiteX1" fmla="*/ 162200 w 4421752"/>
              <a:gd name="connsiteY1" fmla="*/ 1339057 h 1991644"/>
              <a:gd name="connsiteX2" fmla="*/ 21056 w 4421752"/>
              <a:gd name="connsiteY2" fmla="*/ 500117 h 1991644"/>
              <a:gd name="connsiteX3" fmla="*/ 587675 w 4421752"/>
              <a:gd name="connsiteY3" fmla="*/ 108032 h 1991644"/>
              <a:gd name="connsiteX4" fmla="*/ 3883268 w 4421752"/>
              <a:gd name="connsiteY4" fmla="*/ 59800 h 1991644"/>
              <a:gd name="connsiteX5" fmla="*/ 4411884 w 4421752"/>
              <a:gd name="connsiteY5" fmla="*/ 835036 h 1991644"/>
              <a:gd name="connsiteX6" fmla="*/ 3877336 w 4421752"/>
              <a:gd name="connsiteY6" fmla="*/ 1657012 h 1991644"/>
              <a:gd name="connsiteX7" fmla="*/ 928118 w 4421752"/>
              <a:gd name="connsiteY7" fmla="*/ 1671383 h 1991644"/>
              <a:gd name="connsiteX8" fmla="*/ 936054 w 4421752"/>
              <a:gd name="connsiteY8" fmla="*/ 1991644 h 1991644"/>
              <a:gd name="connsiteX9" fmla="*/ 550979 w 4421752"/>
              <a:gd name="connsiteY9" fmla="*/ 1650230 h 1991644"/>
              <a:gd name="connsiteX0" fmla="*/ 550979 w 4423181"/>
              <a:gd name="connsiteY0" fmla="*/ 1701894 h 2043308"/>
              <a:gd name="connsiteX1" fmla="*/ 162200 w 4423181"/>
              <a:gd name="connsiteY1" fmla="*/ 1390721 h 2043308"/>
              <a:gd name="connsiteX2" fmla="*/ 21056 w 4423181"/>
              <a:gd name="connsiteY2" fmla="*/ 551781 h 2043308"/>
              <a:gd name="connsiteX3" fmla="*/ 587675 w 4423181"/>
              <a:gd name="connsiteY3" fmla="*/ 159696 h 2043308"/>
              <a:gd name="connsiteX4" fmla="*/ 3883268 w 4423181"/>
              <a:gd name="connsiteY4" fmla="*/ 111464 h 2043308"/>
              <a:gd name="connsiteX5" fmla="*/ 4411884 w 4423181"/>
              <a:gd name="connsiteY5" fmla="*/ 886700 h 2043308"/>
              <a:gd name="connsiteX6" fmla="*/ 3877336 w 4423181"/>
              <a:gd name="connsiteY6" fmla="*/ 1708676 h 2043308"/>
              <a:gd name="connsiteX7" fmla="*/ 928118 w 4423181"/>
              <a:gd name="connsiteY7" fmla="*/ 1723047 h 2043308"/>
              <a:gd name="connsiteX8" fmla="*/ 936054 w 4423181"/>
              <a:gd name="connsiteY8" fmla="*/ 2043308 h 2043308"/>
              <a:gd name="connsiteX9" fmla="*/ 550979 w 4423181"/>
              <a:gd name="connsiteY9" fmla="*/ 1701894 h 2043308"/>
              <a:gd name="connsiteX0" fmla="*/ 550979 w 4416703"/>
              <a:gd name="connsiteY0" fmla="*/ 1724338 h 2065752"/>
              <a:gd name="connsiteX1" fmla="*/ 162200 w 4416703"/>
              <a:gd name="connsiteY1" fmla="*/ 1413165 h 2065752"/>
              <a:gd name="connsiteX2" fmla="*/ 21056 w 4416703"/>
              <a:gd name="connsiteY2" fmla="*/ 574225 h 2065752"/>
              <a:gd name="connsiteX3" fmla="*/ 587675 w 4416703"/>
              <a:gd name="connsiteY3" fmla="*/ 182140 h 2065752"/>
              <a:gd name="connsiteX4" fmla="*/ 3836784 w 4416703"/>
              <a:gd name="connsiteY4" fmla="*/ 102710 h 2065752"/>
              <a:gd name="connsiteX5" fmla="*/ 4411884 w 4416703"/>
              <a:gd name="connsiteY5" fmla="*/ 909144 h 2065752"/>
              <a:gd name="connsiteX6" fmla="*/ 3877336 w 4416703"/>
              <a:gd name="connsiteY6" fmla="*/ 1731120 h 2065752"/>
              <a:gd name="connsiteX7" fmla="*/ 928118 w 4416703"/>
              <a:gd name="connsiteY7" fmla="*/ 1745491 h 2065752"/>
              <a:gd name="connsiteX8" fmla="*/ 936054 w 4416703"/>
              <a:gd name="connsiteY8" fmla="*/ 2065752 h 2065752"/>
              <a:gd name="connsiteX9" fmla="*/ 550979 w 4416703"/>
              <a:gd name="connsiteY9" fmla="*/ 1724338 h 2065752"/>
              <a:gd name="connsiteX0" fmla="*/ 560106 w 4423497"/>
              <a:gd name="connsiteY0" fmla="*/ 1682522 h 2023936"/>
              <a:gd name="connsiteX1" fmla="*/ 171327 w 4423497"/>
              <a:gd name="connsiteY1" fmla="*/ 1371349 h 2023936"/>
              <a:gd name="connsiteX2" fmla="*/ 30183 w 4423497"/>
              <a:gd name="connsiteY2" fmla="*/ 532409 h 2023936"/>
              <a:gd name="connsiteX3" fmla="*/ 733796 w 4423497"/>
              <a:gd name="connsiteY3" fmla="*/ 110109 h 2023936"/>
              <a:gd name="connsiteX4" fmla="*/ 3845911 w 4423497"/>
              <a:gd name="connsiteY4" fmla="*/ 60894 h 2023936"/>
              <a:gd name="connsiteX5" fmla="*/ 4421011 w 4423497"/>
              <a:gd name="connsiteY5" fmla="*/ 867328 h 2023936"/>
              <a:gd name="connsiteX6" fmla="*/ 3886463 w 4423497"/>
              <a:gd name="connsiteY6" fmla="*/ 1689304 h 2023936"/>
              <a:gd name="connsiteX7" fmla="*/ 937245 w 4423497"/>
              <a:gd name="connsiteY7" fmla="*/ 1703675 h 2023936"/>
              <a:gd name="connsiteX8" fmla="*/ 945181 w 4423497"/>
              <a:gd name="connsiteY8" fmla="*/ 2023936 h 2023936"/>
              <a:gd name="connsiteX9" fmla="*/ 560106 w 4423497"/>
              <a:gd name="connsiteY9" fmla="*/ 1682522 h 2023936"/>
              <a:gd name="connsiteX0" fmla="*/ 563605 w 4426572"/>
              <a:gd name="connsiteY0" fmla="*/ 1726456 h 2067870"/>
              <a:gd name="connsiteX1" fmla="*/ 174826 w 4426572"/>
              <a:gd name="connsiteY1" fmla="*/ 1415283 h 2067870"/>
              <a:gd name="connsiteX2" fmla="*/ 33682 w 4426572"/>
              <a:gd name="connsiteY2" fmla="*/ 576343 h 2067870"/>
              <a:gd name="connsiteX3" fmla="*/ 788618 w 4426572"/>
              <a:gd name="connsiteY3" fmla="*/ 60926 h 2067870"/>
              <a:gd name="connsiteX4" fmla="*/ 3849410 w 4426572"/>
              <a:gd name="connsiteY4" fmla="*/ 104828 h 2067870"/>
              <a:gd name="connsiteX5" fmla="*/ 4424510 w 4426572"/>
              <a:gd name="connsiteY5" fmla="*/ 911262 h 2067870"/>
              <a:gd name="connsiteX6" fmla="*/ 3889962 w 4426572"/>
              <a:gd name="connsiteY6" fmla="*/ 1733238 h 2067870"/>
              <a:gd name="connsiteX7" fmla="*/ 940744 w 4426572"/>
              <a:gd name="connsiteY7" fmla="*/ 1747609 h 2067870"/>
              <a:gd name="connsiteX8" fmla="*/ 948680 w 4426572"/>
              <a:gd name="connsiteY8" fmla="*/ 2067870 h 2067870"/>
              <a:gd name="connsiteX9" fmla="*/ 563605 w 4426572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4281 w 4427247"/>
              <a:gd name="connsiteY0" fmla="*/ 1726456 h 2067870"/>
              <a:gd name="connsiteX1" fmla="*/ 172251 w 4427247"/>
              <a:gd name="connsiteY1" fmla="*/ 1374183 h 2067870"/>
              <a:gd name="connsiteX2" fmla="*/ 34358 w 4427247"/>
              <a:gd name="connsiteY2" fmla="*/ 576343 h 2067870"/>
              <a:gd name="connsiteX3" fmla="*/ 789294 w 4427247"/>
              <a:gd name="connsiteY3" fmla="*/ 60926 h 2067870"/>
              <a:gd name="connsiteX4" fmla="*/ 3850086 w 4427247"/>
              <a:gd name="connsiteY4" fmla="*/ 104828 h 2067870"/>
              <a:gd name="connsiteX5" fmla="*/ 4425186 w 4427247"/>
              <a:gd name="connsiteY5" fmla="*/ 911262 h 2067870"/>
              <a:gd name="connsiteX6" fmla="*/ 3570165 w 4427247"/>
              <a:gd name="connsiteY6" fmla="*/ 1762468 h 2067870"/>
              <a:gd name="connsiteX7" fmla="*/ 941420 w 4427247"/>
              <a:gd name="connsiteY7" fmla="*/ 1747609 h 2067870"/>
              <a:gd name="connsiteX8" fmla="*/ 949356 w 4427247"/>
              <a:gd name="connsiteY8" fmla="*/ 2067870 h 2067870"/>
              <a:gd name="connsiteX9" fmla="*/ 564281 w 4427247"/>
              <a:gd name="connsiteY9" fmla="*/ 1726456 h 2067870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941420 w 4427247"/>
              <a:gd name="connsiteY7" fmla="*/ 1762471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1156249 w 4427247"/>
              <a:gd name="connsiteY7" fmla="*/ 1788819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116439"/>
              <a:gd name="connsiteX1" fmla="*/ 172251 w 4427247"/>
              <a:gd name="connsiteY1" fmla="*/ 1389045 h 2116439"/>
              <a:gd name="connsiteX2" fmla="*/ 34358 w 4427247"/>
              <a:gd name="connsiteY2" fmla="*/ 591205 h 2116439"/>
              <a:gd name="connsiteX3" fmla="*/ 789294 w 4427247"/>
              <a:gd name="connsiteY3" fmla="*/ 75788 h 2116439"/>
              <a:gd name="connsiteX4" fmla="*/ 3850086 w 4427247"/>
              <a:gd name="connsiteY4" fmla="*/ 119690 h 2116439"/>
              <a:gd name="connsiteX5" fmla="*/ 4425186 w 4427247"/>
              <a:gd name="connsiteY5" fmla="*/ 926124 h 2116439"/>
              <a:gd name="connsiteX6" fmla="*/ 3570165 w 4427247"/>
              <a:gd name="connsiteY6" fmla="*/ 1777330 h 2116439"/>
              <a:gd name="connsiteX7" fmla="*/ 1156249 w 4427247"/>
              <a:gd name="connsiteY7" fmla="*/ 1788819 h 2116439"/>
              <a:gd name="connsiteX8" fmla="*/ 1157432 w 4427247"/>
              <a:gd name="connsiteY8" fmla="*/ 2116439 h 2116439"/>
              <a:gd name="connsiteX9" fmla="*/ 564281 w 4427247"/>
              <a:gd name="connsiteY9" fmla="*/ 1741318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28763"/>
              <a:gd name="connsiteY0" fmla="*/ 1751186 h 2116439"/>
              <a:gd name="connsiteX1" fmla="*/ 175828 w 4428763"/>
              <a:gd name="connsiteY1" fmla="*/ 1389045 h 2116439"/>
              <a:gd name="connsiteX2" fmla="*/ 37935 w 4428763"/>
              <a:gd name="connsiteY2" fmla="*/ 591205 h 2116439"/>
              <a:gd name="connsiteX3" fmla="*/ 792871 w 4428763"/>
              <a:gd name="connsiteY3" fmla="*/ 75788 h 2116439"/>
              <a:gd name="connsiteX4" fmla="*/ 3853663 w 4428763"/>
              <a:gd name="connsiteY4" fmla="*/ 119690 h 2116439"/>
              <a:gd name="connsiteX5" fmla="*/ 4428763 w 4428763"/>
              <a:gd name="connsiteY5" fmla="*/ 926124 h 2116439"/>
              <a:gd name="connsiteX6" fmla="*/ 3573742 w 4428763"/>
              <a:gd name="connsiteY6" fmla="*/ 1777330 h 2116439"/>
              <a:gd name="connsiteX7" fmla="*/ 1159826 w 4428763"/>
              <a:gd name="connsiteY7" fmla="*/ 1788819 h 2116439"/>
              <a:gd name="connsiteX8" fmla="*/ 1161009 w 4428763"/>
              <a:gd name="connsiteY8" fmla="*/ 2116439 h 2116439"/>
              <a:gd name="connsiteX9" fmla="*/ 722695 w 4428763"/>
              <a:gd name="connsiteY9" fmla="*/ 1751186 h 2116439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8763" h="2102473">
                <a:moveTo>
                  <a:pt x="722695" y="1737220"/>
                </a:moveTo>
                <a:cubicBezTo>
                  <a:pt x="541817" y="1663774"/>
                  <a:pt x="289955" y="1568409"/>
                  <a:pt x="175828" y="1375079"/>
                </a:cubicBezTo>
                <a:cubicBezTo>
                  <a:pt x="61701" y="1181749"/>
                  <a:pt x="-64905" y="796115"/>
                  <a:pt x="37935" y="577239"/>
                </a:cubicBezTo>
                <a:cubicBezTo>
                  <a:pt x="140775" y="358363"/>
                  <a:pt x="162043" y="140692"/>
                  <a:pt x="792871" y="61822"/>
                </a:cubicBezTo>
                <a:cubicBezTo>
                  <a:pt x="1423699" y="-17048"/>
                  <a:pt x="3216921" y="-37702"/>
                  <a:pt x="3822903" y="104021"/>
                </a:cubicBezTo>
                <a:cubicBezTo>
                  <a:pt x="4428885" y="245744"/>
                  <a:pt x="4416953" y="658639"/>
                  <a:pt x="4428763" y="912158"/>
                </a:cubicBezTo>
                <a:cubicBezTo>
                  <a:pt x="4404194" y="1365424"/>
                  <a:pt x="4118565" y="1619581"/>
                  <a:pt x="3573742" y="1763364"/>
                </a:cubicBezTo>
                <a:cubicBezTo>
                  <a:pt x="3028919" y="1907147"/>
                  <a:pt x="1313245" y="1816204"/>
                  <a:pt x="1159826" y="1774853"/>
                </a:cubicBezTo>
                <a:cubicBezTo>
                  <a:pt x="1098295" y="1880771"/>
                  <a:pt x="1112279" y="1894673"/>
                  <a:pt x="1161009" y="2102473"/>
                </a:cubicBezTo>
                <a:cubicBezTo>
                  <a:pt x="929550" y="1950845"/>
                  <a:pt x="722695" y="1737220"/>
                  <a:pt x="722695" y="1737220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6" name="Picture 5" descr="A screenshot of a login screen&#10;&#10;Description automatically generated">
            <a:extLst>
              <a:ext uri="{FF2B5EF4-FFF2-40B4-BE49-F238E27FC236}">
                <a16:creationId xmlns:a16="http://schemas.microsoft.com/office/drawing/2014/main" id="{C9D32E23-6BC0-D002-2269-943E07A967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645" y="315725"/>
            <a:ext cx="2877492" cy="623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937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2B4CD28-604D-4D9D-89A8-12FAC7245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76D3D7-CBB9-DC97-4C08-E10EB724D1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000"/>
          <a:stretch/>
        </p:blipFill>
        <p:spPr>
          <a:xfrm>
            <a:off x="57974" y="-303502"/>
            <a:ext cx="12191981" cy="7465003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9AD5DBC-DEC2-48AB-A2B9-164512BEA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97424">
            <a:off x="496546" y="475905"/>
            <a:ext cx="5522001" cy="2792916"/>
          </a:xfrm>
          <a:custGeom>
            <a:avLst/>
            <a:gdLst>
              <a:gd name="connsiteX0" fmla="*/ 891379 w 4662985"/>
              <a:gd name="connsiteY0" fmla="*/ 1591181 h 1931508"/>
              <a:gd name="connsiteX1" fmla="*/ 126235 w 4662985"/>
              <a:gd name="connsiteY1" fmla="*/ 1242280 h 1931508"/>
              <a:gd name="connsiteX2" fmla="*/ 8887 w 4662985"/>
              <a:gd name="connsiteY2" fmla="*/ 549241 h 1931508"/>
              <a:gd name="connsiteX3" fmla="*/ 481994 w 4662985"/>
              <a:gd name="connsiteY3" fmla="*/ 38891 h 1931508"/>
              <a:gd name="connsiteX4" fmla="*/ 4176837 w 4662985"/>
              <a:gd name="connsiteY4" fmla="*/ 108043 h 1931508"/>
              <a:gd name="connsiteX5" fmla="*/ 4661945 w 4662985"/>
              <a:gd name="connsiteY5" fmla="*/ 598104 h 1931508"/>
              <a:gd name="connsiteX6" fmla="*/ 4354479 w 4662985"/>
              <a:gd name="connsiteY6" fmla="*/ 1472118 h 1931508"/>
              <a:gd name="connsiteX7" fmla="*/ 1274188 w 4662985"/>
              <a:gd name="connsiteY7" fmla="*/ 1591276 h 1931508"/>
              <a:gd name="connsiteX8" fmla="*/ 896713 w 4662985"/>
              <a:gd name="connsiteY8" fmla="*/ 1931509 h 1931508"/>
              <a:gd name="connsiteX9" fmla="*/ 891379 w 4662985"/>
              <a:gd name="connsiteY9" fmla="*/ 1591181 h 1931508"/>
              <a:gd name="connsiteX0" fmla="*/ 891157 w 4662763"/>
              <a:gd name="connsiteY0" fmla="*/ 1591181 h 1931509"/>
              <a:gd name="connsiteX1" fmla="*/ 215888 w 4662763"/>
              <a:gd name="connsiteY1" fmla="*/ 1252973 h 1931509"/>
              <a:gd name="connsiteX2" fmla="*/ 8665 w 4662763"/>
              <a:gd name="connsiteY2" fmla="*/ 549241 h 1931509"/>
              <a:gd name="connsiteX3" fmla="*/ 481772 w 4662763"/>
              <a:gd name="connsiteY3" fmla="*/ 38891 h 1931509"/>
              <a:gd name="connsiteX4" fmla="*/ 4176615 w 4662763"/>
              <a:gd name="connsiteY4" fmla="*/ 108043 h 1931509"/>
              <a:gd name="connsiteX5" fmla="*/ 4661723 w 4662763"/>
              <a:gd name="connsiteY5" fmla="*/ 598104 h 1931509"/>
              <a:gd name="connsiteX6" fmla="*/ 4354257 w 4662763"/>
              <a:gd name="connsiteY6" fmla="*/ 1472118 h 1931509"/>
              <a:gd name="connsiteX7" fmla="*/ 1273966 w 4662763"/>
              <a:gd name="connsiteY7" fmla="*/ 1591276 h 1931509"/>
              <a:gd name="connsiteX8" fmla="*/ 896491 w 4662763"/>
              <a:gd name="connsiteY8" fmla="*/ 1931509 h 1931509"/>
              <a:gd name="connsiteX9" fmla="*/ 891157 w 4662763"/>
              <a:gd name="connsiteY9" fmla="*/ 1591181 h 1931509"/>
              <a:gd name="connsiteX0" fmla="*/ 893955 w 4665561"/>
              <a:gd name="connsiteY0" fmla="*/ 1591181 h 1931509"/>
              <a:gd name="connsiteX1" fmla="*/ 218686 w 4665561"/>
              <a:gd name="connsiteY1" fmla="*/ 1252973 h 1931509"/>
              <a:gd name="connsiteX2" fmla="*/ 11463 w 4665561"/>
              <a:gd name="connsiteY2" fmla="*/ 549241 h 1931509"/>
              <a:gd name="connsiteX3" fmla="*/ 484570 w 4665561"/>
              <a:gd name="connsiteY3" fmla="*/ 38891 h 1931509"/>
              <a:gd name="connsiteX4" fmla="*/ 4179413 w 4665561"/>
              <a:gd name="connsiteY4" fmla="*/ 108043 h 1931509"/>
              <a:gd name="connsiteX5" fmla="*/ 4664521 w 4665561"/>
              <a:gd name="connsiteY5" fmla="*/ 598104 h 1931509"/>
              <a:gd name="connsiteX6" fmla="*/ 4357055 w 4665561"/>
              <a:gd name="connsiteY6" fmla="*/ 1472118 h 1931509"/>
              <a:gd name="connsiteX7" fmla="*/ 1276764 w 4665561"/>
              <a:gd name="connsiteY7" fmla="*/ 1591276 h 1931509"/>
              <a:gd name="connsiteX8" fmla="*/ 899289 w 4665561"/>
              <a:gd name="connsiteY8" fmla="*/ 1931509 h 1931509"/>
              <a:gd name="connsiteX9" fmla="*/ 893955 w 4665561"/>
              <a:gd name="connsiteY9" fmla="*/ 1591181 h 1931509"/>
              <a:gd name="connsiteX0" fmla="*/ 882812 w 4654418"/>
              <a:gd name="connsiteY0" fmla="*/ 1591181 h 1931509"/>
              <a:gd name="connsiteX1" fmla="*/ 409762 w 4654418"/>
              <a:gd name="connsiteY1" fmla="*/ 1317128 h 1931509"/>
              <a:gd name="connsiteX2" fmla="*/ 320 w 4654418"/>
              <a:gd name="connsiteY2" fmla="*/ 549241 h 1931509"/>
              <a:gd name="connsiteX3" fmla="*/ 473427 w 4654418"/>
              <a:gd name="connsiteY3" fmla="*/ 38891 h 1931509"/>
              <a:gd name="connsiteX4" fmla="*/ 4168270 w 4654418"/>
              <a:gd name="connsiteY4" fmla="*/ 108043 h 1931509"/>
              <a:gd name="connsiteX5" fmla="*/ 4653378 w 4654418"/>
              <a:gd name="connsiteY5" fmla="*/ 598104 h 1931509"/>
              <a:gd name="connsiteX6" fmla="*/ 4345912 w 4654418"/>
              <a:gd name="connsiteY6" fmla="*/ 1472118 h 1931509"/>
              <a:gd name="connsiteX7" fmla="*/ 1265621 w 4654418"/>
              <a:gd name="connsiteY7" fmla="*/ 1591276 h 1931509"/>
              <a:gd name="connsiteX8" fmla="*/ 888146 w 4654418"/>
              <a:gd name="connsiteY8" fmla="*/ 1931509 h 1931509"/>
              <a:gd name="connsiteX9" fmla="*/ 882812 w 4654418"/>
              <a:gd name="connsiteY9" fmla="*/ 1591181 h 1931509"/>
              <a:gd name="connsiteX0" fmla="*/ 721472 w 4493078"/>
              <a:gd name="connsiteY0" fmla="*/ 1576074 h 1916402"/>
              <a:gd name="connsiteX1" fmla="*/ 248422 w 4493078"/>
              <a:gd name="connsiteY1" fmla="*/ 1302021 h 1916402"/>
              <a:gd name="connsiteX2" fmla="*/ 198481 w 4493078"/>
              <a:gd name="connsiteY2" fmla="*/ 544828 h 1916402"/>
              <a:gd name="connsiteX3" fmla="*/ 312087 w 4493078"/>
              <a:gd name="connsiteY3" fmla="*/ 23784 h 1916402"/>
              <a:gd name="connsiteX4" fmla="*/ 4006930 w 4493078"/>
              <a:gd name="connsiteY4" fmla="*/ 92936 h 1916402"/>
              <a:gd name="connsiteX5" fmla="*/ 4492038 w 4493078"/>
              <a:gd name="connsiteY5" fmla="*/ 582997 h 1916402"/>
              <a:gd name="connsiteX6" fmla="*/ 4184572 w 4493078"/>
              <a:gd name="connsiteY6" fmla="*/ 1457011 h 1916402"/>
              <a:gd name="connsiteX7" fmla="*/ 1104281 w 4493078"/>
              <a:gd name="connsiteY7" fmla="*/ 1576169 h 1916402"/>
              <a:gd name="connsiteX8" fmla="*/ 726806 w 4493078"/>
              <a:gd name="connsiteY8" fmla="*/ 1916402 h 1916402"/>
              <a:gd name="connsiteX9" fmla="*/ 721472 w 4493078"/>
              <a:gd name="connsiteY9" fmla="*/ 1576074 h 1916402"/>
              <a:gd name="connsiteX0" fmla="*/ 571898 w 4363378"/>
              <a:gd name="connsiteY0" fmla="*/ 1544826 h 1885154"/>
              <a:gd name="connsiteX1" fmla="*/ 98848 w 4363378"/>
              <a:gd name="connsiteY1" fmla="*/ 1270773 h 1885154"/>
              <a:gd name="connsiteX2" fmla="*/ 48907 w 4363378"/>
              <a:gd name="connsiteY2" fmla="*/ 513580 h 1885154"/>
              <a:gd name="connsiteX3" fmla="*/ 668060 w 4363378"/>
              <a:gd name="connsiteY3" fmla="*/ 56691 h 1885154"/>
              <a:gd name="connsiteX4" fmla="*/ 3857356 w 4363378"/>
              <a:gd name="connsiteY4" fmla="*/ 61688 h 1885154"/>
              <a:gd name="connsiteX5" fmla="*/ 4342464 w 4363378"/>
              <a:gd name="connsiteY5" fmla="*/ 551749 h 1885154"/>
              <a:gd name="connsiteX6" fmla="*/ 4034998 w 4363378"/>
              <a:gd name="connsiteY6" fmla="*/ 1425763 h 1885154"/>
              <a:gd name="connsiteX7" fmla="*/ 954707 w 4363378"/>
              <a:gd name="connsiteY7" fmla="*/ 1544921 h 1885154"/>
              <a:gd name="connsiteX8" fmla="*/ 577232 w 4363378"/>
              <a:gd name="connsiteY8" fmla="*/ 1885154 h 1885154"/>
              <a:gd name="connsiteX9" fmla="*/ 571898 w 4363378"/>
              <a:gd name="connsiteY9" fmla="*/ 1544826 h 1885154"/>
              <a:gd name="connsiteX0" fmla="*/ 571898 w 4363379"/>
              <a:gd name="connsiteY0" fmla="*/ 1544826 h 1885154"/>
              <a:gd name="connsiteX1" fmla="*/ 98848 w 4363379"/>
              <a:gd name="connsiteY1" fmla="*/ 1270773 h 1885154"/>
              <a:gd name="connsiteX2" fmla="*/ 48907 w 4363379"/>
              <a:gd name="connsiteY2" fmla="*/ 513580 h 1885154"/>
              <a:gd name="connsiteX3" fmla="*/ 668060 w 4363379"/>
              <a:gd name="connsiteY3" fmla="*/ 56691 h 1885154"/>
              <a:gd name="connsiteX4" fmla="*/ 3857356 w 4363379"/>
              <a:gd name="connsiteY4" fmla="*/ 61688 h 1885154"/>
              <a:gd name="connsiteX5" fmla="*/ 4342464 w 4363379"/>
              <a:gd name="connsiteY5" fmla="*/ 551749 h 1885154"/>
              <a:gd name="connsiteX6" fmla="*/ 4034998 w 4363379"/>
              <a:gd name="connsiteY6" fmla="*/ 1425763 h 1885154"/>
              <a:gd name="connsiteX7" fmla="*/ 954707 w 4363379"/>
              <a:gd name="connsiteY7" fmla="*/ 1544921 h 1885154"/>
              <a:gd name="connsiteX8" fmla="*/ 577232 w 4363379"/>
              <a:gd name="connsiteY8" fmla="*/ 1885154 h 1885154"/>
              <a:gd name="connsiteX9" fmla="*/ 571898 w 4363379"/>
              <a:gd name="connsiteY9" fmla="*/ 1544826 h 1885154"/>
              <a:gd name="connsiteX0" fmla="*/ 577456 w 4368937"/>
              <a:gd name="connsiteY0" fmla="*/ 1544826 h 1885154"/>
              <a:gd name="connsiteX1" fmla="*/ 104406 w 4368937"/>
              <a:gd name="connsiteY1" fmla="*/ 1270773 h 1885154"/>
              <a:gd name="connsiteX2" fmla="*/ 54465 w 4368937"/>
              <a:gd name="connsiteY2" fmla="*/ 513580 h 1885154"/>
              <a:gd name="connsiteX3" fmla="*/ 673618 w 4368937"/>
              <a:gd name="connsiteY3" fmla="*/ 56691 h 1885154"/>
              <a:gd name="connsiteX4" fmla="*/ 3862914 w 4368937"/>
              <a:gd name="connsiteY4" fmla="*/ 61688 h 1885154"/>
              <a:gd name="connsiteX5" fmla="*/ 4348022 w 4368937"/>
              <a:gd name="connsiteY5" fmla="*/ 551749 h 1885154"/>
              <a:gd name="connsiteX6" fmla="*/ 4040556 w 4368937"/>
              <a:gd name="connsiteY6" fmla="*/ 1425763 h 1885154"/>
              <a:gd name="connsiteX7" fmla="*/ 960265 w 4368937"/>
              <a:gd name="connsiteY7" fmla="*/ 1544921 h 1885154"/>
              <a:gd name="connsiteX8" fmla="*/ 582790 w 4368937"/>
              <a:gd name="connsiteY8" fmla="*/ 1885154 h 1885154"/>
              <a:gd name="connsiteX9" fmla="*/ 577456 w 4368937"/>
              <a:gd name="connsiteY9" fmla="*/ 1544826 h 1885154"/>
              <a:gd name="connsiteX0" fmla="*/ 558214 w 4349695"/>
              <a:gd name="connsiteY0" fmla="*/ 1544826 h 1885154"/>
              <a:gd name="connsiteX1" fmla="*/ 141335 w 4349695"/>
              <a:gd name="connsiteY1" fmla="*/ 1249388 h 1885154"/>
              <a:gd name="connsiteX2" fmla="*/ 35223 w 4349695"/>
              <a:gd name="connsiteY2" fmla="*/ 513580 h 1885154"/>
              <a:gd name="connsiteX3" fmla="*/ 654376 w 4349695"/>
              <a:gd name="connsiteY3" fmla="*/ 56691 h 1885154"/>
              <a:gd name="connsiteX4" fmla="*/ 3843672 w 4349695"/>
              <a:gd name="connsiteY4" fmla="*/ 61688 h 1885154"/>
              <a:gd name="connsiteX5" fmla="*/ 4328780 w 4349695"/>
              <a:gd name="connsiteY5" fmla="*/ 551749 h 1885154"/>
              <a:gd name="connsiteX6" fmla="*/ 4021314 w 4349695"/>
              <a:gd name="connsiteY6" fmla="*/ 1425763 h 1885154"/>
              <a:gd name="connsiteX7" fmla="*/ 941023 w 4349695"/>
              <a:gd name="connsiteY7" fmla="*/ 1544921 h 1885154"/>
              <a:gd name="connsiteX8" fmla="*/ 563548 w 4349695"/>
              <a:gd name="connsiteY8" fmla="*/ 1885154 h 1885154"/>
              <a:gd name="connsiteX9" fmla="*/ 558214 w 4349695"/>
              <a:gd name="connsiteY9" fmla="*/ 1544826 h 1885154"/>
              <a:gd name="connsiteX0" fmla="*/ 533956 w 4325437"/>
              <a:gd name="connsiteY0" fmla="*/ 1544826 h 1885154"/>
              <a:gd name="connsiteX1" fmla="*/ 117077 w 4325437"/>
              <a:gd name="connsiteY1" fmla="*/ 1249388 h 1885154"/>
              <a:gd name="connsiteX2" fmla="*/ 10965 w 4325437"/>
              <a:gd name="connsiteY2" fmla="*/ 513580 h 1885154"/>
              <a:gd name="connsiteX3" fmla="*/ 630118 w 4325437"/>
              <a:gd name="connsiteY3" fmla="*/ 56691 h 1885154"/>
              <a:gd name="connsiteX4" fmla="*/ 3819414 w 4325437"/>
              <a:gd name="connsiteY4" fmla="*/ 61688 h 1885154"/>
              <a:gd name="connsiteX5" fmla="*/ 4304522 w 4325437"/>
              <a:gd name="connsiteY5" fmla="*/ 551749 h 1885154"/>
              <a:gd name="connsiteX6" fmla="*/ 3997056 w 4325437"/>
              <a:gd name="connsiteY6" fmla="*/ 1425763 h 1885154"/>
              <a:gd name="connsiteX7" fmla="*/ 916765 w 4325437"/>
              <a:gd name="connsiteY7" fmla="*/ 1544921 h 1885154"/>
              <a:gd name="connsiteX8" fmla="*/ 539290 w 4325437"/>
              <a:gd name="connsiteY8" fmla="*/ 1885154 h 1885154"/>
              <a:gd name="connsiteX9" fmla="*/ 533956 w 4325437"/>
              <a:gd name="connsiteY9" fmla="*/ 1544826 h 1885154"/>
              <a:gd name="connsiteX0" fmla="*/ 541936 w 4333417"/>
              <a:gd name="connsiteY0" fmla="*/ 1542160 h 1882488"/>
              <a:gd name="connsiteX1" fmla="*/ 125057 w 4333417"/>
              <a:gd name="connsiteY1" fmla="*/ 1246722 h 1882488"/>
              <a:gd name="connsiteX2" fmla="*/ 7711 w 4333417"/>
              <a:gd name="connsiteY2" fmla="*/ 468144 h 1882488"/>
              <a:gd name="connsiteX3" fmla="*/ 638098 w 4333417"/>
              <a:gd name="connsiteY3" fmla="*/ 54025 h 1882488"/>
              <a:gd name="connsiteX4" fmla="*/ 3827394 w 4333417"/>
              <a:gd name="connsiteY4" fmla="*/ 59022 h 1882488"/>
              <a:gd name="connsiteX5" fmla="*/ 4312502 w 4333417"/>
              <a:gd name="connsiteY5" fmla="*/ 549083 h 1882488"/>
              <a:gd name="connsiteX6" fmla="*/ 4005036 w 4333417"/>
              <a:gd name="connsiteY6" fmla="*/ 1423097 h 1882488"/>
              <a:gd name="connsiteX7" fmla="*/ 924745 w 4333417"/>
              <a:gd name="connsiteY7" fmla="*/ 1542255 h 1882488"/>
              <a:gd name="connsiteX8" fmla="*/ 547270 w 4333417"/>
              <a:gd name="connsiteY8" fmla="*/ 1882488 h 1882488"/>
              <a:gd name="connsiteX9" fmla="*/ 541936 w 4333417"/>
              <a:gd name="connsiteY9" fmla="*/ 1542160 h 1882488"/>
              <a:gd name="connsiteX0" fmla="*/ 541936 w 4388134"/>
              <a:gd name="connsiteY0" fmla="*/ 1552672 h 1893000"/>
              <a:gd name="connsiteX1" fmla="*/ 125057 w 4388134"/>
              <a:gd name="connsiteY1" fmla="*/ 1257234 h 1893000"/>
              <a:gd name="connsiteX2" fmla="*/ 7711 w 4388134"/>
              <a:gd name="connsiteY2" fmla="*/ 478656 h 1893000"/>
              <a:gd name="connsiteX3" fmla="*/ 638098 w 4388134"/>
              <a:gd name="connsiteY3" fmla="*/ 64537 h 1893000"/>
              <a:gd name="connsiteX4" fmla="*/ 3827394 w 4388134"/>
              <a:gd name="connsiteY4" fmla="*/ 69534 h 1893000"/>
              <a:gd name="connsiteX5" fmla="*/ 4357440 w 4388134"/>
              <a:gd name="connsiteY5" fmla="*/ 719981 h 1893000"/>
              <a:gd name="connsiteX6" fmla="*/ 4005036 w 4388134"/>
              <a:gd name="connsiteY6" fmla="*/ 1433609 h 1893000"/>
              <a:gd name="connsiteX7" fmla="*/ 924745 w 4388134"/>
              <a:gd name="connsiteY7" fmla="*/ 1552767 h 1893000"/>
              <a:gd name="connsiteX8" fmla="*/ 547270 w 4388134"/>
              <a:gd name="connsiteY8" fmla="*/ 1893000 h 1893000"/>
              <a:gd name="connsiteX9" fmla="*/ 541936 w 4388134"/>
              <a:gd name="connsiteY9" fmla="*/ 1552672 h 1893000"/>
              <a:gd name="connsiteX0" fmla="*/ 541936 w 4371319"/>
              <a:gd name="connsiteY0" fmla="*/ 1552672 h 1893000"/>
              <a:gd name="connsiteX1" fmla="*/ 125057 w 4371319"/>
              <a:gd name="connsiteY1" fmla="*/ 1257234 h 1893000"/>
              <a:gd name="connsiteX2" fmla="*/ 7711 w 4371319"/>
              <a:gd name="connsiteY2" fmla="*/ 478656 h 1893000"/>
              <a:gd name="connsiteX3" fmla="*/ 638098 w 4371319"/>
              <a:gd name="connsiteY3" fmla="*/ 64537 h 1893000"/>
              <a:gd name="connsiteX4" fmla="*/ 3827394 w 4371319"/>
              <a:gd name="connsiteY4" fmla="*/ 69534 h 1893000"/>
              <a:gd name="connsiteX5" fmla="*/ 4357440 w 4371319"/>
              <a:gd name="connsiteY5" fmla="*/ 719981 h 1893000"/>
              <a:gd name="connsiteX6" fmla="*/ 4005036 w 4371319"/>
              <a:gd name="connsiteY6" fmla="*/ 1433609 h 1893000"/>
              <a:gd name="connsiteX7" fmla="*/ 924745 w 4371319"/>
              <a:gd name="connsiteY7" fmla="*/ 1552767 h 1893000"/>
              <a:gd name="connsiteX8" fmla="*/ 547270 w 4371319"/>
              <a:gd name="connsiteY8" fmla="*/ 1893000 h 1893000"/>
              <a:gd name="connsiteX9" fmla="*/ 541936 w 4371319"/>
              <a:gd name="connsiteY9" fmla="*/ 1552672 h 1893000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5036 w 4371319"/>
              <a:gd name="connsiteY6" fmla="*/ 1433609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3373 w 4371319"/>
              <a:gd name="connsiteY6" fmla="*/ 1412283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2709"/>
              <a:gd name="connsiteY0" fmla="*/ 1574600 h 1882850"/>
              <a:gd name="connsiteX1" fmla="*/ 125057 w 4372709"/>
              <a:gd name="connsiteY1" fmla="*/ 1279162 h 1882850"/>
              <a:gd name="connsiteX2" fmla="*/ 7711 w 4372709"/>
              <a:gd name="connsiteY2" fmla="*/ 500584 h 1882850"/>
              <a:gd name="connsiteX3" fmla="*/ 638098 w 4372709"/>
              <a:gd name="connsiteY3" fmla="*/ 86465 h 1882850"/>
              <a:gd name="connsiteX4" fmla="*/ 3836101 w 4372709"/>
              <a:gd name="connsiteY4" fmla="*/ 58680 h 1882850"/>
              <a:gd name="connsiteX5" fmla="*/ 4357440 w 4372709"/>
              <a:gd name="connsiteY5" fmla="*/ 741909 h 1882850"/>
              <a:gd name="connsiteX6" fmla="*/ 4003373 w 4372709"/>
              <a:gd name="connsiteY6" fmla="*/ 1434211 h 1882850"/>
              <a:gd name="connsiteX7" fmla="*/ 924745 w 4372709"/>
              <a:gd name="connsiteY7" fmla="*/ 1574695 h 1882850"/>
              <a:gd name="connsiteX8" fmla="*/ 513567 w 4372709"/>
              <a:gd name="connsiteY8" fmla="*/ 1882850 h 1882850"/>
              <a:gd name="connsiteX9" fmla="*/ 541936 w 4372709"/>
              <a:gd name="connsiteY9" fmla="*/ 1574600 h 1882850"/>
              <a:gd name="connsiteX0" fmla="*/ 596079 w 4426852"/>
              <a:gd name="connsiteY0" fmla="*/ 1574294 h 1882544"/>
              <a:gd name="connsiteX1" fmla="*/ 179200 w 4426852"/>
              <a:gd name="connsiteY1" fmla="*/ 1278856 h 1882544"/>
              <a:gd name="connsiteX2" fmla="*/ 5005 w 4426852"/>
              <a:gd name="connsiteY2" fmla="*/ 493573 h 1882544"/>
              <a:gd name="connsiteX3" fmla="*/ 692241 w 4426852"/>
              <a:gd name="connsiteY3" fmla="*/ 86159 h 1882544"/>
              <a:gd name="connsiteX4" fmla="*/ 3890244 w 4426852"/>
              <a:gd name="connsiteY4" fmla="*/ 58374 h 1882544"/>
              <a:gd name="connsiteX5" fmla="*/ 4411583 w 4426852"/>
              <a:gd name="connsiteY5" fmla="*/ 741603 h 1882544"/>
              <a:gd name="connsiteX6" fmla="*/ 4057516 w 4426852"/>
              <a:gd name="connsiteY6" fmla="*/ 1433905 h 1882544"/>
              <a:gd name="connsiteX7" fmla="*/ 978888 w 4426852"/>
              <a:gd name="connsiteY7" fmla="*/ 1574389 h 1882544"/>
              <a:gd name="connsiteX8" fmla="*/ 567710 w 4426852"/>
              <a:gd name="connsiteY8" fmla="*/ 1882544 h 1882544"/>
              <a:gd name="connsiteX9" fmla="*/ 596079 w 4426852"/>
              <a:gd name="connsiteY9" fmla="*/ 1574294 h 1882544"/>
              <a:gd name="connsiteX0" fmla="*/ 614119 w 4445340"/>
              <a:gd name="connsiteY0" fmla="*/ 1619631 h 1927881"/>
              <a:gd name="connsiteX1" fmla="*/ 197240 w 4445340"/>
              <a:gd name="connsiteY1" fmla="*/ 1324193 h 1927881"/>
              <a:gd name="connsiteX2" fmla="*/ 23045 w 4445340"/>
              <a:gd name="connsiteY2" fmla="*/ 538910 h 1927881"/>
              <a:gd name="connsiteX3" fmla="*/ 692421 w 4445340"/>
              <a:gd name="connsiteY3" fmla="*/ 46983 h 1927881"/>
              <a:gd name="connsiteX4" fmla="*/ 3908284 w 4445340"/>
              <a:gd name="connsiteY4" fmla="*/ 103711 h 1927881"/>
              <a:gd name="connsiteX5" fmla="*/ 4429623 w 4445340"/>
              <a:gd name="connsiteY5" fmla="*/ 786940 h 1927881"/>
              <a:gd name="connsiteX6" fmla="*/ 4075556 w 4445340"/>
              <a:gd name="connsiteY6" fmla="*/ 1479242 h 1927881"/>
              <a:gd name="connsiteX7" fmla="*/ 996928 w 4445340"/>
              <a:gd name="connsiteY7" fmla="*/ 1619726 h 1927881"/>
              <a:gd name="connsiteX8" fmla="*/ 585750 w 4445340"/>
              <a:gd name="connsiteY8" fmla="*/ 1927881 h 1927881"/>
              <a:gd name="connsiteX9" fmla="*/ 614119 w 4445340"/>
              <a:gd name="connsiteY9" fmla="*/ 1619631 h 1927881"/>
              <a:gd name="connsiteX0" fmla="*/ 595113 w 4426334"/>
              <a:gd name="connsiteY0" fmla="*/ 1619631 h 1927881"/>
              <a:gd name="connsiteX1" fmla="*/ 178234 w 4426334"/>
              <a:gd name="connsiteY1" fmla="*/ 1324193 h 1927881"/>
              <a:gd name="connsiteX2" fmla="*/ 4039 w 4426334"/>
              <a:gd name="connsiteY2" fmla="*/ 538910 h 1927881"/>
              <a:gd name="connsiteX3" fmla="*/ 673415 w 4426334"/>
              <a:gd name="connsiteY3" fmla="*/ 46983 h 1927881"/>
              <a:gd name="connsiteX4" fmla="*/ 3889278 w 4426334"/>
              <a:gd name="connsiteY4" fmla="*/ 103711 h 1927881"/>
              <a:gd name="connsiteX5" fmla="*/ 4410617 w 4426334"/>
              <a:gd name="connsiteY5" fmla="*/ 786940 h 1927881"/>
              <a:gd name="connsiteX6" fmla="*/ 4056550 w 4426334"/>
              <a:gd name="connsiteY6" fmla="*/ 1479242 h 1927881"/>
              <a:gd name="connsiteX7" fmla="*/ 977922 w 4426334"/>
              <a:gd name="connsiteY7" fmla="*/ 1619726 h 1927881"/>
              <a:gd name="connsiteX8" fmla="*/ 566744 w 4426334"/>
              <a:gd name="connsiteY8" fmla="*/ 1927881 h 1927881"/>
              <a:gd name="connsiteX9" fmla="*/ 595113 w 4426334"/>
              <a:gd name="connsiteY9" fmla="*/ 1619631 h 1927881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38498 h 1946748"/>
              <a:gd name="connsiteX1" fmla="*/ 162953 w 4410649"/>
              <a:gd name="connsiteY1" fmla="*/ 1343060 h 1946748"/>
              <a:gd name="connsiteX2" fmla="*/ 4508 w 4410649"/>
              <a:gd name="connsiteY2" fmla="*/ 470888 h 1946748"/>
              <a:gd name="connsiteX3" fmla="*/ 658134 w 4410649"/>
              <a:gd name="connsiteY3" fmla="*/ 65850 h 1946748"/>
              <a:gd name="connsiteX4" fmla="*/ 3871596 w 4410649"/>
              <a:gd name="connsiteY4" fmla="*/ 92219 h 1946748"/>
              <a:gd name="connsiteX5" fmla="*/ 4395336 w 4410649"/>
              <a:gd name="connsiteY5" fmla="*/ 805807 h 1946748"/>
              <a:gd name="connsiteX6" fmla="*/ 4041269 w 4410649"/>
              <a:gd name="connsiteY6" fmla="*/ 1498109 h 1946748"/>
              <a:gd name="connsiteX7" fmla="*/ 962641 w 4410649"/>
              <a:gd name="connsiteY7" fmla="*/ 1638593 h 1946748"/>
              <a:gd name="connsiteX8" fmla="*/ 551463 w 4410649"/>
              <a:gd name="connsiteY8" fmla="*/ 1946748 h 1946748"/>
              <a:gd name="connsiteX9" fmla="*/ 579832 w 4410649"/>
              <a:gd name="connsiteY9" fmla="*/ 1638498 h 194674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28152"/>
              <a:gd name="connsiteY0" fmla="*/ 1638498 h 1966993"/>
              <a:gd name="connsiteX1" fmla="*/ 162953 w 4428152"/>
              <a:gd name="connsiteY1" fmla="*/ 1343060 h 1966993"/>
              <a:gd name="connsiteX2" fmla="*/ 4508 w 4428152"/>
              <a:gd name="connsiteY2" fmla="*/ 470888 h 1966993"/>
              <a:gd name="connsiteX3" fmla="*/ 658134 w 4428152"/>
              <a:gd name="connsiteY3" fmla="*/ 65850 h 1966993"/>
              <a:gd name="connsiteX4" fmla="*/ 3871596 w 4428152"/>
              <a:gd name="connsiteY4" fmla="*/ 92219 h 1966993"/>
              <a:gd name="connsiteX5" fmla="*/ 4395336 w 4428152"/>
              <a:gd name="connsiteY5" fmla="*/ 805807 h 1966993"/>
              <a:gd name="connsiteX6" fmla="*/ 4041269 w 4428152"/>
              <a:gd name="connsiteY6" fmla="*/ 1498109 h 1966993"/>
              <a:gd name="connsiteX7" fmla="*/ 911570 w 4428152"/>
              <a:gd name="connsiteY7" fmla="*/ 1642154 h 1966993"/>
              <a:gd name="connsiteX8" fmla="*/ 853844 w 4428152"/>
              <a:gd name="connsiteY8" fmla="*/ 1966993 h 1966993"/>
              <a:gd name="connsiteX9" fmla="*/ 579832 w 4428152"/>
              <a:gd name="connsiteY9" fmla="*/ 1638498 h 1966993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03897"/>
              <a:gd name="connsiteY0" fmla="*/ 1638498 h 1962415"/>
              <a:gd name="connsiteX1" fmla="*/ 162953 w 4403897"/>
              <a:gd name="connsiteY1" fmla="*/ 1343060 h 1962415"/>
              <a:gd name="connsiteX2" fmla="*/ 4508 w 4403897"/>
              <a:gd name="connsiteY2" fmla="*/ 470888 h 1962415"/>
              <a:gd name="connsiteX3" fmla="*/ 658134 w 4403897"/>
              <a:gd name="connsiteY3" fmla="*/ 65850 h 1962415"/>
              <a:gd name="connsiteX4" fmla="*/ 3871596 w 4403897"/>
              <a:gd name="connsiteY4" fmla="*/ 92219 h 1962415"/>
              <a:gd name="connsiteX5" fmla="*/ 4395336 w 4403897"/>
              <a:gd name="connsiteY5" fmla="*/ 805807 h 1962415"/>
              <a:gd name="connsiteX6" fmla="*/ 4041269 w 4403897"/>
              <a:gd name="connsiteY6" fmla="*/ 1498109 h 1962415"/>
              <a:gd name="connsiteX7" fmla="*/ 911570 w 4403897"/>
              <a:gd name="connsiteY7" fmla="*/ 1642154 h 1962415"/>
              <a:gd name="connsiteX8" fmla="*/ 919506 w 4403897"/>
              <a:gd name="connsiteY8" fmla="*/ 1962415 h 1962415"/>
              <a:gd name="connsiteX9" fmla="*/ 579832 w 4403897"/>
              <a:gd name="connsiteY9" fmla="*/ 1638498 h 1962415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4041269 w 4403170"/>
              <a:gd name="connsiteY6" fmla="*/ 1529947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7252 w 4403170"/>
              <a:gd name="connsiteY6" fmla="*/ 1555855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4291 w 4403170"/>
              <a:gd name="connsiteY6" fmla="*/ 1611163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34162 w 4402901"/>
              <a:gd name="connsiteY0" fmla="*/ 1652839 h 1994253"/>
              <a:gd name="connsiteX1" fmla="*/ 162684 w 4402901"/>
              <a:gd name="connsiteY1" fmla="*/ 1374898 h 1994253"/>
              <a:gd name="connsiteX2" fmla="*/ 4239 w 4402901"/>
              <a:gd name="connsiteY2" fmla="*/ 502726 h 1994253"/>
              <a:gd name="connsiteX3" fmla="*/ 657865 w 4402901"/>
              <a:gd name="connsiteY3" fmla="*/ 97688 h 1994253"/>
              <a:gd name="connsiteX4" fmla="*/ 3866451 w 4402901"/>
              <a:gd name="connsiteY4" fmla="*/ 62409 h 1994253"/>
              <a:gd name="connsiteX5" fmla="*/ 4395067 w 4402901"/>
              <a:gd name="connsiteY5" fmla="*/ 837645 h 1994253"/>
              <a:gd name="connsiteX6" fmla="*/ 3860519 w 4402901"/>
              <a:gd name="connsiteY6" fmla="*/ 1659621 h 1994253"/>
              <a:gd name="connsiteX7" fmla="*/ 911301 w 4402901"/>
              <a:gd name="connsiteY7" fmla="*/ 1673992 h 1994253"/>
              <a:gd name="connsiteX8" fmla="*/ 919237 w 4402901"/>
              <a:gd name="connsiteY8" fmla="*/ 1994253 h 1994253"/>
              <a:gd name="connsiteX9" fmla="*/ 534162 w 4402901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4095 h 1995509"/>
              <a:gd name="connsiteX1" fmla="*/ 167956 w 4425474"/>
              <a:gd name="connsiteY1" fmla="*/ 1342922 h 1995509"/>
              <a:gd name="connsiteX2" fmla="*/ 26812 w 4425474"/>
              <a:gd name="connsiteY2" fmla="*/ 503982 h 1995509"/>
              <a:gd name="connsiteX3" fmla="*/ 680438 w 4425474"/>
              <a:gd name="connsiteY3" fmla="*/ 98944 h 1995509"/>
              <a:gd name="connsiteX4" fmla="*/ 3889024 w 4425474"/>
              <a:gd name="connsiteY4" fmla="*/ 63665 h 1995509"/>
              <a:gd name="connsiteX5" fmla="*/ 4417640 w 4425474"/>
              <a:gd name="connsiteY5" fmla="*/ 838901 h 1995509"/>
              <a:gd name="connsiteX6" fmla="*/ 3883092 w 4425474"/>
              <a:gd name="connsiteY6" fmla="*/ 1660877 h 1995509"/>
              <a:gd name="connsiteX7" fmla="*/ 933874 w 4425474"/>
              <a:gd name="connsiteY7" fmla="*/ 1675248 h 1995509"/>
              <a:gd name="connsiteX8" fmla="*/ 941810 w 4425474"/>
              <a:gd name="connsiteY8" fmla="*/ 1995509 h 1995509"/>
              <a:gd name="connsiteX9" fmla="*/ 556735 w 4425474"/>
              <a:gd name="connsiteY9" fmla="*/ 1654095 h 1995509"/>
              <a:gd name="connsiteX0" fmla="*/ 556735 w 4425474"/>
              <a:gd name="connsiteY0" fmla="*/ 1655129 h 1996543"/>
              <a:gd name="connsiteX1" fmla="*/ 167956 w 4425474"/>
              <a:gd name="connsiteY1" fmla="*/ 1343956 h 1996543"/>
              <a:gd name="connsiteX2" fmla="*/ 26812 w 4425474"/>
              <a:gd name="connsiteY2" fmla="*/ 505016 h 1996543"/>
              <a:gd name="connsiteX3" fmla="*/ 680438 w 4425474"/>
              <a:gd name="connsiteY3" fmla="*/ 99978 h 1996543"/>
              <a:gd name="connsiteX4" fmla="*/ 3889024 w 4425474"/>
              <a:gd name="connsiteY4" fmla="*/ 64699 h 1996543"/>
              <a:gd name="connsiteX5" fmla="*/ 4417640 w 4425474"/>
              <a:gd name="connsiteY5" fmla="*/ 839935 h 1996543"/>
              <a:gd name="connsiteX6" fmla="*/ 3883092 w 4425474"/>
              <a:gd name="connsiteY6" fmla="*/ 1661911 h 1996543"/>
              <a:gd name="connsiteX7" fmla="*/ 933874 w 4425474"/>
              <a:gd name="connsiteY7" fmla="*/ 1676282 h 1996543"/>
              <a:gd name="connsiteX8" fmla="*/ 941810 w 4425474"/>
              <a:gd name="connsiteY8" fmla="*/ 1996543 h 1996543"/>
              <a:gd name="connsiteX9" fmla="*/ 556735 w 4425474"/>
              <a:gd name="connsiteY9" fmla="*/ 1655129 h 1996543"/>
              <a:gd name="connsiteX0" fmla="*/ 550979 w 4421752"/>
              <a:gd name="connsiteY0" fmla="*/ 1650230 h 1991644"/>
              <a:gd name="connsiteX1" fmla="*/ 162200 w 4421752"/>
              <a:gd name="connsiteY1" fmla="*/ 1339057 h 1991644"/>
              <a:gd name="connsiteX2" fmla="*/ 21056 w 4421752"/>
              <a:gd name="connsiteY2" fmla="*/ 500117 h 1991644"/>
              <a:gd name="connsiteX3" fmla="*/ 587675 w 4421752"/>
              <a:gd name="connsiteY3" fmla="*/ 108032 h 1991644"/>
              <a:gd name="connsiteX4" fmla="*/ 3883268 w 4421752"/>
              <a:gd name="connsiteY4" fmla="*/ 59800 h 1991644"/>
              <a:gd name="connsiteX5" fmla="*/ 4411884 w 4421752"/>
              <a:gd name="connsiteY5" fmla="*/ 835036 h 1991644"/>
              <a:gd name="connsiteX6" fmla="*/ 3877336 w 4421752"/>
              <a:gd name="connsiteY6" fmla="*/ 1657012 h 1991644"/>
              <a:gd name="connsiteX7" fmla="*/ 928118 w 4421752"/>
              <a:gd name="connsiteY7" fmla="*/ 1671383 h 1991644"/>
              <a:gd name="connsiteX8" fmla="*/ 936054 w 4421752"/>
              <a:gd name="connsiteY8" fmla="*/ 1991644 h 1991644"/>
              <a:gd name="connsiteX9" fmla="*/ 550979 w 4421752"/>
              <a:gd name="connsiteY9" fmla="*/ 1650230 h 1991644"/>
              <a:gd name="connsiteX0" fmla="*/ 550979 w 4423181"/>
              <a:gd name="connsiteY0" fmla="*/ 1701894 h 2043308"/>
              <a:gd name="connsiteX1" fmla="*/ 162200 w 4423181"/>
              <a:gd name="connsiteY1" fmla="*/ 1390721 h 2043308"/>
              <a:gd name="connsiteX2" fmla="*/ 21056 w 4423181"/>
              <a:gd name="connsiteY2" fmla="*/ 551781 h 2043308"/>
              <a:gd name="connsiteX3" fmla="*/ 587675 w 4423181"/>
              <a:gd name="connsiteY3" fmla="*/ 159696 h 2043308"/>
              <a:gd name="connsiteX4" fmla="*/ 3883268 w 4423181"/>
              <a:gd name="connsiteY4" fmla="*/ 111464 h 2043308"/>
              <a:gd name="connsiteX5" fmla="*/ 4411884 w 4423181"/>
              <a:gd name="connsiteY5" fmla="*/ 886700 h 2043308"/>
              <a:gd name="connsiteX6" fmla="*/ 3877336 w 4423181"/>
              <a:gd name="connsiteY6" fmla="*/ 1708676 h 2043308"/>
              <a:gd name="connsiteX7" fmla="*/ 928118 w 4423181"/>
              <a:gd name="connsiteY7" fmla="*/ 1723047 h 2043308"/>
              <a:gd name="connsiteX8" fmla="*/ 936054 w 4423181"/>
              <a:gd name="connsiteY8" fmla="*/ 2043308 h 2043308"/>
              <a:gd name="connsiteX9" fmla="*/ 550979 w 4423181"/>
              <a:gd name="connsiteY9" fmla="*/ 1701894 h 2043308"/>
              <a:gd name="connsiteX0" fmla="*/ 550979 w 4416703"/>
              <a:gd name="connsiteY0" fmla="*/ 1724338 h 2065752"/>
              <a:gd name="connsiteX1" fmla="*/ 162200 w 4416703"/>
              <a:gd name="connsiteY1" fmla="*/ 1413165 h 2065752"/>
              <a:gd name="connsiteX2" fmla="*/ 21056 w 4416703"/>
              <a:gd name="connsiteY2" fmla="*/ 574225 h 2065752"/>
              <a:gd name="connsiteX3" fmla="*/ 587675 w 4416703"/>
              <a:gd name="connsiteY3" fmla="*/ 182140 h 2065752"/>
              <a:gd name="connsiteX4" fmla="*/ 3836784 w 4416703"/>
              <a:gd name="connsiteY4" fmla="*/ 102710 h 2065752"/>
              <a:gd name="connsiteX5" fmla="*/ 4411884 w 4416703"/>
              <a:gd name="connsiteY5" fmla="*/ 909144 h 2065752"/>
              <a:gd name="connsiteX6" fmla="*/ 3877336 w 4416703"/>
              <a:gd name="connsiteY6" fmla="*/ 1731120 h 2065752"/>
              <a:gd name="connsiteX7" fmla="*/ 928118 w 4416703"/>
              <a:gd name="connsiteY7" fmla="*/ 1745491 h 2065752"/>
              <a:gd name="connsiteX8" fmla="*/ 936054 w 4416703"/>
              <a:gd name="connsiteY8" fmla="*/ 2065752 h 2065752"/>
              <a:gd name="connsiteX9" fmla="*/ 550979 w 4416703"/>
              <a:gd name="connsiteY9" fmla="*/ 1724338 h 2065752"/>
              <a:gd name="connsiteX0" fmla="*/ 560106 w 4423497"/>
              <a:gd name="connsiteY0" fmla="*/ 1682522 h 2023936"/>
              <a:gd name="connsiteX1" fmla="*/ 171327 w 4423497"/>
              <a:gd name="connsiteY1" fmla="*/ 1371349 h 2023936"/>
              <a:gd name="connsiteX2" fmla="*/ 30183 w 4423497"/>
              <a:gd name="connsiteY2" fmla="*/ 532409 h 2023936"/>
              <a:gd name="connsiteX3" fmla="*/ 733796 w 4423497"/>
              <a:gd name="connsiteY3" fmla="*/ 110109 h 2023936"/>
              <a:gd name="connsiteX4" fmla="*/ 3845911 w 4423497"/>
              <a:gd name="connsiteY4" fmla="*/ 60894 h 2023936"/>
              <a:gd name="connsiteX5" fmla="*/ 4421011 w 4423497"/>
              <a:gd name="connsiteY5" fmla="*/ 867328 h 2023936"/>
              <a:gd name="connsiteX6" fmla="*/ 3886463 w 4423497"/>
              <a:gd name="connsiteY6" fmla="*/ 1689304 h 2023936"/>
              <a:gd name="connsiteX7" fmla="*/ 937245 w 4423497"/>
              <a:gd name="connsiteY7" fmla="*/ 1703675 h 2023936"/>
              <a:gd name="connsiteX8" fmla="*/ 945181 w 4423497"/>
              <a:gd name="connsiteY8" fmla="*/ 2023936 h 2023936"/>
              <a:gd name="connsiteX9" fmla="*/ 560106 w 4423497"/>
              <a:gd name="connsiteY9" fmla="*/ 1682522 h 2023936"/>
              <a:gd name="connsiteX0" fmla="*/ 563605 w 4426572"/>
              <a:gd name="connsiteY0" fmla="*/ 1726456 h 2067870"/>
              <a:gd name="connsiteX1" fmla="*/ 174826 w 4426572"/>
              <a:gd name="connsiteY1" fmla="*/ 1415283 h 2067870"/>
              <a:gd name="connsiteX2" fmla="*/ 33682 w 4426572"/>
              <a:gd name="connsiteY2" fmla="*/ 576343 h 2067870"/>
              <a:gd name="connsiteX3" fmla="*/ 788618 w 4426572"/>
              <a:gd name="connsiteY3" fmla="*/ 60926 h 2067870"/>
              <a:gd name="connsiteX4" fmla="*/ 3849410 w 4426572"/>
              <a:gd name="connsiteY4" fmla="*/ 104828 h 2067870"/>
              <a:gd name="connsiteX5" fmla="*/ 4424510 w 4426572"/>
              <a:gd name="connsiteY5" fmla="*/ 911262 h 2067870"/>
              <a:gd name="connsiteX6" fmla="*/ 3889962 w 4426572"/>
              <a:gd name="connsiteY6" fmla="*/ 1733238 h 2067870"/>
              <a:gd name="connsiteX7" fmla="*/ 940744 w 4426572"/>
              <a:gd name="connsiteY7" fmla="*/ 1747609 h 2067870"/>
              <a:gd name="connsiteX8" fmla="*/ 948680 w 4426572"/>
              <a:gd name="connsiteY8" fmla="*/ 2067870 h 2067870"/>
              <a:gd name="connsiteX9" fmla="*/ 563605 w 4426572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4281 w 4427247"/>
              <a:gd name="connsiteY0" fmla="*/ 1726456 h 2067870"/>
              <a:gd name="connsiteX1" fmla="*/ 172251 w 4427247"/>
              <a:gd name="connsiteY1" fmla="*/ 1374183 h 2067870"/>
              <a:gd name="connsiteX2" fmla="*/ 34358 w 4427247"/>
              <a:gd name="connsiteY2" fmla="*/ 576343 h 2067870"/>
              <a:gd name="connsiteX3" fmla="*/ 789294 w 4427247"/>
              <a:gd name="connsiteY3" fmla="*/ 60926 h 2067870"/>
              <a:gd name="connsiteX4" fmla="*/ 3850086 w 4427247"/>
              <a:gd name="connsiteY4" fmla="*/ 104828 h 2067870"/>
              <a:gd name="connsiteX5" fmla="*/ 4425186 w 4427247"/>
              <a:gd name="connsiteY5" fmla="*/ 911262 h 2067870"/>
              <a:gd name="connsiteX6" fmla="*/ 3570165 w 4427247"/>
              <a:gd name="connsiteY6" fmla="*/ 1762468 h 2067870"/>
              <a:gd name="connsiteX7" fmla="*/ 941420 w 4427247"/>
              <a:gd name="connsiteY7" fmla="*/ 1747609 h 2067870"/>
              <a:gd name="connsiteX8" fmla="*/ 949356 w 4427247"/>
              <a:gd name="connsiteY8" fmla="*/ 2067870 h 2067870"/>
              <a:gd name="connsiteX9" fmla="*/ 564281 w 4427247"/>
              <a:gd name="connsiteY9" fmla="*/ 1726456 h 2067870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941420 w 4427247"/>
              <a:gd name="connsiteY7" fmla="*/ 1762471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1156249 w 4427247"/>
              <a:gd name="connsiteY7" fmla="*/ 1788819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116439"/>
              <a:gd name="connsiteX1" fmla="*/ 172251 w 4427247"/>
              <a:gd name="connsiteY1" fmla="*/ 1389045 h 2116439"/>
              <a:gd name="connsiteX2" fmla="*/ 34358 w 4427247"/>
              <a:gd name="connsiteY2" fmla="*/ 591205 h 2116439"/>
              <a:gd name="connsiteX3" fmla="*/ 789294 w 4427247"/>
              <a:gd name="connsiteY3" fmla="*/ 75788 h 2116439"/>
              <a:gd name="connsiteX4" fmla="*/ 3850086 w 4427247"/>
              <a:gd name="connsiteY4" fmla="*/ 119690 h 2116439"/>
              <a:gd name="connsiteX5" fmla="*/ 4425186 w 4427247"/>
              <a:gd name="connsiteY5" fmla="*/ 926124 h 2116439"/>
              <a:gd name="connsiteX6" fmla="*/ 3570165 w 4427247"/>
              <a:gd name="connsiteY6" fmla="*/ 1777330 h 2116439"/>
              <a:gd name="connsiteX7" fmla="*/ 1156249 w 4427247"/>
              <a:gd name="connsiteY7" fmla="*/ 1788819 h 2116439"/>
              <a:gd name="connsiteX8" fmla="*/ 1157432 w 4427247"/>
              <a:gd name="connsiteY8" fmla="*/ 2116439 h 2116439"/>
              <a:gd name="connsiteX9" fmla="*/ 564281 w 4427247"/>
              <a:gd name="connsiteY9" fmla="*/ 1741318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28763"/>
              <a:gd name="connsiteY0" fmla="*/ 1751186 h 2116439"/>
              <a:gd name="connsiteX1" fmla="*/ 175828 w 4428763"/>
              <a:gd name="connsiteY1" fmla="*/ 1389045 h 2116439"/>
              <a:gd name="connsiteX2" fmla="*/ 37935 w 4428763"/>
              <a:gd name="connsiteY2" fmla="*/ 591205 h 2116439"/>
              <a:gd name="connsiteX3" fmla="*/ 792871 w 4428763"/>
              <a:gd name="connsiteY3" fmla="*/ 75788 h 2116439"/>
              <a:gd name="connsiteX4" fmla="*/ 3853663 w 4428763"/>
              <a:gd name="connsiteY4" fmla="*/ 119690 h 2116439"/>
              <a:gd name="connsiteX5" fmla="*/ 4428763 w 4428763"/>
              <a:gd name="connsiteY5" fmla="*/ 926124 h 2116439"/>
              <a:gd name="connsiteX6" fmla="*/ 3573742 w 4428763"/>
              <a:gd name="connsiteY6" fmla="*/ 1777330 h 2116439"/>
              <a:gd name="connsiteX7" fmla="*/ 1159826 w 4428763"/>
              <a:gd name="connsiteY7" fmla="*/ 1788819 h 2116439"/>
              <a:gd name="connsiteX8" fmla="*/ 1161009 w 4428763"/>
              <a:gd name="connsiteY8" fmla="*/ 2116439 h 2116439"/>
              <a:gd name="connsiteX9" fmla="*/ 722695 w 4428763"/>
              <a:gd name="connsiteY9" fmla="*/ 1751186 h 2116439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8763" h="2102473">
                <a:moveTo>
                  <a:pt x="722695" y="1737220"/>
                </a:moveTo>
                <a:cubicBezTo>
                  <a:pt x="541817" y="1663774"/>
                  <a:pt x="289955" y="1568409"/>
                  <a:pt x="175828" y="1375079"/>
                </a:cubicBezTo>
                <a:cubicBezTo>
                  <a:pt x="61701" y="1181749"/>
                  <a:pt x="-64905" y="796115"/>
                  <a:pt x="37935" y="577239"/>
                </a:cubicBezTo>
                <a:cubicBezTo>
                  <a:pt x="140775" y="358363"/>
                  <a:pt x="162043" y="140692"/>
                  <a:pt x="792871" y="61822"/>
                </a:cubicBezTo>
                <a:cubicBezTo>
                  <a:pt x="1423699" y="-17048"/>
                  <a:pt x="3216921" y="-37702"/>
                  <a:pt x="3822903" y="104021"/>
                </a:cubicBezTo>
                <a:cubicBezTo>
                  <a:pt x="4428885" y="245744"/>
                  <a:pt x="4416953" y="658639"/>
                  <a:pt x="4428763" y="912158"/>
                </a:cubicBezTo>
                <a:cubicBezTo>
                  <a:pt x="4404194" y="1365424"/>
                  <a:pt x="4118565" y="1619581"/>
                  <a:pt x="3573742" y="1763364"/>
                </a:cubicBezTo>
                <a:cubicBezTo>
                  <a:pt x="3028919" y="1907147"/>
                  <a:pt x="1313245" y="1816204"/>
                  <a:pt x="1159826" y="1774853"/>
                </a:cubicBezTo>
                <a:cubicBezTo>
                  <a:pt x="1098295" y="1880771"/>
                  <a:pt x="1112279" y="1894673"/>
                  <a:pt x="1161009" y="2102473"/>
                </a:cubicBezTo>
                <a:cubicBezTo>
                  <a:pt x="929550" y="1950845"/>
                  <a:pt x="722695" y="1737220"/>
                  <a:pt x="722695" y="1737220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0CBA79-5DD2-8DE4-23A1-330875F2C4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89" y="543013"/>
            <a:ext cx="4182671" cy="666349"/>
          </a:xfrm>
        </p:spPr>
        <p:txBody>
          <a:bodyPr anchor="b">
            <a:noAutofit/>
          </a:bodyPr>
          <a:lstStyle/>
          <a:p>
            <a:r>
              <a:rPr lang="en-US" dirty="0">
                <a:latin typeface="+mn-lt"/>
              </a:rPr>
              <a:t>Profile 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B5BD5C-5F5E-97EC-D347-04DB54FEAC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5318" y="1159185"/>
            <a:ext cx="4401611" cy="1506742"/>
          </a:xfrm>
        </p:spPr>
        <p:txBody>
          <a:bodyPr anchor="t">
            <a:noAutofit/>
          </a:bodyPr>
          <a:lstStyle/>
          <a:p>
            <a:pPr algn="ctr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</a:rPr>
              <a:t>Introduction to the profile view.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</a:rPr>
              <a:t>Mention of user-specific information and settings.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</a:rPr>
              <a:t>Integration of Hilt and Dagger for Dependency Injection to enhance functionality.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FBE8679-CB21-4876-82EA-4D4D5D4BC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97424">
            <a:off x="496549" y="410803"/>
            <a:ext cx="5522001" cy="2792916"/>
          </a:xfrm>
          <a:custGeom>
            <a:avLst/>
            <a:gdLst>
              <a:gd name="connsiteX0" fmla="*/ 891379 w 4662985"/>
              <a:gd name="connsiteY0" fmla="*/ 1591181 h 1931508"/>
              <a:gd name="connsiteX1" fmla="*/ 126235 w 4662985"/>
              <a:gd name="connsiteY1" fmla="*/ 1242280 h 1931508"/>
              <a:gd name="connsiteX2" fmla="*/ 8887 w 4662985"/>
              <a:gd name="connsiteY2" fmla="*/ 549241 h 1931508"/>
              <a:gd name="connsiteX3" fmla="*/ 481994 w 4662985"/>
              <a:gd name="connsiteY3" fmla="*/ 38891 h 1931508"/>
              <a:gd name="connsiteX4" fmla="*/ 4176837 w 4662985"/>
              <a:gd name="connsiteY4" fmla="*/ 108043 h 1931508"/>
              <a:gd name="connsiteX5" fmla="*/ 4661945 w 4662985"/>
              <a:gd name="connsiteY5" fmla="*/ 598104 h 1931508"/>
              <a:gd name="connsiteX6" fmla="*/ 4354479 w 4662985"/>
              <a:gd name="connsiteY6" fmla="*/ 1472118 h 1931508"/>
              <a:gd name="connsiteX7" fmla="*/ 1274188 w 4662985"/>
              <a:gd name="connsiteY7" fmla="*/ 1591276 h 1931508"/>
              <a:gd name="connsiteX8" fmla="*/ 896713 w 4662985"/>
              <a:gd name="connsiteY8" fmla="*/ 1931509 h 1931508"/>
              <a:gd name="connsiteX9" fmla="*/ 891379 w 4662985"/>
              <a:gd name="connsiteY9" fmla="*/ 1591181 h 1931508"/>
              <a:gd name="connsiteX0" fmla="*/ 891157 w 4662763"/>
              <a:gd name="connsiteY0" fmla="*/ 1591181 h 1931509"/>
              <a:gd name="connsiteX1" fmla="*/ 215888 w 4662763"/>
              <a:gd name="connsiteY1" fmla="*/ 1252973 h 1931509"/>
              <a:gd name="connsiteX2" fmla="*/ 8665 w 4662763"/>
              <a:gd name="connsiteY2" fmla="*/ 549241 h 1931509"/>
              <a:gd name="connsiteX3" fmla="*/ 481772 w 4662763"/>
              <a:gd name="connsiteY3" fmla="*/ 38891 h 1931509"/>
              <a:gd name="connsiteX4" fmla="*/ 4176615 w 4662763"/>
              <a:gd name="connsiteY4" fmla="*/ 108043 h 1931509"/>
              <a:gd name="connsiteX5" fmla="*/ 4661723 w 4662763"/>
              <a:gd name="connsiteY5" fmla="*/ 598104 h 1931509"/>
              <a:gd name="connsiteX6" fmla="*/ 4354257 w 4662763"/>
              <a:gd name="connsiteY6" fmla="*/ 1472118 h 1931509"/>
              <a:gd name="connsiteX7" fmla="*/ 1273966 w 4662763"/>
              <a:gd name="connsiteY7" fmla="*/ 1591276 h 1931509"/>
              <a:gd name="connsiteX8" fmla="*/ 896491 w 4662763"/>
              <a:gd name="connsiteY8" fmla="*/ 1931509 h 1931509"/>
              <a:gd name="connsiteX9" fmla="*/ 891157 w 4662763"/>
              <a:gd name="connsiteY9" fmla="*/ 1591181 h 1931509"/>
              <a:gd name="connsiteX0" fmla="*/ 893955 w 4665561"/>
              <a:gd name="connsiteY0" fmla="*/ 1591181 h 1931509"/>
              <a:gd name="connsiteX1" fmla="*/ 218686 w 4665561"/>
              <a:gd name="connsiteY1" fmla="*/ 1252973 h 1931509"/>
              <a:gd name="connsiteX2" fmla="*/ 11463 w 4665561"/>
              <a:gd name="connsiteY2" fmla="*/ 549241 h 1931509"/>
              <a:gd name="connsiteX3" fmla="*/ 484570 w 4665561"/>
              <a:gd name="connsiteY3" fmla="*/ 38891 h 1931509"/>
              <a:gd name="connsiteX4" fmla="*/ 4179413 w 4665561"/>
              <a:gd name="connsiteY4" fmla="*/ 108043 h 1931509"/>
              <a:gd name="connsiteX5" fmla="*/ 4664521 w 4665561"/>
              <a:gd name="connsiteY5" fmla="*/ 598104 h 1931509"/>
              <a:gd name="connsiteX6" fmla="*/ 4357055 w 4665561"/>
              <a:gd name="connsiteY6" fmla="*/ 1472118 h 1931509"/>
              <a:gd name="connsiteX7" fmla="*/ 1276764 w 4665561"/>
              <a:gd name="connsiteY7" fmla="*/ 1591276 h 1931509"/>
              <a:gd name="connsiteX8" fmla="*/ 899289 w 4665561"/>
              <a:gd name="connsiteY8" fmla="*/ 1931509 h 1931509"/>
              <a:gd name="connsiteX9" fmla="*/ 893955 w 4665561"/>
              <a:gd name="connsiteY9" fmla="*/ 1591181 h 1931509"/>
              <a:gd name="connsiteX0" fmla="*/ 882812 w 4654418"/>
              <a:gd name="connsiteY0" fmla="*/ 1591181 h 1931509"/>
              <a:gd name="connsiteX1" fmla="*/ 409762 w 4654418"/>
              <a:gd name="connsiteY1" fmla="*/ 1317128 h 1931509"/>
              <a:gd name="connsiteX2" fmla="*/ 320 w 4654418"/>
              <a:gd name="connsiteY2" fmla="*/ 549241 h 1931509"/>
              <a:gd name="connsiteX3" fmla="*/ 473427 w 4654418"/>
              <a:gd name="connsiteY3" fmla="*/ 38891 h 1931509"/>
              <a:gd name="connsiteX4" fmla="*/ 4168270 w 4654418"/>
              <a:gd name="connsiteY4" fmla="*/ 108043 h 1931509"/>
              <a:gd name="connsiteX5" fmla="*/ 4653378 w 4654418"/>
              <a:gd name="connsiteY5" fmla="*/ 598104 h 1931509"/>
              <a:gd name="connsiteX6" fmla="*/ 4345912 w 4654418"/>
              <a:gd name="connsiteY6" fmla="*/ 1472118 h 1931509"/>
              <a:gd name="connsiteX7" fmla="*/ 1265621 w 4654418"/>
              <a:gd name="connsiteY7" fmla="*/ 1591276 h 1931509"/>
              <a:gd name="connsiteX8" fmla="*/ 888146 w 4654418"/>
              <a:gd name="connsiteY8" fmla="*/ 1931509 h 1931509"/>
              <a:gd name="connsiteX9" fmla="*/ 882812 w 4654418"/>
              <a:gd name="connsiteY9" fmla="*/ 1591181 h 1931509"/>
              <a:gd name="connsiteX0" fmla="*/ 721472 w 4493078"/>
              <a:gd name="connsiteY0" fmla="*/ 1576074 h 1916402"/>
              <a:gd name="connsiteX1" fmla="*/ 248422 w 4493078"/>
              <a:gd name="connsiteY1" fmla="*/ 1302021 h 1916402"/>
              <a:gd name="connsiteX2" fmla="*/ 198481 w 4493078"/>
              <a:gd name="connsiteY2" fmla="*/ 544828 h 1916402"/>
              <a:gd name="connsiteX3" fmla="*/ 312087 w 4493078"/>
              <a:gd name="connsiteY3" fmla="*/ 23784 h 1916402"/>
              <a:gd name="connsiteX4" fmla="*/ 4006930 w 4493078"/>
              <a:gd name="connsiteY4" fmla="*/ 92936 h 1916402"/>
              <a:gd name="connsiteX5" fmla="*/ 4492038 w 4493078"/>
              <a:gd name="connsiteY5" fmla="*/ 582997 h 1916402"/>
              <a:gd name="connsiteX6" fmla="*/ 4184572 w 4493078"/>
              <a:gd name="connsiteY6" fmla="*/ 1457011 h 1916402"/>
              <a:gd name="connsiteX7" fmla="*/ 1104281 w 4493078"/>
              <a:gd name="connsiteY7" fmla="*/ 1576169 h 1916402"/>
              <a:gd name="connsiteX8" fmla="*/ 726806 w 4493078"/>
              <a:gd name="connsiteY8" fmla="*/ 1916402 h 1916402"/>
              <a:gd name="connsiteX9" fmla="*/ 721472 w 4493078"/>
              <a:gd name="connsiteY9" fmla="*/ 1576074 h 1916402"/>
              <a:gd name="connsiteX0" fmla="*/ 571898 w 4363378"/>
              <a:gd name="connsiteY0" fmla="*/ 1544826 h 1885154"/>
              <a:gd name="connsiteX1" fmla="*/ 98848 w 4363378"/>
              <a:gd name="connsiteY1" fmla="*/ 1270773 h 1885154"/>
              <a:gd name="connsiteX2" fmla="*/ 48907 w 4363378"/>
              <a:gd name="connsiteY2" fmla="*/ 513580 h 1885154"/>
              <a:gd name="connsiteX3" fmla="*/ 668060 w 4363378"/>
              <a:gd name="connsiteY3" fmla="*/ 56691 h 1885154"/>
              <a:gd name="connsiteX4" fmla="*/ 3857356 w 4363378"/>
              <a:gd name="connsiteY4" fmla="*/ 61688 h 1885154"/>
              <a:gd name="connsiteX5" fmla="*/ 4342464 w 4363378"/>
              <a:gd name="connsiteY5" fmla="*/ 551749 h 1885154"/>
              <a:gd name="connsiteX6" fmla="*/ 4034998 w 4363378"/>
              <a:gd name="connsiteY6" fmla="*/ 1425763 h 1885154"/>
              <a:gd name="connsiteX7" fmla="*/ 954707 w 4363378"/>
              <a:gd name="connsiteY7" fmla="*/ 1544921 h 1885154"/>
              <a:gd name="connsiteX8" fmla="*/ 577232 w 4363378"/>
              <a:gd name="connsiteY8" fmla="*/ 1885154 h 1885154"/>
              <a:gd name="connsiteX9" fmla="*/ 571898 w 4363378"/>
              <a:gd name="connsiteY9" fmla="*/ 1544826 h 1885154"/>
              <a:gd name="connsiteX0" fmla="*/ 571898 w 4363379"/>
              <a:gd name="connsiteY0" fmla="*/ 1544826 h 1885154"/>
              <a:gd name="connsiteX1" fmla="*/ 98848 w 4363379"/>
              <a:gd name="connsiteY1" fmla="*/ 1270773 h 1885154"/>
              <a:gd name="connsiteX2" fmla="*/ 48907 w 4363379"/>
              <a:gd name="connsiteY2" fmla="*/ 513580 h 1885154"/>
              <a:gd name="connsiteX3" fmla="*/ 668060 w 4363379"/>
              <a:gd name="connsiteY3" fmla="*/ 56691 h 1885154"/>
              <a:gd name="connsiteX4" fmla="*/ 3857356 w 4363379"/>
              <a:gd name="connsiteY4" fmla="*/ 61688 h 1885154"/>
              <a:gd name="connsiteX5" fmla="*/ 4342464 w 4363379"/>
              <a:gd name="connsiteY5" fmla="*/ 551749 h 1885154"/>
              <a:gd name="connsiteX6" fmla="*/ 4034998 w 4363379"/>
              <a:gd name="connsiteY6" fmla="*/ 1425763 h 1885154"/>
              <a:gd name="connsiteX7" fmla="*/ 954707 w 4363379"/>
              <a:gd name="connsiteY7" fmla="*/ 1544921 h 1885154"/>
              <a:gd name="connsiteX8" fmla="*/ 577232 w 4363379"/>
              <a:gd name="connsiteY8" fmla="*/ 1885154 h 1885154"/>
              <a:gd name="connsiteX9" fmla="*/ 571898 w 4363379"/>
              <a:gd name="connsiteY9" fmla="*/ 1544826 h 1885154"/>
              <a:gd name="connsiteX0" fmla="*/ 577456 w 4368937"/>
              <a:gd name="connsiteY0" fmla="*/ 1544826 h 1885154"/>
              <a:gd name="connsiteX1" fmla="*/ 104406 w 4368937"/>
              <a:gd name="connsiteY1" fmla="*/ 1270773 h 1885154"/>
              <a:gd name="connsiteX2" fmla="*/ 54465 w 4368937"/>
              <a:gd name="connsiteY2" fmla="*/ 513580 h 1885154"/>
              <a:gd name="connsiteX3" fmla="*/ 673618 w 4368937"/>
              <a:gd name="connsiteY3" fmla="*/ 56691 h 1885154"/>
              <a:gd name="connsiteX4" fmla="*/ 3862914 w 4368937"/>
              <a:gd name="connsiteY4" fmla="*/ 61688 h 1885154"/>
              <a:gd name="connsiteX5" fmla="*/ 4348022 w 4368937"/>
              <a:gd name="connsiteY5" fmla="*/ 551749 h 1885154"/>
              <a:gd name="connsiteX6" fmla="*/ 4040556 w 4368937"/>
              <a:gd name="connsiteY6" fmla="*/ 1425763 h 1885154"/>
              <a:gd name="connsiteX7" fmla="*/ 960265 w 4368937"/>
              <a:gd name="connsiteY7" fmla="*/ 1544921 h 1885154"/>
              <a:gd name="connsiteX8" fmla="*/ 582790 w 4368937"/>
              <a:gd name="connsiteY8" fmla="*/ 1885154 h 1885154"/>
              <a:gd name="connsiteX9" fmla="*/ 577456 w 4368937"/>
              <a:gd name="connsiteY9" fmla="*/ 1544826 h 1885154"/>
              <a:gd name="connsiteX0" fmla="*/ 558214 w 4349695"/>
              <a:gd name="connsiteY0" fmla="*/ 1544826 h 1885154"/>
              <a:gd name="connsiteX1" fmla="*/ 141335 w 4349695"/>
              <a:gd name="connsiteY1" fmla="*/ 1249388 h 1885154"/>
              <a:gd name="connsiteX2" fmla="*/ 35223 w 4349695"/>
              <a:gd name="connsiteY2" fmla="*/ 513580 h 1885154"/>
              <a:gd name="connsiteX3" fmla="*/ 654376 w 4349695"/>
              <a:gd name="connsiteY3" fmla="*/ 56691 h 1885154"/>
              <a:gd name="connsiteX4" fmla="*/ 3843672 w 4349695"/>
              <a:gd name="connsiteY4" fmla="*/ 61688 h 1885154"/>
              <a:gd name="connsiteX5" fmla="*/ 4328780 w 4349695"/>
              <a:gd name="connsiteY5" fmla="*/ 551749 h 1885154"/>
              <a:gd name="connsiteX6" fmla="*/ 4021314 w 4349695"/>
              <a:gd name="connsiteY6" fmla="*/ 1425763 h 1885154"/>
              <a:gd name="connsiteX7" fmla="*/ 941023 w 4349695"/>
              <a:gd name="connsiteY7" fmla="*/ 1544921 h 1885154"/>
              <a:gd name="connsiteX8" fmla="*/ 563548 w 4349695"/>
              <a:gd name="connsiteY8" fmla="*/ 1885154 h 1885154"/>
              <a:gd name="connsiteX9" fmla="*/ 558214 w 4349695"/>
              <a:gd name="connsiteY9" fmla="*/ 1544826 h 1885154"/>
              <a:gd name="connsiteX0" fmla="*/ 533956 w 4325437"/>
              <a:gd name="connsiteY0" fmla="*/ 1544826 h 1885154"/>
              <a:gd name="connsiteX1" fmla="*/ 117077 w 4325437"/>
              <a:gd name="connsiteY1" fmla="*/ 1249388 h 1885154"/>
              <a:gd name="connsiteX2" fmla="*/ 10965 w 4325437"/>
              <a:gd name="connsiteY2" fmla="*/ 513580 h 1885154"/>
              <a:gd name="connsiteX3" fmla="*/ 630118 w 4325437"/>
              <a:gd name="connsiteY3" fmla="*/ 56691 h 1885154"/>
              <a:gd name="connsiteX4" fmla="*/ 3819414 w 4325437"/>
              <a:gd name="connsiteY4" fmla="*/ 61688 h 1885154"/>
              <a:gd name="connsiteX5" fmla="*/ 4304522 w 4325437"/>
              <a:gd name="connsiteY5" fmla="*/ 551749 h 1885154"/>
              <a:gd name="connsiteX6" fmla="*/ 3997056 w 4325437"/>
              <a:gd name="connsiteY6" fmla="*/ 1425763 h 1885154"/>
              <a:gd name="connsiteX7" fmla="*/ 916765 w 4325437"/>
              <a:gd name="connsiteY7" fmla="*/ 1544921 h 1885154"/>
              <a:gd name="connsiteX8" fmla="*/ 539290 w 4325437"/>
              <a:gd name="connsiteY8" fmla="*/ 1885154 h 1885154"/>
              <a:gd name="connsiteX9" fmla="*/ 533956 w 4325437"/>
              <a:gd name="connsiteY9" fmla="*/ 1544826 h 1885154"/>
              <a:gd name="connsiteX0" fmla="*/ 541936 w 4333417"/>
              <a:gd name="connsiteY0" fmla="*/ 1542160 h 1882488"/>
              <a:gd name="connsiteX1" fmla="*/ 125057 w 4333417"/>
              <a:gd name="connsiteY1" fmla="*/ 1246722 h 1882488"/>
              <a:gd name="connsiteX2" fmla="*/ 7711 w 4333417"/>
              <a:gd name="connsiteY2" fmla="*/ 468144 h 1882488"/>
              <a:gd name="connsiteX3" fmla="*/ 638098 w 4333417"/>
              <a:gd name="connsiteY3" fmla="*/ 54025 h 1882488"/>
              <a:gd name="connsiteX4" fmla="*/ 3827394 w 4333417"/>
              <a:gd name="connsiteY4" fmla="*/ 59022 h 1882488"/>
              <a:gd name="connsiteX5" fmla="*/ 4312502 w 4333417"/>
              <a:gd name="connsiteY5" fmla="*/ 549083 h 1882488"/>
              <a:gd name="connsiteX6" fmla="*/ 4005036 w 4333417"/>
              <a:gd name="connsiteY6" fmla="*/ 1423097 h 1882488"/>
              <a:gd name="connsiteX7" fmla="*/ 924745 w 4333417"/>
              <a:gd name="connsiteY7" fmla="*/ 1542255 h 1882488"/>
              <a:gd name="connsiteX8" fmla="*/ 547270 w 4333417"/>
              <a:gd name="connsiteY8" fmla="*/ 1882488 h 1882488"/>
              <a:gd name="connsiteX9" fmla="*/ 541936 w 4333417"/>
              <a:gd name="connsiteY9" fmla="*/ 1542160 h 1882488"/>
              <a:gd name="connsiteX0" fmla="*/ 541936 w 4388134"/>
              <a:gd name="connsiteY0" fmla="*/ 1552672 h 1893000"/>
              <a:gd name="connsiteX1" fmla="*/ 125057 w 4388134"/>
              <a:gd name="connsiteY1" fmla="*/ 1257234 h 1893000"/>
              <a:gd name="connsiteX2" fmla="*/ 7711 w 4388134"/>
              <a:gd name="connsiteY2" fmla="*/ 478656 h 1893000"/>
              <a:gd name="connsiteX3" fmla="*/ 638098 w 4388134"/>
              <a:gd name="connsiteY3" fmla="*/ 64537 h 1893000"/>
              <a:gd name="connsiteX4" fmla="*/ 3827394 w 4388134"/>
              <a:gd name="connsiteY4" fmla="*/ 69534 h 1893000"/>
              <a:gd name="connsiteX5" fmla="*/ 4357440 w 4388134"/>
              <a:gd name="connsiteY5" fmla="*/ 719981 h 1893000"/>
              <a:gd name="connsiteX6" fmla="*/ 4005036 w 4388134"/>
              <a:gd name="connsiteY6" fmla="*/ 1433609 h 1893000"/>
              <a:gd name="connsiteX7" fmla="*/ 924745 w 4388134"/>
              <a:gd name="connsiteY7" fmla="*/ 1552767 h 1893000"/>
              <a:gd name="connsiteX8" fmla="*/ 547270 w 4388134"/>
              <a:gd name="connsiteY8" fmla="*/ 1893000 h 1893000"/>
              <a:gd name="connsiteX9" fmla="*/ 541936 w 4388134"/>
              <a:gd name="connsiteY9" fmla="*/ 1552672 h 1893000"/>
              <a:gd name="connsiteX0" fmla="*/ 541936 w 4371319"/>
              <a:gd name="connsiteY0" fmla="*/ 1552672 h 1893000"/>
              <a:gd name="connsiteX1" fmla="*/ 125057 w 4371319"/>
              <a:gd name="connsiteY1" fmla="*/ 1257234 h 1893000"/>
              <a:gd name="connsiteX2" fmla="*/ 7711 w 4371319"/>
              <a:gd name="connsiteY2" fmla="*/ 478656 h 1893000"/>
              <a:gd name="connsiteX3" fmla="*/ 638098 w 4371319"/>
              <a:gd name="connsiteY3" fmla="*/ 64537 h 1893000"/>
              <a:gd name="connsiteX4" fmla="*/ 3827394 w 4371319"/>
              <a:gd name="connsiteY4" fmla="*/ 69534 h 1893000"/>
              <a:gd name="connsiteX5" fmla="*/ 4357440 w 4371319"/>
              <a:gd name="connsiteY5" fmla="*/ 719981 h 1893000"/>
              <a:gd name="connsiteX6" fmla="*/ 4005036 w 4371319"/>
              <a:gd name="connsiteY6" fmla="*/ 1433609 h 1893000"/>
              <a:gd name="connsiteX7" fmla="*/ 924745 w 4371319"/>
              <a:gd name="connsiteY7" fmla="*/ 1552767 h 1893000"/>
              <a:gd name="connsiteX8" fmla="*/ 547270 w 4371319"/>
              <a:gd name="connsiteY8" fmla="*/ 1893000 h 1893000"/>
              <a:gd name="connsiteX9" fmla="*/ 541936 w 4371319"/>
              <a:gd name="connsiteY9" fmla="*/ 1552672 h 1893000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5036 w 4371319"/>
              <a:gd name="connsiteY6" fmla="*/ 1433609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3373 w 4371319"/>
              <a:gd name="connsiteY6" fmla="*/ 1412283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2709"/>
              <a:gd name="connsiteY0" fmla="*/ 1574600 h 1882850"/>
              <a:gd name="connsiteX1" fmla="*/ 125057 w 4372709"/>
              <a:gd name="connsiteY1" fmla="*/ 1279162 h 1882850"/>
              <a:gd name="connsiteX2" fmla="*/ 7711 w 4372709"/>
              <a:gd name="connsiteY2" fmla="*/ 500584 h 1882850"/>
              <a:gd name="connsiteX3" fmla="*/ 638098 w 4372709"/>
              <a:gd name="connsiteY3" fmla="*/ 86465 h 1882850"/>
              <a:gd name="connsiteX4" fmla="*/ 3836101 w 4372709"/>
              <a:gd name="connsiteY4" fmla="*/ 58680 h 1882850"/>
              <a:gd name="connsiteX5" fmla="*/ 4357440 w 4372709"/>
              <a:gd name="connsiteY5" fmla="*/ 741909 h 1882850"/>
              <a:gd name="connsiteX6" fmla="*/ 4003373 w 4372709"/>
              <a:gd name="connsiteY6" fmla="*/ 1434211 h 1882850"/>
              <a:gd name="connsiteX7" fmla="*/ 924745 w 4372709"/>
              <a:gd name="connsiteY7" fmla="*/ 1574695 h 1882850"/>
              <a:gd name="connsiteX8" fmla="*/ 513567 w 4372709"/>
              <a:gd name="connsiteY8" fmla="*/ 1882850 h 1882850"/>
              <a:gd name="connsiteX9" fmla="*/ 541936 w 4372709"/>
              <a:gd name="connsiteY9" fmla="*/ 1574600 h 1882850"/>
              <a:gd name="connsiteX0" fmla="*/ 596079 w 4426852"/>
              <a:gd name="connsiteY0" fmla="*/ 1574294 h 1882544"/>
              <a:gd name="connsiteX1" fmla="*/ 179200 w 4426852"/>
              <a:gd name="connsiteY1" fmla="*/ 1278856 h 1882544"/>
              <a:gd name="connsiteX2" fmla="*/ 5005 w 4426852"/>
              <a:gd name="connsiteY2" fmla="*/ 493573 h 1882544"/>
              <a:gd name="connsiteX3" fmla="*/ 692241 w 4426852"/>
              <a:gd name="connsiteY3" fmla="*/ 86159 h 1882544"/>
              <a:gd name="connsiteX4" fmla="*/ 3890244 w 4426852"/>
              <a:gd name="connsiteY4" fmla="*/ 58374 h 1882544"/>
              <a:gd name="connsiteX5" fmla="*/ 4411583 w 4426852"/>
              <a:gd name="connsiteY5" fmla="*/ 741603 h 1882544"/>
              <a:gd name="connsiteX6" fmla="*/ 4057516 w 4426852"/>
              <a:gd name="connsiteY6" fmla="*/ 1433905 h 1882544"/>
              <a:gd name="connsiteX7" fmla="*/ 978888 w 4426852"/>
              <a:gd name="connsiteY7" fmla="*/ 1574389 h 1882544"/>
              <a:gd name="connsiteX8" fmla="*/ 567710 w 4426852"/>
              <a:gd name="connsiteY8" fmla="*/ 1882544 h 1882544"/>
              <a:gd name="connsiteX9" fmla="*/ 596079 w 4426852"/>
              <a:gd name="connsiteY9" fmla="*/ 1574294 h 1882544"/>
              <a:gd name="connsiteX0" fmla="*/ 614119 w 4445340"/>
              <a:gd name="connsiteY0" fmla="*/ 1619631 h 1927881"/>
              <a:gd name="connsiteX1" fmla="*/ 197240 w 4445340"/>
              <a:gd name="connsiteY1" fmla="*/ 1324193 h 1927881"/>
              <a:gd name="connsiteX2" fmla="*/ 23045 w 4445340"/>
              <a:gd name="connsiteY2" fmla="*/ 538910 h 1927881"/>
              <a:gd name="connsiteX3" fmla="*/ 692421 w 4445340"/>
              <a:gd name="connsiteY3" fmla="*/ 46983 h 1927881"/>
              <a:gd name="connsiteX4" fmla="*/ 3908284 w 4445340"/>
              <a:gd name="connsiteY4" fmla="*/ 103711 h 1927881"/>
              <a:gd name="connsiteX5" fmla="*/ 4429623 w 4445340"/>
              <a:gd name="connsiteY5" fmla="*/ 786940 h 1927881"/>
              <a:gd name="connsiteX6" fmla="*/ 4075556 w 4445340"/>
              <a:gd name="connsiteY6" fmla="*/ 1479242 h 1927881"/>
              <a:gd name="connsiteX7" fmla="*/ 996928 w 4445340"/>
              <a:gd name="connsiteY7" fmla="*/ 1619726 h 1927881"/>
              <a:gd name="connsiteX8" fmla="*/ 585750 w 4445340"/>
              <a:gd name="connsiteY8" fmla="*/ 1927881 h 1927881"/>
              <a:gd name="connsiteX9" fmla="*/ 614119 w 4445340"/>
              <a:gd name="connsiteY9" fmla="*/ 1619631 h 1927881"/>
              <a:gd name="connsiteX0" fmla="*/ 595113 w 4426334"/>
              <a:gd name="connsiteY0" fmla="*/ 1619631 h 1927881"/>
              <a:gd name="connsiteX1" fmla="*/ 178234 w 4426334"/>
              <a:gd name="connsiteY1" fmla="*/ 1324193 h 1927881"/>
              <a:gd name="connsiteX2" fmla="*/ 4039 w 4426334"/>
              <a:gd name="connsiteY2" fmla="*/ 538910 h 1927881"/>
              <a:gd name="connsiteX3" fmla="*/ 673415 w 4426334"/>
              <a:gd name="connsiteY3" fmla="*/ 46983 h 1927881"/>
              <a:gd name="connsiteX4" fmla="*/ 3889278 w 4426334"/>
              <a:gd name="connsiteY4" fmla="*/ 103711 h 1927881"/>
              <a:gd name="connsiteX5" fmla="*/ 4410617 w 4426334"/>
              <a:gd name="connsiteY5" fmla="*/ 786940 h 1927881"/>
              <a:gd name="connsiteX6" fmla="*/ 4056550 w 4426334"/>
              <a:gd name="connsiteY6" fmla="*/ 1479242 h 1927881"/>
              <a:gd name="connsiteX7" fmla="*/ 977922 w 4426334"/>
              <a:gd name="connsiteY7" fmla="*/ 1619726 h 1927881"/>
              <a:gd name="connsiteX8" fmla="*/ 566744 w 4426334"/>
              <a:gd name="connsiteY8" fmla="*/ 1927881 h 1927881"/>
              <a:gd name="connsiteX9" fmla="*/ 595113 w 4426334"/>
              <a:gd name="connsiteY9" fmla="*/ 1619631 h 1927881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38498 h 1946748"/>
              <a:gd name="connsiteX1" fmla="*/ 162953 w 4410649"/>
              <a:gd name="connsiteY1" fmla="*/ 1343060 h 1946748"/>
              <a:gd name="connsiteX2" fmla="*/ 4508 w 4410649"/>
              <a:gd name="connsiteY2" fmla="*/ 470888 h 1946748"/>
              <a:gd name="connsiteX3" fmla="*/ 658134 w 4410649"/>
              <a:gd name="connsiteY3" fmla="*/ 65850 h 1946748"/>
              <a:gd name="connsiteX4" fmla="*/ 3871596 w 4410649"/>
              <a:gd name="connsiteY4" fmla="*/ 92219 h 1946748"/>
              <a:gd name="connsiteX5" fmla="*/ 4395336 w 4410649"/>
              <a:gd name="connsiteY5" fmla="*/ 805807 h 1946748"/>
              <a:gd name="connsiteX6" fmla="*/ 4041269 w 4410649"/>
              <a:gd name="connsiteY6" fmla="*/ 1498109 h 1946748"/>
              <a:gd name="connsiteX7" fmla="*/ 962641 w 4410649"/>
              <a:gd name="connsiteY7" fmla="*/ 1638593 h 1946748"/>
              <a:gd name="connsiteX8" fmla="*/ 551463 w 4410649"/>
              <a:gd name="connsiteY8" fmla="*/ 1946748 h 1946748"/>
              <a:gd name="connsiteX9" fmla="*/ 579832 w 4410649"/>
              <a:gd name="connsiteY9" fmla="*/ 1638498 h 194674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28152"/>
              <a:gd name="connsiteY0" fmla="*/ 1638498 h 1966993"/>
              <a:gd name="connsiteX1" fmla="*/ 162953 w 4428152"/>
              <a:gd name="connsiteY1" fmla="*/ 1343060 h 1966993"/>
              <a:gd name="connsiteX2" fmla="*/ 4508 w 4428152"/>
              <a:gd name="connsiteY2" fmla="*/ 470888 h 1966993"/>
              <a:gd name="connsiteX3" fmla="*/ 658134 w 4428152"/>
              <a:gd name="connsiteY3" fmla="*/ 65850 h 1966993"/>
              <a:gd name="connsiteX4" fmla="*/ 3871596 w 4428152"/>
              <a:gd name="connsiteY4" fmla="*/ 92219 h 1966993"/>
              <a:gd name="connsiteX5" fmla="*/ 4395336 w 4428152"/>
              <a:gd name="connsiteY5" fmla="*/ 805807 h 1966993"/>
              <a:gd name="connsiteX6" fmla="*/ 4041269 w 4428152"/>
              <a:gd name="connsiteY6" fmla="*/ 1498109 h 1966993"/>
              <a:gd name="connsiteX7" fmla="*/ 911570 w 4428152"/>
              <a:gd name="connsiteY7" fmla="*/ 1642154 h 1966993"/>
              <a:gd name="connsiteX8" fmla="*/ 853844 w 4428152"/>
              <a:gd name="connsiteY8" fmla="*/ 1966993 h 1966993"/>
              <a:gd name="connsiteX9" fmla="*/ 579832 w 4428152"/>
              <a:gd name="connsiteY9" fmla="*/ 1638498 h 1966993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03897"/>
              <a:gd name="connsiteY0" fmla="*/ 1638498 h 1962415"/>
              <a:gd name="connsiteX1" fmla="*/ 162953 w 4403897"/>
              <a:gd name="connsiteY1" fmla="*/ 1343060 h 1962415"/>
              <a:gd name="connsiteX2" fmla="*/ 4508 w 4403897"/>
              <a:gd name="connsiteY2" fmla="*/ 470888 h 1962415"/>
              <a:gd name="connsiteX3" fmla="*/ 658134 w 4403897"/>
              <a:gd name="connsiteY3" fmla="*/ 65850 h 1962415"/>
              <a:gd name="connsiteX4" fmla="*/ 3871596 w 4403897"/>
              <a:gd name="connsiteY4" fmla="*/ 92219 h 1962415"/>
              <a:gd name="connsiteX5" fmla="*/ 4395336 w 4403897"/>
              <a:gd name="connsiteY5" fmla="*/ 805807 h 1962415"/>
              <a:gd name="connsiteX6" fmla="*/ 4041269 w 4403897"/>
              <a:gd name="connsiteY6" fmla="*/ 1498109 h 1962415"/>
              <a:gd name="connsiteX7" fmla="*/ 911570 w 4403897"/>
              <a:gd name="connsiteY7" fmla="*/ 1642154 h 1962415"/>
              <a:gd name="connsiteX8" fmla="*/ 919506 w 4403897"/>
              <a:gd name="connsiteY8" fmla="*/ 1962415 h 1962415"/>
              <a:gd name="connsiteX9" fmla="*/ 579832 w 4403897"/>
              <a:gd name="connsiteY9" fmla="*/ 1638498 h 1962415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4041269 w 4403170"/>
              <a:gd name="connsiteY6" fmla="*/ 1529947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7252 w 4403170"/>
              <a:gd name="connsiteY6" fmla="*/ 1555855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4291 w 4403170"/>
              <a:gd name="connsiteY6" fmla="*/ 1611163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34162 w 4402901"/>
              <a:gd name="connsiteY0" fmla="*/ 1652839 h 1994253"/>
              <a:gd name="connsiteX1" fmla="*/ 162684 w 4402901"/>
              <a:gd name="connsiteY1" fmla="*/ 1374898 h 1994253"/>
              <a:gd name="connsiteX2" fmla="*/ 4239 w 4402901"/>
              <a:gd name="connsiteY2" fmla="*/ 502726 h 1994253"/>
              <a:gd name="connsiteX3" fmla="*/ 657865 w 4402901"/>
              <a:gd name="connsiteY3" fmla="*/ 97688 h 1994253"/>
              <a:gd name="connsiteX4" fmla="*/ 3866451 w 4402901"/>
              <a:gd name="connsiteY4" fmla="*/ 62409 h 1994253"/>
              <a:gd name="connsiteX5" fmla="*/ 4395067 w 4402901"/>
              <a:gd name="connsiteY5" fmla="*/ 837645 h 1994253"/>
              <a:gd name="connsiteX6" fmla="*/ 3860519 w 4402901"/>
              <a:gd name="connsiteY6" fmla="*/ 1659621 h 1994253"/>
              <a:gd name="connsiteX7" fmla="*/ 911301 w 4402901"/>
              <a:gd name="connsiteY7" fmla="*/ 1673992 h 1994253"/>
              <a:gd name="connsiteX8" fmla="*/ 919237 w 4402901"/>
              <a:gd name="connsiteY8" fmla="*/ 1994253 h 1994253"/>
              <a:gd name="connsiteX9" fmla="*/ 534162 w 4402901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4095 h 1995509"/>
              <a:gd name="connsiteX1" fmla="*/ 167956 w 4425474"/>
              <a:gd name="connsiteY1" fmla="*/ 1342922 h 1995509"/>
              <a:gd name="connsiteX2" fmla="*/ 26812 w 4425474"/>
              <a:gd name="connsiteY2" fmla="*/ 503982 h 1995509"/>
              <a:gd name="connsiteX3" fmla="*/ 680438 w 4425474"/>
              <a:gd name="connsiteY3" fmla="*/ 98944 h 1995509"/>
              <a:gd name="connsiteX4" fmla="*/ 3889024 w 4425474"/>
              <a:gd name="connsiteY4" fmla="*/ 63665 h 1995509"/>
              <a:gd name="connsiteX5" fmla="*/ 4417640 w 4425474"/>
              <a:gd name="connsiteY5" fmla="*/ 838901 h 1995509"/>
              <a:gd name="connsiteX6" fmla="*/ 3883092 w 4425474"/>
              <a:gd name="connsiteY6" fmla="*/ 1660877 h 1995509"/>
              <a:gd name="connsiteX7" fmla="*/ 933874 w 4425474"/>
              <a:gd name="connsiteY7" fmla="*/ 1675248 h 1995509"/>
              <a:gd name="connsiteX8" fmla="*/ 941810 w 4425474"/>
              <a:gd name="connsiteY8" fmla="*/ 1995509 h 1995509"/>
              <a:gd name="connsiteX9" fmla="*/ 556735 w 4425474"/>
              <a:gd name="connsiteY9" fmla="*/ 1654095 h 1995509"/>
              <a:gd name="connsiteX0" fmla="*/ 556735 w 4425474"/>
              <a:gd name="connsiteY0" fmla="*/ 1655129 h 1996543"/>
              <a:gd name="connsiteX1" fmla="*/ 167956 w 4425474"/>
              <a:gd name="connsiteY1" fmla="*/ 1343956 h 1996543"/>
              <a:gd name="connsiteX2" fmla="*/ 26812 w 4425474"/>
              <a:gd name="connsiteY2" fmla="*/ 505016 h 1996543"/>
              <a:gd name="connsiteX3" fmla="*/ 680438 w 4425474"/>
              <a:gd name="connsiteY3" fmla="*/ 99978 h 1996543"/>
              <a:gd name="connsiteX4" fmla="*/ 3889024 w 4425474"/>
              <a:gd name="connsiteY4" fmla="*/ 64699 h 1996543"/>
              <a:gd name="connsiteX5" fmla="*/ 4417640 w 4425474"/>
              <a:gd name="connsiteY5" fmla="*/ 839935 h 1996543"/>
              <a:gd name="connsiteX6" fmla="*/ 3883092 w 4425474"/>
              <a:gd name="connsiteY6" fmla="*/ 1661911 h 1996543"/>
              <a:gd name="connsiteX7" fmla="*/ 933874 w 4425474"/>
              <a:gd name="connsiteY7" fmla="*/ 1676282 h 1996543"/>
              <a:gd name="connsiteX8" fmla="*/ 941810 w 4425474"/>
              <a:gd name="connsiteY8" fmla="*/ 1996543 h 1996543"/>
              <a:gd name="connsiteX9" fmla="*/ 556735 w 4425474"/>
              <a:gd name="connsiteY9" fmla="*/ 1655129 h 1996543"/>
              <a:gd name="connsiteX0" fmla="*/ 550979 w 4421752"/>
              <a:gd name="connsiteY0" fmla="*/ 1650230 h 1991644"/>
              <a:gd name="connsiteX1" fmla="*/ 162200 w 4421752"/>
              <a:gd name="connsiteY1" fmla="*/ 1339057 h 1991644"/>
              <a:gd name="connsiteX2" fmla="*/ 21056 w 4421752"/>
              <a:gd name="connsiteY2" fmla="*/ 500117 h 1991644"/>
              <a:gd name="connsiteX3" fmla="*/ 587675 w 4421752"/>
              <a:gd name="connsiteY3" fmla="*/ 108032 h 1991644"/>
              <a:gd name="connsiteX4" fmla="*/ 3883268 w 4421752"/>
              <a:gd name="connsiteY4" fmla="*/ 59800 h 1991644"/>
              <a:gd name="connsiteX5" fmla="*/ 4411884 w 4421752"/>
              <a:gd name="connsiteY5" fmla="*/ 835036 h 1991644"/>
              <a:gd name="connsiteX6" fmla="*/ 3877336 w 4421752"/>
              <a:gd name="connsiteY6" fmla="*/ 1657012 h 1991644"/>
              <a:gd name="connsiteX7" fmla="*/ 928118 w 4421752"/>
              <a:gd name="connsiteY7" fmla="*/ 1671383 h 1991644"/>
              <a:gd name="connsiteX8" fmla="*/ 936054 w 4421752"/>
              <a:gd name="connsiteY8" fmla="*/ 1991644 h 1991644"/>
              <a:gd name="connsiteX9" fmla="*/ 550979 w 4421752"/>
              <a:gd name="connsiteY9" fmla="*/ 1650230 h 1991644"/>
              <a:gd name="connsiteX0" fmla="*/ 550979 w 4423181"/>
              <a:gd name="connsiteY0" fmla="*/ 1701894 h 2043308"/>
              <a:gd name="connsiteX1" fmla="*/ 162200 w 4423181"/>
              <a:gd name="connsiteY1" fmla="*/ 1390721 h 2043308"/>
              <a:gd name="connsiteX2" fmla="*/ 21056 w 4423181"/>
              <a:gd name="connsiteY2" fmla="*/ 551781 h 2043308"/>
              <a:gd name="connsiteX3" fmla="*/ 587675 w 4423181"/>
              <a:gd name="connsiteY3" fmla="*/ 159696 h 2043308"/>
              <a:gd name="connsiteX4" fmla="*/ 3883268 w 4423181"/>
              <a:gd name="connsiteY4" fmla="*/ 111464 h 2043308"/>
              <a:gd name="connsiteX5" fmla="*/ 4411884 w 4423181"/>
              <a:gd name="connsiteY5" fmla="*/ 886700 h 2043308"/>
              <a:gd name="connsiteX6" fmla="*/ 3877336 w 4423181"/>
              <a:gd name="connsiteY6" fmla="*/ 1708676 h 2043308"/>
              <a:gd name="connsiteX7" fmla="*/ 928118 w 4423181"/>
              <a:gd name="connsiteY7" fmla="*/ 1723047 h 2043308"/>
              <a:gd name="connsiteX8" fmla="*/ 936054 w 4423181"/>
              <a:gd name="connsiteY8" fmla="*/ 2043308 h 2043308"/>
              <a:gd name="connsiteX9" fmla="*/ 550979 w 4423181"/>
              <a:gd name="connsiteY9" fmla="*/ 1701894 h 2043308"/>
              <a:gd name="connsiteX0" fmla="*/ 550979 w 4416703"/>
              <a:gd name="connsiteY0" fmla="*/ 1724338 h 2065752"/>
              <a:gd name="connsiteX1" fmla="*/ 162200 w 4416703"/>
              <a:gd name="connsiteY1" fmla="*/ 1413165 h 2065752"/>
              <a:gd name="connsiteX2" fmla="*/ 21056 w 4416703"/>
              <a:gd name="connsiteY2" fmla="*/ 574225 h 2065752"/>
              <a:gd name="connsiteX3" fmla="*/ 587675 w 4416703"/>
              <a:gd name="connsiteY3" fmla="*/ 182140 h 2065752"/>
              <a:gd name="connsiteX4" fmla="*/ 3836784 w 4416703"/>
              <a:gd name="connsiteY4" fmla="*/ 102710 h 2065752"/>
              <a:gd name="connsiteX5" fmla="*/ 4411884 w 4416703"/>
              <a:gd name="connsiteY5" fmla="*/ 909144 h 2065752"/>
              <a:gd name="connsiteX6" fmla="*/ 3877336 w 4416703"/>
              <a:gd name="connsiteY6" fmla="*/ 1731120 h 2065752"/>
              <a:gd name="connsiteX7" fmla="*/ 928118 w 4416703"/>
              <a:gd name="connsiteY7" fmla="*/ 1745491 h 2065752"/>
              <a:gd name="connsiteX8" fmla="*/ 936054 w 4416703"/>
              <a:gd name="connsiteY8" fmla="*/ 2065752 h 2065752"/>
              <a:gd name="connsiteX9" fmla="*/ 550979 w 4416703"/>
              <a:gd name="connsiteY9" fmla="*/ 1724338 h 2065752"/>
              <a:gd name="connsiteX0" fmla="*/ 560106 w 4423497"/>
              <a:gd name="connsiteY0" fmla="*/ 1682522 h 2023936"/>
              <a:gd name="connsiteX1" fmla="*/ 171327 w 4423497"/>
              <a:gd name="connsiteY1" fmla="*/ 1371349 h 2023936"/>
              <a:gd name="connsiteX2" fmla="*/ 30183 w 4423497"/>
              <a:gd name="connsiteY2" fmla="*/ 532409 h 2023936"/>
              <a:gd name="connsiteX3" fmla="*/ 733796 w 4423497"/>
              <a:gd name="connsiteY3" fmla="*/ 110109 h 2023936"/>
              <a:gd name="connsiteX4" fmla="*/ 3845911 w 4423497"/>
              <a:gd name="connsiteY4" fmla="*/ 60894 h 2023936"/>
              <a:gd name="connsiteX5" fmla="*/ 4421011 w 4423497"/>
              <a:gd name="connsiteY5" fmla="*/ 867328 h 2023936"/>
              <a:gd name="connsiteX6" fmla="*/ 3886463 w 4423497"/>
              <a:gd name="connsiteY6" fmla="*/ 1689304 h 2023936"/>
              <a:gd name="connsiteX7" fmla="*/ 937245 w 4423497"/>
              <a:gd name="connsiteY7" fmla="*/ 1703675 h 2023936"/>
              <a:gd name="connsiteX8" fmla="*/ 945181 w 4423497"/>
              <a:gd name="connsiteY8" fmla="*/ 2023936 h 2023936"/>
              <a:gd name="connsiteX9" fmla="*/ 560106 w 4423497"/>
              <a:gd name="connsiteY9" fmla="*/ 1682522 h 2023936"/>
              <a:gd name="connsiteX0" fmla="*/ 563605 w 4426572"/>
              <a:gd name="connsiteY0" fmla="*/ 1726456 h 2067870"/>
              <a:gd name="connsiteX1" fmla="*/ 174826 w 4426572"/>
              <a:gd name="connsiteY1" fmla="*/ 1415283 h 2067870"/>
              <a:gd name="connsiteX2" fmla="*/ 33682 w 4426572"/>
              <a:gd name="connsiteY2" fmla="*/ 576343 h 2067870"/>
              <a:gd name="connsiteX3" fmla="*/ 788618 w 4426572"/>
              <a:gd name="connsiteY3" fmla="*/ 60926 h 2067870"/>
              <a:gd name="connsiteX4" fmla="*/ 3849410 w 4426572"/>
              <a:gd name="connsiteY4" fmla="*/ 104828 h 2067870"/>
              <a:gd name="connsiteX5" fmla="*/ 4424510 w 4426572"/>
              <a:gd name="connsiteY5" fmla="*/ 911262 h 2067870"/>
              <a:gd name="connsiteX6" fmla="*/ 3889962 w 4426572"/>
              <a:gd name="connsiteY6" fmla="*/ 1733238 h 2067870"/>
              <a:gd name="connsiteX7" fmla="*/ 940744 w 4426572"/>
              <a:gd name="connsiteY7" fmla="*/ 1747609 h 2067870"/>
              <a:gd name="connsiteX8" fmla="*/ 948680 w 4426572"/>
              <a:gd name="connsiteY8" fmla="*/ 2067870 h 2067870"/>
              <a:gd name="connsiteX9" fmla="*/ 563605 w 4426572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4281 w 4427247"/>
              <a:gd name="connsiteY0" fmla="*/ 1726456 h 2067870"/>
              <a:gd name="connsiteX1" fmla="*/ 172251 w 4427247"/>
              <a:gd name="connsiteY1" fmla="*/ 1374183 h 2067870"/>
              <a:gd name="connsiteX2" fmla="*/ 34358 w 4427247"/>
              <a:gd name="connsiteY2" fmla="*/ 576343 h 2067870"/>
              <a:gd name="connsiteX3" fmla="*/ 789294 w 4427247"/>
              <a:gd name="connsiteY3" fmla="*/ 60926 h 2067870"/>
              <a:gd name="connsiteX4" fmla="*/ 3850086 w 4427247"/>
              <a:gd name="connsiteY4" fmla="*/ 104828 h 2067870"/>
              <a:gd name="connsiteX5" fmla="*/ 4425186 w 4427247"/>
              <a:gd name="connsiteY5" fmla="*/ 911262 h 2067870"/>
              <a:gd name="connsiteX6" fmla="*/ 3570165 w 4427247"/>
              <a:gd name="connsiteY6" fmla="*/ 1762468 h 2067870"/>
              <a:gd name="connsiteX7" fmla="*/ 941420 w 4427247"/>
              <a:gd name="connsiteY7" fmla="*/ 1747609 h 2067870"/>
              <a:gd name="connsiteX8" fmla="*/ 949356 w 4427247"/>
              <a:gd name="connsiteY8" fmla="*/ 2067870 h 2067870"/>
              <a:gd name="connsiteX9" fmla="*/ 564281 w 4427247"/>
              <a:gd name="connsiteY9" fmla="*/ 1726456 h 2067870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941420 w 4427247"/>
              <a:gd name="connsiteY7" fmla="*/ 1762471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1156249 w 4427247"/>
              <a:gd name="connsiteY7" fmla="*/ 1788819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116439"/>
              <a:gd name="connsiteX1" fmla="*/ 172251 w 4427247"/>
              <a:gd name="connsiteY1" fmla="*/ 1389045 h 2116439"/>
              <a:gd name="connsiteX2" fmla="*/ 34358 w 4427247"/>
              <a:gd name="connsiteY2" fmla="*/ 591205 h 2116439"/>
              <a:gd name="connsiteX3" fmla="*/ 789294 w 4427247"/>
              <a:gd name="connsiteY3" fmla="*/ 75788 h 2116439"/>
              <a:gd name="connsiteX4" fmla="*/ 3850086 w 4427247"/>
              <a:gd name="connsiteY4" fmla="*/ 119690 h 2116439"/>
              <a:gd name="connsiteX5" fmla="*/ 4425186 w 4427247"/>
              <a:gd name="connsiteY5" fmla="*/ 926124 h 2116439"/>
              <a:gd name="connsiteX6" fmla="*/ 3570165 w 4427247"/>
              <a:gd name="connsiteY6" fmla="*/ 1777330 h 2116439"/>
              <a:gd name="connsiteX7" fmla="*/ 1156249 w 4427247"/>
              <a:gd name="connsiteY7" fmla="*/ 1788819 h 2116439"/>
              <a:gd name="connsiteX8" fmla="*/ 1157432 w 4427247"/>
              <a:gd name="connsiteY8" fmla="*/ 2116439 h 2116439"/>
              <a:gd name="connsiteX9" fmla="*/ 564281 w 4427247"/>
              <a:gd name="connsiteY9" fmla="*/ 1741318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28763"/>
              <a:gd name="connsiteY0" fmla="*/ 1751186 h 2116439"/>
              <a:gd name="connsiteX1" fmla="*/ 175828 w 4428763"/>
              <a:gd name="connsiteY1" fmla="*/ 1389045 h 2116439"/>
              <a:gd name="connsiteX2" fmla="*/ 37935 w 4428763"/>
              <a:gd name="connsiteY2" fmla="*/ 591205 h 2116439"/>
              <a:gd name="connsiteX3" fmla="*/ 792871 w 4428763"/>
              <a:gd name="connsiteY3" fmla="*/ 75788 h 2116439"/>
              <a:gd name="connsiteX4" fmla="*/ 3853663 w 4428763"/>
              <a:gd name="connsiteY4" fmla="*/ 119690 h 2116439"/>
              <a:gd name="connsiteX5" fmla="*/ 4428763 w 4428763"/>
              <a:gd name="connsiteY5" fmla="*/ 926124 h 2116439"/>
              <a:gd name="connsiteX6" fmla="*/ 3573742 w 4428763"/>
              <a:gd name="connsiteY6" fmla="*/ 1777330 h 2116439"/>
              <a:gd name="connsiteX7" fmla="*/ 1159826 w 4428763"/>
              <a:gd name="connsiteY7" fmla="*/ 1788819 h 2116439"/>
              <a:gd name="connsiteX8" fmla="*/ 1161009 w 4428763"/>
              <a:gd name="connsiteY8" fmla="*/ 2116439 h 2116439"/>
              <a:gd name="connsiteX9" fmla="*/ 722695 w 4428763"/>
              <a:gd name="connsiteY9" fmla="*/ 1751186 h 2116439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8763" h="2102473">
                <a:moveTo>
                  <a:pt x="722695" y="1737220"/>
                </a:moveTo>
                <a:cubicBezTo>
                  <a:pt x="541817" y="1663774"/>
                  <a:pt x="289955" y="1568409"/>
                  <a:pt x="175828" y="1375079"/>
                </a:cubicBezTo>
                <a:cubicBezTo>
                  <a:pt x="61701" y="1181749"/>
                  <a:pt x="-64905" y="796115"/>
                  <a:pt x="37935" y="577239"/>
                </a:cubicBezTo>
                <a:cubicBezTo>
                  <a:pt x="140775" y="358363"/>
                  <a:pt x="162043" y="140692"/>
                  <a:pt x="792871" y="61822"/>
                </a:cubicBezTo>
                <a:cubicBezTo>
                  <a:pt x="1423699" y="-17048"/>
                  <a:pt x="3216921" y="-37702"/>
                  <a:pt x="3822903" y="104021"/>
                </a:cubicBezTo>
                <a:cubicBezTo>
                  <a:pt x="4428885" y="245744"/>
                  <a:pt x="4416953" y="658639"/>
                  <a:pt x="4428763" y="912158"/>
                </a:cubicBezTo>
                <a:cubicBezTo>
                  <a:pt x="4404194" y="1365424"/>
                  <a:pt x="4118565" y="1619581"/>
                  <a:pt x="3573742" y="1763364"/>
                </a:cubicBezTo>
                <a:cubicBezTo>
                  <a:pt x="3028919" y="1907147"/>
                  <a:pt x="1313245" y="1816204"/>
                  <a:pt x="1159826" y="1774853"/>
                </a:cubicBezTo>
                <a:cubicBezTo>
                  <a:pt x="1098295" y="1880771"/>
                  <a:pt x="1112279" y="1894673"/>
                  <a:pt x="1161009" y="2102473"/>
                </a:cubicBezTo>
                <a:cubicBezTo>
                  <a:pt x="929550" y="1950845"/>
                  <a:pt x="722695" y="1737220"/>
                  <a:pt x="722695" y="1737220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6" name="Picture 5" descr="A screenshot of a phone&#10;&#10;Description automatically generated">
            <a:extLst>
              <a:ext uri="{FF2B5EF4-FFF2-40B4-BE49-F238E27FC236}">
                <a16:creationId xmlns:a16="http://schemas.microsoft.com/office/drawing/2014/main" id="{68077E6E-4811-1491-A20A-119ACBCC8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703" y="50449"/>
            <a:ext cx="2938208" cy="636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653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2B4CD28-604D-4D9D-89A8-12FAC7245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76D3D7-CBB9-DC97-4C08-E10EB724D1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000"/>
          <a:stretch/>
        </p:blipFill>
        <p:spPr>
          <a:xfrm>
            <a:off x="19" y="-342987"/>
            <a:ext cx="12191981" cy="7465003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9AD5DBC-DEC2-48AB-A2B9-164512BEA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97424">
            <a:off x="496546" y="475905"/>
            <a:ext cx="5522001" cy="2792916"/>
          </a:xfrm>
          <a:custGeom>
            <a:avLst/>
            <a:gdLst>
              <a:gd name="connsiteX0" fmla="*/ 891379 w 4662985"/>
              <a:gd name="connsiteY0" fmla="*/ 1591181 h 1931508"/>
              <a:gd name="connsiteX1" fmla="*/ 126235 w 4662985"/>
              <a:gd name="connsiteY1" fmla="*/ 1242280 h 1931508"/>
              <a:gd name="connsiteX2" fmla="*/ 8887 w 4662985"/>
              <a:gd name="connsiteY2" fmla="*/ 549241 h 1931508"/>
              <a:gd name="connsiteX3" fmla="*/ 481994 w 4662985"/>
              <a:gd name="connsiteY3" fmla="*/ 38891 h 1931508"/>
              <a:gd name="connsiteX4" fmla="*/ 4176837 w 4662985"/>
              <a:gd name="connsiteY4" fmla="*/ 108043 h 1931508"/>
              <a:gd name="connsiteX5" fmla="*/ 4661945 w 4662985"/>
              <a:gd name="connsiteY5" fmla="*/ 598104 h 1931508"/>
              <a:gd name="connsiteX6" fmla="*/ 4354479 w 4662985"/>
              <a:gd name="connsiteY6" fmla="*/ 1472118 h 1931508"/>
              <a:gd name="connsiteX7" fmla="*/ 1274188 w 4662985"/>
              <a:gd name="connsiteY7" fmla="*/ 1591276 h 1931508"/>
              <a:gd name="connsiteX8" fmla="*/ 896713 w 4662985"/>
              <a:gd name="connsiteY8" fmla="*/ 1931509 h 1931508"/>
              <a:gd name="connsiteX9" fmla="*/ 891379 w 4662985"/>
              <a:gd name="connsiteY9" fmla="*/ 1591181 h 1931508"/>
              <a:gd name="connsiteX0" fmla="*/ 891157 w 4662763"/>
              <a:gd name="connsiteY0" fmla="*/ 1591181 h 1931509"/>
              <a:gd name="connsiteX1" fmla="*/ 215888 w 4662763"/>
              <a:gd name="connsiteY1" fmla="*/ 1252973 h 1931509"/>
              <a:gd name="connsiteX2" fmla="*/ 8665 w 4662763"/>
              <a:gd name="connsiteY2" fmla="*/ 549241 h 1931509"/>
              <a:gd name="connsiteX3" fmla="*/ 481772 w 4662763"/>
              <a:gd name="connsiteY3" fmla="*/ 38891 h 1931509"/>
              <a:gd name="connsiteX4" fmla="*/ 4176615 w 4662763"/>
              <a:gd name="connsiteY4" fmla="*/ 108043 h 1931509"/>
              <a:gd name="connsiteX5" fmla="*/ 4661723 w 4662763"/>
              <a:gd name="connsiteY5" fmla="*/ 598104 h 1931509"/>
              <a:gd name="connsiteX6" fmla="*/ 4354257 w 4662763"/>
              <a:gd name="connsiteY6" fmla="*/ 1472118 h 1931509"/>
              <a:gd name="connsiteX7" fmla="*/ 1273966 w 4662763"/>
              <a:gd name="connsiteY7" fmla="*/ 1591276 h 1931509"/>
              <a:gd name="connsiteX8" fmla="*/ 896491 w 4662763"/>
              <a:gd name="connsiteY8" fmla="*/ 1931509 h 1931509"/>
              <a:gd name="connsiteX9" fmla="*/ 891157 w 4662763"/>
              <a:gd name="connsiteY9" fmla="*/ 1591181 h 1931509"/>
              <a:gd name="connsiteX0" fmla="*/ 893955 w 4665561"/>
              <a:gd name="connsiteY0" fmla="*/ 1591181 h 1931509"/>
              <a:gd name="connsiteX1" fmla="*/ 218686 w 4665561"/>
              <a:gd name="connsiteY1" fmla="*/ 1252973 h 1931509"/>
              <a:gd name="connsiteX2" fmla="*/ 11463 w 4665561"/>
              <a:gd name="connsiteY2" fmla="*/ 549241 h 1931509"/>
              <a:gd name="connsiteX3" fmla="*/ 484570 w 4665561"/>
              <a:gd name="connsiteY3" fmla="*/ 38891 h 1931509"/>
              <a:gd name="connsiteX4" fmla="*/ 4179413 w 4665561"/>
              <a:gd name="connsiteY4" fmla="*/ 108043 h 1931509"/>
              <a:gd name="connsiteX5" fmla="*/ 4664521 w 4665561"/>
              <a:gd name="connsiteY5" fmla="*/ 598104 h 1931509"/>
              <a:gd name="connsiteX6" fmla="*/ 4357055 w 4665561"/>
              <a:gd name="connsiteY6" fmla="*/ 1472118 h 1931509"/>
              <a:gd name="connsiteX7" fmla="*/ 1276764 w 4665561"/>
              <a:gd name="connsiteY7" fmla="*/ 1591276 h 1931509"/>
              <a:gd name="connsiteX8" fmla="*/ 899289 w 4665561"/>
              <a:gd name="connsiteY8" fmla="*/ 1931509 h 1931509"/>
              <a:gd name="connsiteX9" fmla="*/ 893955 w 4665561"/>
              <a:gd name="connsiteY9" fmla="*/ 1591181 h 1931509"/>
              <a:gd name="connsiteX0" fmla="*/ 882812 w 4654418"/>
              <a:gd name="connsiteY0" fmla="*/ 1591181 h 1931509"/>
              <a:gd name="connsiteX1" fmla="*/ 409762 w 4654418"/>
              <a:gd name="connsiteY1" fmla="*/ 1317128 h 1931509"/>
              <a:gd name="connsiteX2" fmla="*/ 320 w 4654418"/>
              <a:gd name="connsiteY2" fmla="*/ 549241 h 1931509"/>
              <a:gd name="connsiteX3" fmla="*/ 473427 w 4654418"/>
              <a:gd name="connsiteY3" fmla="*/ 38891 h 1931509"/>
              <a:gd name="connsiteX4" fmla="*/ 4168270 w 4654418"/>
              <a:gd name="connsiteY4" fmla="*/ 108043 h 1931509"/>
              <a:gd name="connsiteX5" fmla="*/ 4653378 w 4654418"/>
              <a:gd name="connsiteY5" fmla="*/ 598104 h 1931509"/>
              <a:gd name="connsiteX6" fmla="*/ 4345912 w 4654418"/>
              <a:gd name="connsiteY6" fmla="*/ 1472118 h 1931509"/>
              <a:gd name="connsiteX7" fmla="*/ 1265621 w 4654418"/>
              <a:gd name="connsiteY7" fmla="*/ 1591276 h 1931509"/>
              <a:gd name="connsiteX8" fmla="*/ 888146 w 4654418"/>
              <a:gd name="connsiteY8" fmla="*/ 1931509 h 1931509"/>
              <a:gd name="connsiteX9" fmla="*/ 882812 w 4654418"/>
              <a:gd name="connsiteY9" fmla="*/ 1591181 h 1931509"/>
              <a:gd name="connsiteX0" fmla="*/ 721472 w 4493078"/>
              <a:gd name="connsiteY0" fmla="*/ 1576074 h 1916402"/>
              <a:gd name="connsiteX1" fmla="*/ 248422 w 4493078"/>
              <a:gd name="connsiteY1" fmla="*/ 1302021 h 1916402"/>
              <a:gd name="connsiteX2" fmla="*/ 198481 w 4493078"/>
              <a:gd name="connsiteY2" fmla="*/ 544828 h 1916402"/>
              <a:gd name="connsiteX3" fmla="*/ 312087 w 4493078"/>
              <a:gd name="connsiteY3" fmla="*/ 23784 h 1916402"/>
              <a:gd name="connsiteX4" fmla="*/ 4006930 w 4493078"/>
              <a:gd name="connsiteY4" fmla="*/ 92936 h 1916402"/>
              <a:gd name="connsiteX5" fmla="*/ 4492038 w 4493078"/>
              <a:gd name="connsiteY5" fmla="*/ 582997 h 1916402"/>
              <a:gd name="connsiteX6" fmla="*/ 4184572 w 4493078"/>
              <a:gd name="connsiteY6" fmla="*/ 1457011 h 1916402"/>
              <a:gd name="connsiteX7" fmla="*/ 1104281 w 4493078"/>
              <a:gd name="connsiteY7" fmla="*/ 1576169 h 1916402"/>
              <a:gd name="connsiteX8" fmla="*/ 726806 w 4493078"/>
              <a:gd name="connsiteY8" fmla="*/ 1916402 h 1916402"/>
              <a:gd name="connsiteX9" fmla="*/ 721472 w 4493078"/>
              <a:gd name="connsiteY9" fmla="*/ 1576074 h 1916402"/>
              <a:gd name="connsiteX0" fmla="*/ 571898 w 4363378"/>
              <a:gd name="connsiteY0" fmla="*/ 1544826 h 1885154"/>
              <a:gd name="connsiteX1" fmla="*/ 98848 w 4363378"/>
              <a:gd name="connsiteY1" fmla="*/ 1270773 h 1885154"/>
              <a:gd name="connsiteX2" fmla="*/ 48907 w 4363378"/>
              <a:gd name="connsiteY2" fmla="*/ 513580 h 1885154"/>
              <a:gd name="connsiteX3" fmla="*/ 668060 w 4363378"/>
              <a:gd name="connsiteY3" fmla="*/ 56691 h 1885154"/>
              <a:gd name="connsiteX4" fmla="*/ 3857356 w 4363378"/>
              <a:gd name="connsiteY4" fmla="*/ 61688 h 1885154"/>
              <a:gd name="connsiteX5" fmla="*/ 4342464 w 4363378"/>
              <a:gd name="connsiteY5" fmla="*/ 551749 h 1885154"/>
              <a:gd name="connsiteX6" fmla="*/ 4034998 w 4363378"/>
              <a:gd name="connsiteY6" fmla="*/ 1425763 h 1885154"/>
              <a:gd name="connsiteX7" fmla="*/ 954707 w 4363378"/>
              <a:gd name="connsiteY7" fmla="*/ 1544921 h 1885154"/>
              <a:gd name="connsiteX8" fmla="*/ 577232 w 4363378"/>
              <a:gd name="connsiteY8" fmla="*/ 1885154 h 1885154"/>
              <a:gd name="connsiteX9" fmla="*/ 571898 w 4363378"/>
              <a:gd name="connsiteY9" fmla="*/ 1544826 h 1885154"/>
              <a:gd name="connsiteX0" fmla="*/ 571898 w 4363379"/>
              <a:gd name="connsiteY0" fmla="*/ 1544826 h 1885154"/>
              <a:gd name="connsiteX1" fmla="*/ 98848 w 4363379"/>
              <a:gd name="connsiteY1" fmla="*/ 1270773 h 1885154"/>
              <a:gd name="connsiteX2" fmla="*/ 48907 w 4363379"/>
              <a:gd name="connsiteY2" fmla="*/ 513580 h 1885154"/>
              <a:gd name="connsiteX3" fmla="*/ 668060 w 4363379"/>
              <a:gd name="connsiteY3" fmla="*/ 56691 h 1885154"/>
              <a:gd name="connsiteX4" fmla="*/ 3857356 w 4363379"/>
              <a:gd name="connsiteY4" fmla="*/ 61688 h 1885154"/>
              <a:gd name="connsiteX5" fmla="*/ 4342464 w 4363379"/>
              <a:gd name="connsiteY5" fmla="*/ 551749 h 1885154"/>
              <a:gd name="connsiteX6" fmla="*/ 4034998 w 4363379"/>
              <a:gd name="connsiteY6" fmla="*/ 1425763 h 1885154"/>
              <a:gd name="connsiteX7" fmla="*/ 954707 w 4363379"/>
              <a:gd name="connsiteY7" fmla="*/ 1544921 h 1885154"/>
              <a:gd name="connsiteX8" fmla="*/ 577232 w 4363379"/>
              <a:gd name="connsiteY8" fmla="*/ 1885154 h 1885154"/>
              <a:gd name="connsiteX9" fmla="*/ 571898 w 4363379"/>
              <a:gd name="connsiteY9" fmla="*/ 1544826 h 1885154"/>
              <a:gd name="connsiteX0" fmla="*/ 577456 w 4368937"/>
              <a:gd name="connsiteY0" fmla="*/ 1544826 h 1885154"/>
              <a:gd name="connsiteX1" fmla="*/ 104406 w 4368937"/>
              <a:gd name="connsiteY1" fmla="*/ 1270773 h 1885154"/>
              <a:gd name="connsiteX2" fmla="*/ 54465 w 4368937"/>
              <a:gd name="connsiteY2" fmla="*/ 513580 h 1885154"/>
              <a:gd name="connsiteX3" fmla="*/ 673618 w 4368937"/>
              <a:gd name="connsiteY3" fmla="*/ 56691 h 1885154"/>
              <a:gd name="connsiteX4" fmla="*/ 3862914 w 4368937"/>
              <a:gd name="connsiteY4" fmla="*/ 61688 h 1885154"/>
              <a:gd name="connsiteX5" fmla="*/ 4348022 w 4368937"/>
              <a:gd name="connsiteY5" fmla="*/ 551749 h 1885154"/>
              <a:gd name="connsiteX6" fmla="*/ 4040556 w 4368937"/>
              <a:gd name="connsiteY6" fmla="*/ 1425763 h 1885154"/>
              <a:gd name="connsiteX7" fmla="*/ 960265 w 4368937"/>
              <a:gd name="connsiteY7" fmla="*/ 1544921 h 1885154"/>
              <a:gd name="connsiteX8" fmla="*/ 582790 w 4368937"/>
              <a:gd name="connsiteY8" fmla="*/ 1885154 h 1885154"/>
              <a:gd name="connsiteX9" fmla="*/ 577456 w 4368937"/>
              <a:gd name="connsiteY9" fmla="*/ 1544826 h 1885154"/>
              <a:gd name="connsiteX0" fmla="*/ 558214 w 4349695"/>
              <a:gd name="connsiteY0" fmla="*/ 1544826 h 1885154"/>
              <a:gd name="connsiteX1" fmla="*/ 141335 w 4349695"/>
              <a:gd name="connsiteY1" fmla="*/ 1249388 h 1885154"/>
              <a:gd name="connsiteX2" fmla="*/ 35223 w 4349695"/>
              <a:gd name="connsiteY2" fmla="*/ 513580 h 1885154"/>
              <a:gd name="connsiteX3" fmla="*/ 654376 w 4349695"/>
              <a:gd name="connsiteY3" fmla="*/ 56691 h 1885154"/>
              <a:gd name="connsiteX4" fmla="*/ 3843672 w 4349695"/>
              <a:gd name="connsiteY4" fmla="*/ 61688 h 1885154"/>
              <a:gd name="connsiteX5" fmla="*/ 4328780 w 4349695"/>
              <a:gd name="connsiteY5" fmla="*/ 551749 h 1885154"/>
              <a:gd name="connsiteX6" fmla="*/ 4021314 w 4349695"/>
              <a:gd name="connsiteY6" fmla="*/ 1425763 h 1885154"/>
              <a:gd name="connsiteX7" fmla="*/ 941023 w 4349695"/>
              <a:gd name="connsiteY7" fmla="*/ 1544921 h 1885154"/>
              <a:gd name="connsiteX8" fmla="*/ 563548 w 4349695"/>
              <a:gd name="connsiteY8" fmla="*/ 1885154 h 1885154"/>
              <a:gd name="connsiteX9" fmla="*/ 558214 w 4349695"/>
              <a:gd name="connsiteY9" fmla="*/ 1544826 h 1885154"/>
              <a:gd name="connsiteX0" fmla="*/ 533956 w 4325437"/>
              <a:gd name="connsiteY0" fmla="*/ 1544826 h 1885154"/>
              <a:gd name="connsiteX1" fmla="*/ 117077 w 4325437"/>
              <a:gd name="connsiteY1" fmla="*/ 1249388 h 1885154"/>
              <a:gd name="connsiteX2" fmla="*/ 10965 w 4325437"/>
              <a:gd name="connsiteY2" fmla="*/ 513580 h 1885154"/>
              <a:gd name="connsiteX3" fmla="*/ 630118 w 4325437"/>
              <a:gd name="connsiteY3" fmla="*/ 56691 h 1885154"/>
              <a:gd name="connsiteX4" fmla="*/ 3819414 w 4325437"/>
              <a:gd name="connsiteY4" fmla="*/ 61688 h 1885154"/>
              <a:gd name="connsiteX5" fmla="*/ 4304522 w 4325437"/>
              <a:gd name="connsiteY5" fmla="*/ 551749 h 1885154"/>
              <a:gd name="connsiteX6" fmla="*/ 3997056 w 4325437"/>
              <a:gd name="connsiteY6" fmla="*/ 1425763 h 1885154"/>
              <a:gd name="connsiteX7" fmla="*/ 916765 w 4325437"/>
              <a:gd name="connsiteY7" fmla="*/ 1544921 h 1885154"/>
              <a:gd name="connsiteX8" fmla="*/ 539290 w 4325437"/>
              <a:gd name="connsiteY8" fmla="*/ 1885154 h 1885154"/>
              <a:gd name="connsiteX9" fmla="*/ 533956 w 4325437"/>
              <a:gd name="connsiteY9" fmla="*/ 1544826 h 1885154"/>
              <a:gd name="connsiteX0" fmla="*/ 541936 w 4333417"/>
              <a:gd name="connsiteY0" fmla="*/ 1542160 h 1882488"/>
              <a:gd name="connsiteX1" fmla="*/ 125057 w 4333417"/>
              <a:gd name="connsiteY1" fmla="*/ 1246722 h 1882488"/>
              <a:gd name="connsiteX2" fmla="*/ 7711 w 4333417"/>
              <a:gd name="connsiteY2" fmla="*/ 468144 h 1882488"/>
              <a:gd name="connsiteX3" fmla="*/ 638098 w 4333417"/>
              <a:gd name="connsiteY3" fmla="*/ 54025 h 1882488"/>
              <a:gd name="connsiteX4" fmla="*/ 3827394 w 4333417"/>
              <a:gd name="connsiteY4" fmla="*/ 59022 h 1882488"/>
              <a:gd name="connsiteX5" fmla="*/ 4312502 w 4333417"/>
              <a:gd name="connsiteY5" fmla="*/ 549083 h 1882488"/>
              <a:gd name="connsiteX6" fmla="*/ 4005036 w 4333417"/>
              <a:gd name="connsiteY6" fmla="*/ 1423097 h 1882488"/>
              <a:gd name="connsiteX7" fmla="*/ 924745 w 4333417"/>
              <a:gd name="connsiteY7" fmla="*/ 1542255 h 1882488"/>
              <a:gd name="connsiteX8" fmla="*/ 547270 w 4333417"/>
              <a:gd name="connsiteY8" fmla="*/ 1882488 h 1882488"/>
              <a:gd name="connsiteX9" fmla="*/ 541936 w 4333417"/>
              <a:gd name="connsiteY9" fmla="*/ 1542160 h 1882488"/>
              <a:gd name="connsiteX0" fmla="*/ 541936 w 4388134"/>
              <a:gd name="connsiteY0" fmla="*/ 1552672 h 1893000"/>
              <a:gd name="connsiteX1" fmla="*/ 125057 w 4388134"/>
              <a:gd name="connsiteY1" fmla="*/ 1257234 h 1893000"/>
              <a:gd name="connsiteX2" fmla="*/ 7711 w 4388134"/>
              <a:gd name="connsiteY2" fmla="*/ 478656 h 1893000"/>
              <a:gd name="connsiteX3" fmla="*/ 638098 w 4388134"/>
              <a:gd name="connsiteY3" fmla="*/ 64537 h 1893000"/>
              <a:gd name="connsiteX4" fmla="*/ 3827394 w 4388134"/>
              <a:gd name="connsiteY4" fmla="*/ 69534 h 1893000"/>
              <a:gd name="connsiteX5" fmla="*/ 4357440 w 4388134"/>
              <a:gd name="connsiteY5" fmla="*/ 719981 h 1893000"/>
              <a:gd name="connsiteX6" fmla="*/ 4005036 w 4388134"/>
              <a:gd name="connsiteY6" fmla="*/ 1433609 h 1893000"/>
              <a:gd name="connsiteX7" fmla="*/ 924745 w 4388134"/>
              <a:gd name="connsiteY7" fmla="*/ 1552767 h 1893000"/>
              <a:gd name="connsiteX8" fmla="*/ 547270 w 4388134"/>
              <a:gd name="connsiteY8" fmla="*/ 1893000 h 1893000"/>
              <a:gd name="connsiteX9" fmla="*/ 541936 w 4388134"/>
              <a:gd name="connsiteY9" fmla="*/ 1552672 h 1893000"/>
              <a:gd name="connsiteX0" fmla="*/ 541936 w 4371319"/>
              <a:gd name="connsiteY0" fmla="*/ 1552672 h 1893000"/>
              <a:gd name="connsiteX1" fmla="*/ 125057 w 4371319"/>
              <a:gd name="connsiteY1" fmla="*/ 1257234 h 1893000"/>
              <a:gd name="connsiteX2" fmla="*/ 7711 w 4371319"/>
              <a:gd name="connsiteY2" fmla="*/ 478656 h 1893000"/>
              <a:gd name="connsiteX3" fmla="*/ 638098 w 4371319"/>
              <a:gd name="connsiteY3" fmla="*/ 64537 h 1893000"/>
              <a:gd name="connsiteX4" fmla="*/ 3827394 w 4371319"/>
              <a:gd name="connsiteY4" fmla="*/ 69534 h 1893000"/>
              <a:gd name="connsiteX5" fmla="*/ 4357440 w 4371319"/>
              <a:gd name="connsiteY5" fmla="*/ 719981 h 1893000"/>
              <a:gd name="connsiteX6" fmla="*/ 4005036 w 4371319"/>
              <a:gd name="connsiteY6" fmla="*/ 1433609 h 1893000"/>
              <a:gd name="connsiteX7" fmla="*/ 924745 w 4371319"/>
              <a:gd name="connsiteY7" fmla="*/ 1552767 h 1893000"/>
              <a:gd name="connsiteX8" fmla="*/ 547270 w 4371319"/>
              <a:gd name="connsiteY8" fmla="*/ 1893000 h 1893000"/>
              <a:gd name="connsiteX9" fmla="*/ 541936 w 4371319"/>
              <a:gd name="connsiteY9" fmla="*/ 1552672 h 1893000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5036 w 4371319"/>
              <a:gd name="connsiteY6" fmla="*/ 1433609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3373 w 4371319"/>
              <a:gd name="connsiteY6" fmla="*/ 1412283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2709"/>
              <a:gd name="connsiteY0" fmla="*/ 1574600 h 1882850"/>
              <a:gd name="connsiteX1" fmla="*/ 125057 w 4372709"/>
              <a:gd name="connsiteY1" fmla="*/ 1279162 h 1882850"/>
              <a:gd name="connsiteX2" fmla="*/ 7711 w 4372709"/>
              <a:gd name="connsiteY2" fmla="*/ 500584 h 1882850"/>
              <a:gd name="connsiteX3" fmla="*/ 638098 w 4372709"/>
              <a:gd name="connsiteY3" fmla="*/ 86465 h 1882850"/>
              <a:gd name="connsiteX4" fmla="*/ 3836101 w 4372709"/>
              <a:gd name="connsiteY4" fmla="*/ 58680 h 1882850"/>
              <a:gd name="connsiteX5" fmla="*/ 4357440 w 4372709"/>
              <a:gd name="connsiteY5" fmla="*/ 741909 h 1882850"/>
              <a:gd name="connsiteX6" fmla="*/ 4003373 w 4372709"/>
              <a:gd name="connsiteY6" fmla="*/ 1434211 h 1882850"/>
              <a:gd name="connsiteX7" fmla="*/ 924745 w 4372709"/>
              <a:gd name="connsiteY7" fmla="*/ 1574695 h 1882850"/>
              <a:gd name="connsiteX8" fmla="*/ 513567 w 4372709"/>
              <a:gd name="connsiteY8" fmla="*/ 1882850 h 1882850"/>
              <a:gd name="connsiteX9" fmla="*/ 541936 w 4372709"/>
              <a:gd name="connsiteY9" fmla="*/ 1574600 h 1882850"/>
              <a:gd name="connsiteX0" fmla="*/ 596079 w 4426852"/>
              <a:gd name="connsiteY0" fmla="*/ 1574294 h 1882544"/>
              <a:gd name="connsiteX1" fmla="*/ 179200 w 4426852"/>
              <a:gd name="connsiteY1" fmla="*/ 1278856 h 1882544"/>
              <a:gd name="connsiteX2" fmla="*/ 5005 w 4426852"/>
              <a:gd name="connsiteY2" fmla="*/ 493573 h 1882544"/>
              <a:gd name="connsiteX3" fmla="*/ 692241 w 4426852"/>
              <a:gd name="connsiteY3" fmla="*/ 86159 h 1882544"/>
              <a:gd name="connsiteX4" fmla="*/ 3890244 w 4426852"/>
              <a:gd name="connsiteY4" fmla="*/ 58374 h 1882544"/>
              <a:gd name="connsiteX5" fmla="*/ 4411583 w 4426852"/>
              <a:gd name="connsiteY5" fmla="*/ 741603 h 1882544"/>
              <a:gd name="connsiteX6" fmla="*/ 4057516 w 4426852"/>
              <a:gd name="connsiteY6" fmla="*/ 1433905 h 1882544"/>
              <a:gd name="connsiteX7" fmla="*/ 978888 w 4426852"/>
              <a:gd name="connsiteY7" fmla="*/ 1574389 h 1882544"/>
              <a:gd name="connsiteX8" fmla="*/ 567710 w 4426852"/>
              <a:gd name="connsiteY8" fmla="*/ 1882544 h 1882544"/>
              <a:gd name="connsiteX9" fmla="*/ 596079 w 4426852"/>
              <a:gd name="connsiteY9" fmla="*/ 1574294 h 1882544"/>
              <a:gd name="connsiteX0" fmla="*/ 614119 w 4445340"/>
              <a:gd name="connsiteY0" fmla="*/ 1619631 h 1927881"/>
              <a:gd name="connsiteX1" fmla="*/ 197240 w 4445340"/>
              <a:gd name="connsiteY1" fmla="*/ 1324193 h 1927881"/>
              <a:gd name="connsiteX2" fmla="*/ 23045 w 4445340"/>
              <a:gd name="connsiteY2" fmla="*/ 538910 h 1927881"/>
              <a:gd name="connsiteX3" fmla="*/ 692421 w 4445340"/>
              <a:gd name="connsiteY3" fmla="*/ 46983 h 1927881"/>
              <a:gd name="connsiteX4" fmla="*/ 3908284 w 4445340"/>
              <a:gd name="connsiteY4" fmla="*/ 103711 h 1927881"/>
              <a:gd name="connsiteX5" fmla="*/ 4429623 w 4445340"/>
              <a:gd name="connsiteY5" fmla="*/ 786940 h 1927881"/>
              <a:gd name="connsiteX6" fmla="*/ 4075556 w 4445340"/>
              <a:gd name="connsiteY6" fmla="*/ 1479242 h 1927881"/>
              <a:gd name="connsiteX7" fmla="*/ 996928 w 4445340"/>
              <a:gd name="connsiteY7" fmla="*/ 1619726 h 1927881"/>
              <a:gd name="connsiteX8" fmla="*/ 585750 w 4445340"/>
              <a:gd name="connsiteY8" fmla="*/ 1927881 h 1927881"/>
              <a:gd name="connsiteX9" fmla="*/ 614119 w 4445340"/>
              <a:gd name="connsiteY9" fmla="*/ 1619631 h 1927881"/>
              <a:gd name="connsiteX0" fmla="*/ 595113 w 4426334"/>
              <a:gd name="connsiteY0" fmla="*/ 1619631 h 1927881"/>
              <a:gd name="connsiteX1" fmla="*/ 178234 w 4426334"/>
              <a:gd name="connsiteY1" fmla="*/ 1324193 h 1927881"/>
              <a:gd name="connsiteX2" fmla="*/ 4039 w 4426334"/>
              <a:gd name="connsiteY2" fmla="*/ 538910 h 1927881"/>
              <a:gd name="connsiteX3" fmla="*/ 673415 w 4426334"/>
              <a:gd name="connsiteY3" fmla="*/ 46983 h 1927881"/>
              <a:gd name="connsiteX4" fmla="*/ 3889278 w 4426334"/>
              <a:gd name="connsiteY4" fmla="*/ 103711 h 1927881"/>
              <a:gd name="connsiteX5" fmla="*/ 4410617 w 4426334"/>
              <a:gd name="connsiteY5" fmla="*/ 786940 h 1927881"/>
              <a:gd name="connsiteX6" fmla="*/ 4056550 w 4426334"/>
              <a:gd name="connsiteY6" fmla="*/ 1479242 h 1927881"/>
              <a:gd name="connsiteX7" fmla="*/ 977922 w 4426334"/>
              <a:gd name="connsiteY7" fmla="*/ 1619726 h 1927881"/>
              <a:gd name="connsiteX8" fmla="*/ 566744 w 4426334"/>
              <a:gd name="connsiteY8" fmla="*/ 1927881 h 1927881"/>
              <a:gd name="connsiteX9" fmla="*/ 595113 w 4426334"/>
              <a:gd name="connsiteY9" fmla="*/ 1619631 h 1927881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38498 h 1946748"/>
              <a:gd name="connsiteX1" fmla="*/ 162953 w 4410649"/>
              <a:gd name="connsiteY1" fmla="*/ 1343060 h 1946748"/>
              <a:gd name="connsiteX2" fmla="*/ 4508 w 4410649"/>
              <a:gd name="connsiteY2" fmla="*/ 470888 h 1946748"/>
              <a:gd name="connsiteX3" fmla="*/ 658134 w 4410649"/>
              <a:gd name="connsiteY3" fmla="*/ 65850 h 1946748"/>
              <a:gd name="connsiteX4" fmla="*/ 3871596 w 4410649"/>
              <a:gd name="connsiteY4" fmla="*/ 92219 h 1946748"/>
              <a:gd name="connsiteX5" fmla="*/ 4395336 w 4410649"/>
              <a:gd name="connsiteY5" fmla="*/ 805807 h 1946748"/>
              <a:gd name="connsiteX6" fmla="*/ 4041269 w 4410649"/>
              <a:gd name="connsiteY6" fmla="*/ 1498109 h 1946748"/>
              <a:gd name="connsiteX7" fmla="*/ 962641 w 4410649"/>
              <a:gd name="connsiteY7" fmla="*/ 1638593 h 1946748"/>
              <a:gd name="connsiteX8" fmla="*/ 551463 w 4410649"/>
              <a:gd name="connsiteY8" fmla="*/ 1946748 h 1946748"/>
              <a:gd name="connsiteX9" fmla="*/ 579832 w 4410649"/>
              <a:gd name="connsiteY9" fmla="*/ 1638498 h 194674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28152"/>
              <a:gd name="connsiteY0" fmla="*/ 1638498 h 1966993"/>
              <a:gd name="connsiteX1" fmla="*/ 162953 w 4428152"/>
              <a:gd name="connsiteY1" fmla="*/ 1343060 h 1966993"/>
              <a:gd name="connsiteX2" fmla="*/ 4508 w 4428152"/>
              <a:gd name="connsiteY2" fmla="*/ 470888 h 1966993"/>
              <a:gd name="connsiteX3" fmla="*/ 658134 w 4428152"/>
              <a:gd name="connsiteY3" fmla="*/ 65850 h 1966993"/>
              <a:gd name="connsiteX4" fmla="*/ 3871596 w 4428152"/>
              <a:gd name="connsiteY4" fmla="*/ 92219 h 1966993"/>
              <a:gd name="connsiteX5" fmla="*/ 4395336 w 4428152"/>
              <a:gd name="connsiteY5" fmla="*/ 805807 h 1966993"/>
              <a:gd name="connsiteX6" fmla="*/ 4041269 w 4428152"/>
              <a:gd name="connsiteY6" fmla="*/ 1498109 h 1966993"/>
              <a:gd name="connsiteX7" fmla="*/ 911570 w 4428152"/>
              <a:gd name="connsiteY7" fmla="*/ 1642154 h 1966993"/>
              <a:gd name="connsiteX8" fmla="*/ 853844 w 4428152"/>
              <a:gd name="connsiteY8" fmla="*/ 1966993 h 1966993"/>
              <a:gd name="connsiteX9" fmla="*/ 579832 w 4428152"/>
              <a:gd name="connsiteY9" fmla="*/ 1638498 h 1966993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03897"/>
              <a:gd name="connsiteY0" fmla="*/ 1638498 h 1962415"/>
              <a:gd name="connsiteX1" fmla="*/ 162953 w 4403897"/>
              <a:gd name="connsiteY1" fmla="*/ 1343060 h 1962415"/>
              <a:gd name="connsiteX2" fmla="*/ 4508 w 4403897"/>
              <a:gd name="connsiteY2" fmla="*/ 470888 h 1962415"/>
              <a:gd name="connsiteX3" fmla="*/ 658134 w 4403897"/>
              <a:gd name="connsiteY3" fmla="*/ 65850 h 1962415"/>
              <a:gd name="connsiteX4" fmla="*/ 3871596 w 4403897"/>
              <a:gd name="connsiteY4" fmla="*/ 92219 h 1962415"/>
              <a:gd name="connsiteX5" fmla="*/ 4395336 w 4403897"/>
              <a:gd name="connsiteY5" fmla="*/ 805807 h 1962415"/>
              <a:gd name="connsiteX6" fmla="*/ 4041269 w 4403897"/>
              <a:gd name="connsiteY6" fmla="*/ 1498109 h 1962415"/>
              <a:gd name="connsiteX7" fmla="*/ 911570 w 4403897"/>
              <a:gd name="connsiteY7" fmla="*/ 1642154 h 1962415"/>
              <a:gd name="connsiteX8" fmla="*/ 919506 w 4403897"/>
              <a:gd name="connsiteY8" fmla="*/ 1962415 h 1962415"/>
              <a:gd name="connsiteX9" fmla="*/ 579832 w 4403897"/>
              <a:gd name="connsiteY9" fmla="*/ 1638498 h 1962415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4041269 w 4403170"/>
              <a:gd name="connsiteY6" fmla="*/ 1529947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7252 w 4403170"/>
              <a:gd name="connsiteY6" fmla="*/ 1555855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4291 w 4403170"/>
              <a:gd name="connsiteY6" fmla="*/ 1611163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34162 w 4402901"/>
              <a:gd name="connsiteY0" fmla="*/ 1652839 h 1994253"/>
              <a:gd name="connsiteX1" fmla="*/ 162684 w 4402901"/>
              <a:gd name="connsiteY1" fmla="*/ 1374898 h 1994253"/>
              <a:gd name="connsiteX2" fmla="*/ 4239 w 4402901"/>
              <a:gd name="connsiteY2" fmla="*/ 502726 h 1994253"/>
              <a:gd name="connsiteX3" fmla="*/ 657865 w 4402901"/>
              <a:gd name="connsiteY3" fmla="*/ 97688 h 1994253"/>
              <a:gd name="connsiteX4" fmla="*/ 3866451 w 4402901"/>
              <a:gd name="connsiteY4" fmla="*/ 62409 h 1994253"/>
              <a:gd name="connsiteX5" fmla="*/ 4395067 w 4402901"/>
              <a:gd name="connsiteY5" fmla="*/ 837645 h 1994253"/>
              <a:gd name="connsiteX6" fmla="*/ 3860519 w 4402901"/>
              <a:gd name="connsiteY6" fmla="*/ 1659621 h 1994253"/>
              <a:gd name="connsiteX7" fmla="*/ 911301 w 4402901"/>
              <a:gd name="connsiteY7" fmla="*/ 1673992 h 1994253"/>
              <a:gd name="connsiteX8" fmla="*/ 919237 w 4402901"/>
              <a:gd name="connsiteY8" fmla="*/ 1994253 h 1994253"/>
              <a:gd name="connsiteX9" fmla="*/ 534162 w 4402901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4095 h 1995509"/>
              <a:gd name="connsiteX1" fmla="*/ 167956 w 4425474"/>
              <a:gd name="connsiteY1" fmla="*/ 1342922 h 1995509"/>
              <a:gd name="connsiteX2" fmla="*/ 26812 w 4425474"/>
              <a:gd name="connsiteY2" fmla="*/ 503982 h 1995509"/>
              <a:gd name="connsiteX3" fmla="*/ 680438 w 4425474"/>
              <a:gd name="connsiteY3" fmla="*/ 98944 h 1995509"/>
              <a:gd name="connsiteX4" fmla="*/ 3889024 w 4425474"/>
              <a:gd name="connsiteY4" fmla="*/ 63665 h 1995509"/>
              <a:gd name="connsiteX5" fmla="*/ 4417640 w 4425474"/>
              <a:gd name="connsiteY5" fmla="*/ 838901 h 1995509"/>
              <a:gd name="connsiteX6" fmla="*/ 3883092 w 4425474"/>
              <a:gd name="connsiteY6" fmla="*/ 1660877 h 1995509"/>
              <a:gd name="connsiteX7" fmla="*/ 933874 w 4425474"/>
              <a:gd name="connsiteY7" fmla="*/ 1675248 h 1995509"/>
              <a:gd name="connsiteX8" fmla="*/ 941810 w 4425474"/>
              <a:gd name="connsiteY8" fmla="*/ 1995509 h 1995509"/>
              <a:gd name="connsiteX9" fmla="*/ 556735 w 4425474"/>
              <a:gd name="connsiteY9" fmla="*/ 1654095 h 1995509"/>
              <a:gd name="connsiteX0" fmla="*/ 556735 w 4425474"/>
              <a:gd name="connsiteY0" fmla="*/ 1655129 h 1996543"/>
              <a:gd name="connsiteX1" fmla="*/ 167956 w 4425474"/>
              <a:gd name="connsiteY1" fmla="*/ 1343956 h 1996543"/>
              <a:gd name="connsiteX2" fmla="*/ 26812 w 4425474"/>
              <a:gd name="connsiteY2" fmla="*/ 505016 h 1996543"/>
              <a:gd name="connsiteX3" fmla="*/ 680438 w 4425474"/>
              <a:gd name="connsiteY3" fmla="*/ 99978 h 1996543"/>
              <a:gd name="connsiteX4" fmla="*/ 3889024 w 4425474"/>
              <a:gd name="connsiteY4" fmla="*/ 64699 h 1996543"/>
              <a:gd name="connsiteX5" fmla="*/ 4417640 w 4425474"/>
              <a:gd name="connsiteY5" fmla="*/ 839935 h 1996543"/>
              <a:gd name="connsiteX6" fmla="*/ 3883092 w 4425474"/>
              <a:gd name="connsiteY6" fmla="*/ 1661911 h 1996543"/>
              <a:gd name="connsiteX7" fmla="*/ 933874 w 4425474"/>
              <a:gd name="connsiteY7" fmla="*/ 1676282 h 1996543"/>
              <a:gd name="connsiteX8" fmla="*/ 941810 w 4425474"/>
              <a:gd name="connsiteY8" fmla="*/ 1996543 h 1996543"/>
              <a:gd name="connsiteX9" fmla="*/ 556735 w 4425474"/>
              <a:gd name="connsiteY9" fmla="*/ 1655129 h 1996543"/>
              <a:gd name="connsiteX0" fmla="*/ 550979 w 4421752"/>
              <a:gd name="connsiteY0" fmla="*/ 1650230 h 1991644"/>
              <a:gd name="connsiteX1" fmla="*/ 162200 w 4421752"/>
              <a:gd name="connsiteY1" fmla="*/ 1339057 h 1991644"/>
              <a:gd name="connsiteX2" fmla="*/ 21056 w 4421752"/>
              <a:gd name="connsiteY2" fmla="*/ 500117 h 1991644"/>
              <a:gd name="connsiteX3" fmla="*/ 587675 w 4421752"/>
              <a:gd name="connsiteY3" fmla="*/ 108032 h 1991644"/>
              <a:gd name="connsiteX4" fmla="*/ 3883268 w 4421752"/>
              <a:gd name="connsiteY4" fmla="*/ 59800 h 1991644"/>
              <a:gd name="connsiteX5" fmla="*/ 4411884 w 4421752"/>
              <a:gd name="connsiteY5" fmla="*/ 835036 h 1991644"/>
              <a:gd name="connsiteX6" fmla="*/ 3877336 w 4421752"/>
              <a:gd name="connsiteY6" fmla="*/ 1657012 h 1991644"/>
              <a:gd name="connsiteX7" fmla="*/ 928118 w 4421752"/>
              <a:gd name="connsiteY7" fmla="*/ 1671383 h 1991644"/>
              <a:gd name="connsiteX8" fmla="*/ 936054 w 4421752"/>
              <a:gd name="connsiteY8" fmla="*/ 1991644 h 1991644"/>
              <a:gd name="connsiteX9" fmla="*/ 550979 w 4421752"/>
              <a:gd name="connsiteY9" fmla="*/ 1650230 h 1991644"/>
              <a:gd name="connsiteX0" fmla="*/ 550979 w 4423181"/>
              <a:gd name="connsiteY0" fmla="*/ 1701894 h 2043308"/>
              <a:gd name="connsiteX1" fmla="*/ 162200 w 4423181"/>
              <a:gd name="connsiteY1" fmla="*/ 1390721 h 2043308"/>
              <a:gd name="connsiteX2" fmla="*/ 21056 w 4423181"/>
              <a:gd name="connsiteY2" fmla="*/ 551781 h 2043308"/>
              <a:gd name="connsiteX3" fmla="*/ 587675 w 4423181"/>
              <a:gd name="connsiteY3" fmla="*/ 159696 h 2043308"/>
              <a:gd name="connsiteX4" fmla="*/ 3883268 w 4423181"/>
              <a:gd name="connsiteY4" fmla="*/ 111464 h 2043308"/>
              <a:gd name="connsiteX5" fmla="*/ 4411884 w 4423181"/>
              <a:gd name="connsiteY5" fmla="*/ 886700 h 2043308"/>
              <a:gd name="connsiteX6" fmla="*/ 3877336 w 4423181"/>
              <a:gd name="connsiteY6" fmla="*/ 1708676 h 2043308"/>
              <a:gd name="connsiteX7" fmla="*/ 928118 w 4423181"/>
              <a:gd name="connsiteY7" fmla="*/ 1723047 h 2043308"/>
              <a:gd name="connsiteX8" fmla="*/ 936054 w 4423181"/>
              <a:gd name="connsiteY8" fmla="*/ 2043308 h 2043308"/>
              <a:gd name="connsiteX9" fmla="*/ 550979 w 4423181"/>
              <a:gd name="connsiteY9" fmla="*/ 1701894 h 2043308"/>
              <a:gd name="connsiteX0" fmla="*/ 550979 w 4416703"/>
              <a:gd name="connsiteY0" fmla="*/ 1724338 h 2065752"/>
              <a:gd name="connsiteX1" fmla="*/ 162200 w 4416703"/>
              <a:gd name="connsiteY1" fmla="*/ 1413165 h 2065752"/>
              <a:gd name="connsiteX2" fmla="*/ 21056 w 4416703"/>
              <a:gd name="connsiteY2" fmla="*/ 574225 h 2065752"/>
              <a:gd name="connsiteX3" fmla="*/ 587675 w 4416703"/>
              <a:gd name="connsiteY3" fmla="*/ 182140 h 2065752"/>
              <a:gd name="connsiteX4" fmla="*/ 3836784 w 4416703"/>
              <a:gd name="connsiteY4" fmla="*/ 102710 h 2065752"/>
              <a:gd name="connsiteX5" fmla="*/ 4411884 w 4416703"/>
              <a:gd name="connsiteY5" fmla="*/ 909144 h 2065752"/>
              <a:gd name="connsiteX6" fmla="*/ 3877336 w 4416703"/>
              <a:gd name="connsiteY6" fmla="*/ 1731120 h 2065752"/>
              <a:gd name="connsiteX7" fmla="*/ 928118 w 4416703"/>
              <a:gd name="connsiteY7" fmla="*/ 1745491 h 2065752"/>
              <a:gd name="connsiteX8" fmla="*/ 936054 w 4416703"/>
              <a:gd name="connsiteY8" fmla="*/ 2065752 h 2065752"/>
              <a:gd name="connsiteX9" fmla="*/ 550979 w 4416703"/>
              <a:gd name="connsiteY9" fmla="*/ 1724338 h 2065752"/>
              <a:gd name="connsiteX0" fmla="*/ 560106 w 4423497"/>
              <a:gd name="connsiteY0" fmla="*/ 1682522 h 2023936"/>
              <a:gd name="connsiteX1" fmla="*/ 171327 w 4423497"/>
              <a:gd name="connsiteY1" fmla="*/ 1371349 h 2023936"/>
              <a:gd name="connsiteX2" fmla="*/ 30183 w 4423497"/>
              <a:gd name="connsiteY2" fmla="*/ 532409 h 2023936"/>
              <a:gd name="connsiteX3" fmla="*/ 733796 w 4423497"/>
              <a:gd name="connsiteY3" fmla="*/ 110109 h 2023936"/>
              <a:gd name="connsiteX4" fmla="*/ 3845911 w 4423497"/>
              <a:gd name="connsiteY4" fmla="*/ 60894 h 2023936"/>
              <a:gd name="connsiteX5" fmla="*/ 4421011 w 4423497"/>
              <a:gd name="connsiteY5" fmla="*/ 867328 h 2023936"/>
              <a:gd name="connsiteX6" fmla="*/ 3886463 w 4423497"/>
              <a:gd name="connsiteY6" fmla="*/ 1689304 h 2023936"/>
              <a:gd name="connsiteX7" fmla="*/ 937245 w 4423497"/>
              <a:gd name="connsiteY7" fmla="*/ 1703675 h 2023936"/>
              <a:gd name="connsiteX8" fmla="*/ 945181 w 4423497"/>
              <a:gd name="connsiteY8" fmla="*/ 2023936 h 2023936"/>
              <a:gd name="connsiteX9" fmla="*/ 560106 w 4423497"/>
              <a:gd name="connsiteY9" fmla="*/ 1682522 h 2023936"/>
              <a:gd name="connsiteX0" fmla="*/ 563605 w 4426572"/>
              <a:gd name="connsiteY0" fmla="*/ 1726456 h 2067870"/>
              <a:gd name="connsiteX1" fmla="*/ 174826 w 4426572"/>
              <a:gd name="connsiteY1" fmla="*/ 1415283 h 2067870"/>
              <a:gd name="connsiteX2" fmla="*/ 33682 w 4426572"/>
              <a:gd name="connsiteY2" fmla="*/ 576343 h 2067870"/>
              <a:gd name="connsiteX3" fmla="*/ 788618 w 4426572"/>
              <a:gd name="connsiteY3" fmla="*/ 60926 h 2067870"/>
              <a:gd name="connsiteX4" fmla="*/ 3849410 w 4426572"/>
              <a:gd name="connsiteY4" fmla="*/ 104828 h 2067870"/>
              <a:gd name="connsiteX5" fmla="*/ 4424510 w 4426572"/>
              <a:gd name="connsiteY5" fmla="*/ 911262 h 2067870"/>
              <a:gd name="connsiteX6" fmla="*/ 3889962 w 4426572"/>
              <a:gd name="connsiteY6" fmla="*/ 1733238 h 2067870"/>
              <a:gd name="connsiteX7" fmla="*/ 940744 w 4426572"/>
              <a:gd name="connsiteY7" fmla="*/ 1747609 h 2067870"/>
              <a:gd name="connsiteX8" fmla="*/ 948680 w 4426572"/>
              <a:gd name="connsiteY8" fmla="*/ 2067870 h 2067870"/>
              <a:gd name="connsiteX9" fmla="*/ 563605 w 4426572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4281 w 4427247"/>
              <a:gd name="connsiteY0" fmla="*/ 1726456 h 2067870"/>
              <a:gd name="connsiteX1" fmla="*/ 172251 w 4427247"/>
              <a:gd name="connsiteY1" fmla="*/ 1374183 h 2067870"/>
              <a:gd name="connsiteX2" fmla="*/ 34358 w 4427247"/>
              <a:gd name="connsiteY2" fmla="*/ 576343 h 2067870"/>
              <a:gd name="connsiteX3" fmla="*/ 789294 w 4427247"/>
              <a:gd name="connsiteY3" fmla="*/ 60926 h 2067870"/>
              <a:gd name="connsiteX4" fmla="*/ 3850086 w 4427247"/>
              <a:gd name="connsiteY4" fmla="*/ 104828 h 2067870"/>
              <a:gd name="connsiteX5" fmla="*/ 4425186 w 4427247"/>
              <a:gd name="connsiteY5" fmla="*/ 911262 h 2067870"/>
              <a:gd name="connsiteX6" fmla="*/ 3570165 w 4427247"/>
              <a:gd name="connsiteY6" fmla="*/ 1762468 h 2067870"/>
              <a:gd name="connsiteX7" fmla="*/ 941420 w 4427247"/>
              <a:gd name="connsiteY7" fmla="*/ 1747609 h 2067870"/>
              <a:gd name="connsiteX8" fmla="*/ 949356 w 4427247"/>
              <a:gd name="connsiteY8" fmla="*/ 2067870 h 2067870"/>
              <a:gd name="connsiteX9" fmla="*/ 564281 w 4427247"/>
              <a:gd name="connsiteY9" fmla="*/ 1726456 h 2067870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941420 w 4427247"/>
              <a:gd name="connsiteY7" fmla="*/ 1762471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1156249 w 4427247"/>
              <a:gd name="connsiteY7" fmla="*/ 1788819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116439"/>
              <a:gd name="connsiteX1" fmla="*/ 172251 w 4427247"/>
              <a:gd name="connsiteY1" fmla="*/ 1389045 h 2116439"/>
              <a:gd name="connsiteX2" fmla="*/ 34358 w 4427247"/>
              <a:gd name="connsiteY2" fmla="*/ 591205 h 2116439"/>
              <a:gd name="connsiteX3" fmla="*/ 789294 w 4427247"/>
              <a:gd name="connsiteY3" fmla="*/ 75788 h 2116439"/>
              <a:gd name="connsiteX4" fmla="*/ 3850086 w 4427247"/>
              <a:gd name="connsiteY4" fmla="*/ 119690 h 2116439"/>
              <a:gd name="connsiteX5" fmla="*/ 4425186 w 4427247"/>
              <a:gd name="connsiteY5" fmla="*/ 926124 h 2116439"/>
              <a:gd name="connsiteX6" fmla="*/ 3570165 w 4427247"/>
              <a:gd name="connsiteY6" fmla="*/ 1777330 h 2116439"/>
              <a:gd name="connsiteX7" fmla="*/ 1156249 w 4427247"/>
              <a:gd name="connsiteY7" fmla="*/ 1788819 h 2116439"/>
              <a:gd name="connsiteX8" fmla="*/ 1157432 w 4427247"/>
              <a:gd name="connsiteY8" fmla="*/ 2116439 h 2116439"/>
              <a:gd name="connsiteX9" fmla="*/ 564281 w 4427247"/>
              <a:gd name="connsiteY9" fmla="*/ 1741318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28763"/>
              <a:gd name="connsiteY0" fmla="*/ 1751186 h 2116439"/>
              <a:gd name="connsiteX1" fmla="*/ 175828 w 4428763"/>
              <a:gd name="connsiteY1" fmla="*/ 1389045 h 2116439"/>
              <a:gd name="connsiteX2" fmla="*/ 37935 w 4428763"/>
              <a:gd name="connsiteY2" fmla="*/ 591205 h 2116439"/>
              <a:gd name="connsiteX3" fmla="*/ 792871 w 4428763"/>
              <a:gd name="connsiteY3" fmla="*/ 75788 h 2116439"/>
              <a:gd name="connsiteX4" fmla="*/ 3853663 w 4428763"/>
              <a:gd name="connsiteY4" fmla="*/ 119690 h 2116439"/>
              <a:gd name="connsiteX5" fmla="*/ 4428763 w 4428763"/>
              <a:gd name="connsiteY5" fmla="*/ 926124 h 2116439"/>
              <a:gd name="connsiteX6" fmla="*/ 3573742 w 4428763"/>
              <a:gd name="connsiteY6" fmla="*/ 1777330 h 2116439"/>
              <a:gd name="connsiteX7" fmla="*/ 1159826 w 4428763"/>
              <a:gd name="connsiteY7" fmla="*/ 1788819 h 2116439"/>
              <a:gd name="connsiteX8" fmla="*/ 1161009 w 4428763"/>
              <a:gd name="connsiteY8" fmla="*/ 2116439 h 2116439"/>
              <a:gd name="connsiteX9" fmla="*/ 722695 w 4428763"/>
              <a:gd name="connsiteY9" fmla="*/ 1751186 h 2116439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8763" h="2102473">
                <a:moveTo>
                  <a:pt x="722695" y="1737220"/>
                </a:moveTo>
                <a:cubicBezTo>
                  <a:pt x="541817" y="1663774"/>
                  <a:pt x="289955" y="1568409"/>
                  <a:pt x="175828" y="1375079"/>
                </a:cubicBezTo>
                <a:cubicBezTo>
                  <a:pt x="61701" y="1181749"/>
                  <a:pt x="-64905" y="796115"/>
                  <a:pt x="37935" y="577239"/>
                </a:cubicBezTo>
                <a:cubicBezTo>
                  <a:pt x="140775" y="358363"/>
                  <a:pt x="162043" y="140692"/>
                  <a:pt x="792871" y="61822"/>
                </a:cubicBezTo>
                <a:cubicBezTo>
                  <a:pt x="1423699" y="-17048"/>
                  <a:pt x="3216921" y="-37702"/>
                  <a:pt x="3822903" y="104021"/>
                </a:cubicBezTo>
                <a:cubicBezTo>
                  <a:pt x="4428885" y="245744"/>
                  <a:pt x="4416953" y="658639"/>
                  <a:pt x="4428763" y="912158"/>
                </a:cubicBezTo>
                <a:cubicBezTo>
                  <a:pt x="4404194" y="1365424"/>
                  <a:pt x="4118565" y="1619581"/>
                  <a:pt x="3573742" y="1763364"/>
                </a:cubicBezTo>
                <a:cubicBezTo>
                  <a:pt x="3028919" y="1907147"/>
                  <a:pt x="1313245" y="1816204"/>
                  <a:pt x="1159826" y="1774853"/>
                </a:cubicBezTo>
                <a:cubicBezTo>
                  <a:pt x="1098295" y="1880771"/>
                  <a:pt x="1112279" y="1894673"/>
                  <a:pt x="1161009" y="2102473"/>
                </a:cubicBezTo>
                <a:cubicBezTo>
                  <a:pt x="929550" y="1950845"/>
                  <a:pt x="722695" y="1737220"/>
                  <a:pt x="722695" y="1737220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0CBA79-5DD2-8DE4-23A1-330875F2C4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6210" y="517037"/>
            <a:ext cx="4182671" cy="666349"/>
          </a:xfrm>
        </p:spPr>
        <p:txBody>
          <a:bodyPr anchor="b">
            <a:normAutofit fontScale="90000"/>
          </a:bodyPr>
          <a:lstStyle/>
          <a:p>
            <a:r>
              <a:rPr lang="en-US" i="0" dirty="0">
                <a:effectLst/>
                <a:latin typeface="+mn-lt"/>
              </a:rPr>
              <a:t>Category View</a:t>
            </a:r>
            <a:endParaRPr lang="en-US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B5BD5C-5F5E-97EC-D347-04DB54FEAC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1899" y="1274465"/>
            <a:ext cx="4881093" cy="1236194"/>
          </a:xfrm>
        </p:spPr>
        <p:txBody>
          <a:bodyPr anchor="t">
            <a:noAutofit/>
          </a:bodyPr>
          <a:lstStyle/>
          <a:p>
            <a:pPr marL="285750" indent="-285750" algn="ctr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spc="100" dirty="0">
                <a:ea typeface="+mj-ea"/>
                <a:cs typeface="+mj-cs"/>
              </a:rPr>
              <a:t>Overview of the category view for Thanksgiving shopping.</a:t>
            </a:r>
          </a:p>
          <a:p>
            <a:pPr marL="285750" indent="-285750" algn="ctr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spc="100" dirty="0">
                <a:ea typeface="+mj-ea"/>
                <a:cs typeface="+mj-cs"/>
              </a:rPr>
              <a:t>List of categories users can browse (sweaters, winter cap, snow boots, sneakers, variety of socks, bag, sandals, perfume, Christmas gifts for friends).</a:t>
            </a:r>
          </a:p>
          <a:p>
            <a:pPr marL="285750" indent="-285750" algn="ctr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spc="100" dirty="0">
                <a:ea typeface="+mj-ea"/>
                <a:cs typeface="+mj-cs"/>
              </a:rPr>
              <a:t>Visual representation of the category view.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FBE8679-CB21-4876-82EA-4D4D5D4BC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97424">
            <a:off x="496549" y="410803"/>
            <a:ext cx="5522001" cy="2792916"/>
          </a:xfrm>
          <a:custGeom>
            <a:avLst/>
            <a:gdLst>
              <a:gd name="connsiteX0" fmla="*/ 891379 w 4662985"/>
              <a:gd name="connsiteY0" fmla="*/ 1591181 h 1931508"/>
              <a:gd name="connsiteX1" fmla="*/ 126235 w 4662985"/>
              <a:gd name="connsiteY1" fmla="*/ 1242280 h 1931508"/>
              <a:gd name="connsiteX2" fmla="*/ 8887 w 4662985"/>
              <a:gd name="connsiteY2" fmla="*/ 549241 h 1931508"/>
              <a:gd name="connsiteX3" fmla="*/ 481994 w 4662985"/>
              <a:gd name="connsiteY3" fmla="*/ 38891 h 1931508"/>
              <a:gd name="connsiteX4" fmla="*/ 4176837 w 4662985"/>
              <a:gd name="connsiteY4" fmla="*/ 108043 h 1931508"/>
              <a:gd name="connsiteX5" fmla="*/ 4661945 w 4662985"/>
              <a:gd name="connsiteY5" fmla="*/ 598104 h 1931508"/>
              <a:gd name="connsiteX6" fmla="*/ 4354479 w 4662985"/>
              <a:gd name="connsiteY6" fmla="*/ 1472118 h 1931508"/>
              <a:gd name="connsiteX7" fmla="*/ 1274188 w 4662985"/>
              <a:gd name="connsiteY7" fmla="*/ 1591276 h 1931508"/>
              <a:gd name="connsiteX8" fmla="*/ 896713 w 4662985"/>
              <a:gd name="connsiteY8" fmla="*/ 1931509 h 1931508"/>
              <a:gd name="connsiteX9" fmla="*/ 891379 w 4662985"/>
              <a:gd name="connsiteY9" fmla="*/ 1591181 h 1931508"/>
              <a:gd name="connsiteX0" fmla="*/ 891157 w 4662763"/>
              <a:gd name="connsiteY0" fmla="*/ 1591181 h 1931509"/>
              <a:gd name="connsiteX1" fmla="*/ 215888 w 4662763"/>
              <a:gd name="connsiteY1" fmla="*/ 1252973 h 1931509"/>
              <a:gd name="connsiteX2" fmla="*/ 8665 w 4662763"/>
              <a:gd name="connsiteY2" fmla="*/ 549241 h 1931509"/>
              <a:gd name="connsiteX3" fmla="*/ 481772 w 4662763"/>
              <a:gd name="connsiteY3" fmla="*/ 38891 h 1931509"/>
              <a:gd name="connsiteX4" fmla="*/ 4176615 w 4662763"/>
              <a:gd name="connsiteY4" fmla="*/ 108043 h 1931509"/>
              <a:gd name="connsiteX5" fmla="*/ 4661723 w 4662763"/>
              <a:gd name="connsiteY5" fmla="*/ 598104 h 1931509"/>
              <a:gd name="connsiteX6" fmla="*/ 4354257 w 4662763"/>
              <a:gd name="connsiteY6" fmla="*/ 1472118 h 1931509"/>
              <a:gd name="connsiteX7" fmla="*/ 1273966 w 4662763"/>
              <a:gd name="connsiteY7" fmla="*/ 1591276 h 1931509"/>
              <a:gd name="connsiteX8" fmla="*/ 896491 w 4662763"/>
              <a:gd name="connsiteY8" fmla="*/ 1931509 h 1931509"/>
              <a:gd name="connsiteX9" fmla="*/ 891157 w 4662763"/>
              <a:gd name="connsiteY9" fmla="*/ 1591181 h 1931509"/>
              <a:gd name="connsiteX0" fmla="*/ 893955 w 4665561"/>
              <a:gd name="connsiteY0" fmla="*/ 1591181 h 1931509"/>
              <a:gd name="connsiteX1" fmla="*/ 218686 w 4665561"/>
              <a:gd name="connsiteY1" fmla="*/ 1252973 h 1931509"/>
              <a:gd name="connsiteX2" fmla="*/ 11463 w 4665561"/>
              <a:gd name="connsiteY2" fmla="*/ 549241 h 1931509"/>
              <a:gd name="connsiteX3" fmla="*/ 484570 w 4665561"/>
              <a:gd name="connsiteY3" fmla="*/ 38891 h 1931509"/>
              <a:gd name="connsiteX4" fmla="*/ 4179413 w 4665561"/>
              <a:gd name="connsiteY4" fmla="*/ 108043 h 1931509"/>
              <a:gd name="connsiteX5" fmla="*/ 4664521 w 4665561"/>
              <a:gd name="connsiteY5" fmla="*/ 598104 h 1931509"/>
              <a:gd name="connsiteX6" fmla="*/ 4357055 w 4665561"/>
              <a:gd name="connsiteY6" fmla="*/ 1472118 h 1931509"/>
              <a:gd name="connsiteX7" fmla="*/ 1276764 w 4665561"/>
              <a:gd name="connsiteY7" fmla="*/ 1591276 h 1931509"/>
              <a:gd name="connsiteX8" fmla="*/ 899289 w 4665561"/>
              <a:gd name="connsiteY8" fmla="*/ 1931509 h 1931509"/>
              <a:gd name="connsiteX9" fmla="*/ 893955 w 4665561"/>
              <a:gd name="connsiteY9" fmla="*/ 1591181 h 1931509"/>
              <a:gd name="connsiteX0" fmla="*/ 882812 w 4654418"/>
              <a:gd name="connsiteY0" fmla="*/ 1591181 h 1931509"/>
              <a:gd name="connsiteX1" fmla="*/ 409762 w 4654418"/>
              <a:gd name="connsiteY1" fmla="*/ 1317128 h 1931509"/>
              <a:gd name="connsiteX2" fmla="*/ 320 w 4654418"/>
              <a:gd name="connsiteY2" fmla="*/ 549241 h 1931509"/>
              <a:gd name="connsiteX3" fmla="*/ 473427 w 4654418"/>
              <a:gd name="connsiteY3" fmla="*/ 38891 h 1931509"/>
              <a:gd name="connsiteX4" fmla="*/ 4168270 w 4654418"/>
              <a:gd name="connsiteY4" fmla="*/ 108043 h 1931509"/>
              <a:gd name="connsiteX5" fmla="*/ 4653378 w 4654418"/>
              <a:gd name="connsiteY5" fmla="*/ 598104 h 1931509"/>
              <a:gd name="connsiteX6" fmla="*/ 4345912 w 4654418"/>
              <a:gd name="connsiteY6" fmla="*/ 1472118 h 1931509"/>
              <a:gd name="connsiteX7" fmla="*/ 1265621 w 4654418"/>
              <a:gd name="connsiteY7" fmla="*/ 1591276 h 1931509"/>
              <a:gd name="connsiteX8" fmla="*/ 888146 w 4654418"/>
              <a:gd name="connsiteY8" fmla="*/ 1931509 h 1931509"/>
              <a:gd name="connsiteX9" fmla="*/ 882812 w 4654418"/>
              <a:gd name="connsiteY9" fmla="*/ 1591181 h 1931509"/>
              <a:gd name="connsiteX0" fmla="*/ 721472 w 4493078"/>
              <a:gd name="connsiteY0" fmla="*/ 1576074 h 1916402"/>
              <a:gd name="connsiteX1" fmla="*/ 248422 w 4493078"/>
              <a:gd name="connsiteY1" fmla="*/ 1302021 h 1916402"/>
              <a:gd name="connsiteX2" fmla="*/ 198481 w 4493078"/>
              <a:gd name="connsiteY2" fmla="*/ 544828 h 1916402"/>
              <a:gd name="connsiteX3" fmla="*/ 312087 w 4493078"/>
              <a:gd name="connsiteY3" fmla="*/ 23784 h 1916402"/>
              <a:gd name="connsiteX4" fmla="*/ 4006930 w 4493078"/>
              <a:gd name="connsiteY4" fmla="*/ 92936 h 1916402"/>
              <a:gd name="connsiteX5" fmla="*/ 4492038 w 4493078"/>
              <a:gd name="connsiteY5" fmla="*/ 582997 h 1916402"/>
              <a:gd name="connsiteX6" fmla="*/ 4184572 w 4493078"/>
              <a:gd name="connsiteY6" fmla="*/ 1457011 h 1916402"/>
              <a:gd name="connsiteX7" fmla="*/ 1104281 w 4493078"/>
              <a:gd name="connsiteY7" fmla="*/ 1576169 h 1916402"/>
              <a:gd name="connsiteX8" fmla="*/ 726806 w 4493078"/>
              <a:gd name="connsiteY8" fmla="*/ 1916402 h 1916402"/>
              <a:gd name="connsiteX9" fmla="*/ 721472 w 4493078"/>
              <a:gd name="connsiteY9" fmla="*/ 1576074 h 1916402"/>
              <a:gd name="connsiteX0" fmla="*/ 571898 w 4363378"/>
              <a:gd name="connsiteY0" fmla="*/ 1544826 h 1885154"/>
              <a:gd name="connsiteX1" fmla="*/ 98848 w 4363378"/>
              <a:gd name="connsiteY1" fmla="*/ 1270773 h 1885154"/>
              <a:gd name="connsiteX2" fmla="*/ 48907 w 4363378"/>
              <a:gd name="connsiteY2" fmla="*/ 513580 h 1885154"/>
              <a:gd name="connsiteX3" fmla="*/ 668060 w 4363378"/>
              <a:gd name="connsiteY3" fmla="*/ 56691 h 1885154"/>
              <a:gd name="connsiteX4" fmla="*/ 3857356 w 4363378"/>
              <a:gd name="connsiteY4" fmla="*/ 61688 h 1885154"/>
              <a:gd name="connsiteX5" fmla="*/ 4342464 w 4363378"/>
              <a:gd name="connsiteY5" fmla="*/ 551749 h 1885154"/>
              <a:gd name="connsiteX6" fmla="*/ 4034998 w 4363378"/>
              <a:gd name="connsiteY6" fmla="*/ 1425763 h 1885154"/>
              <a:gd name="connsiteX7" fmla="*/ 954707 w 4363378"/>
              <a:gd name="connsiteY7" fmla="*/ 1544921 h 1885154"/>
              <a:gd name="connsiteX8" fmla="*/ 577232 w 4363378"/>
              <a:gd name="connsiteY8" fmla="*/ 1885154 h 1885154"/>
              <a:gd name="connsiteX9" fmla="*/ 571898 w 4363378"/>
              <a:gd name="connsiteY9" fmla="*/ 1544826 h 1885154"/>
              <a:gd name="connsiteX0" fmla="*/ 571898 w 4363379"/>
              <a:gd name="connsiteY0" fmla="*/ 1544826 h 1885154"/>
              <a:gd name="connsiteX1" fmla="*/ 98848 w 4363379"/>
              <a:gd name="connsiteY1" fmla="*/ 1270773 h 1885154"/>
              <a:gd name="connsiteX2" fmla="*/ 48907 w 4363379"/>
              <a:gd name="connsiteY2" fmla="*/ 513580 h 1885154"/>
              <a:gd name="connsiteX3" fmla="*/ 668060 w 4363379"/>
              <a:gd name="connsiteY3" fmla="*/ 56691 h 1885154"/>
              <a:gd name="connsiteX4" fmla="*/ 3857356 w 4363379"/>
              <a:gd name="connsiteY4" fmla="*/ 61688 h 1885154"/>
              <a:gd name="connsiteX5" fmla="*/ 4342464 w 4363379"/>
              <a:gd name="connsiteY5" fmla="*/ 551749 h 1885154"/>
              <a:gd name="connsiteX6" fmla="*/ 4034998 w 4363379"/>
              <a:gd name="connsiteY6" fmla="*/ 1425763 h 1885154"/>
              <a:gd name="connsiteX7" fmla="*/ 954707 w 4363379"/>
              <a:gd name="connsiteY7" fmla="*/ 1544921 h 1885154"/>
              <a:gd name="connsiteX8" fmla="*/ 577232 w 4363379"/>
              <a:gd name="connsiteY8" fmla="*/ 1885154 h 1885154"/>
              <a:gd name="connsiteX9" fmla="*/ 571898 w 4363379"/>
              <a:gd name="connsiteY9" fmla="*/ 1544826 h 1885154"/>
              <a:gd name="connsiteX0" fmla="*/ 577456 w 4368937"/>
              <a:gd name="connsiteY0" fmla="*/ 1544826 h 1885154"/>
              <a:gd name="connsiteX1" fmla="*/ 104406 w 4368937"/>
              <a:gd name="connsiteY1" fmla="*/ 1270773 h 1885154"/>
              <a:gd name="connsiteX2" fmla="*/ 54465 w 4368937"/>
              <a:gd name="connsiteY2" fmla="*/ 513580 h 1885154"/>
              <a:gd name="connsiteX3" fmla="*/ 673618 w 4368937"/>
              <a:gd name="connsiteY3" fmla="*/ 56691 h 1885154"/>
              <a:gd name="connsiteX4" fmla="*/ 3862914 w 4368937"/>
              <a:gd name="connsiteY4" fmla="*/ 61688 h 1885154"/>
              <a:gd name="connsiteX5" fmla="*/ 4348022 w 4368937"/>
              <a:gd name="connsiteY5" fmla="*/ 551749 h 1885154"/>
              <a:gd name="connsiteX6" fmla="*/ 4040556 w 4368937"/>
              <a:gd name="connsiteY6" fmla="*/ 1425763 h 1885154"/>
              <a:gd name="connsiteX7" fmla="*/ 960265 w 4368937"/>
              <a:gd name="connsiteY7" fmla="*/ 1544921 h 1885154"/>
              <a:gd name="connsiteX8" fmla="*/ 582790 w 4368937"/>
              <a:gd name="connsiteY8" fmla="*/ 1885154 h 1885154"/>
              <a:gd name="connsiteX9" fmla="*/ 577456 w 4368937"/>
              <a:gd name="connsiteY9" fmla="*/ 1544826 h 1885154"/>
              <a:gd name="connsiteX0" fmla="*/ 558214 w 4349695"/>
              <a:gd name="connsiteY0" fmla="*/ 1544826 h 1885154"/>
              <a:gd name="connsiteX1" fmla="*/ 141335 w 4349695"/>
              <a:gd name="connsiteY1" fmla="*/ 1249388 h 1885154"/>
              <a:gd name="connsiteX2" fmla="*/ 35223 w 4349695"/>
              <a:gd name="connsiteY2" fmla="*/ 513580 h 1885154"/>
              <a:gd name="connsiteX3" fmla="*/ 654376 w 4349695"/>
              <a:gd name="connsiteY3" fmla="*/ 56691 h 1885154"/>
              <a:gd name="connsiteX4" fmla="*/ 3843672 w 4349695"/>
              <a:gd name="connsiteY4" fmla="*/ 61688 h 1885154"/>
              <a:gd name="connsiteX5" fmla="*/ 4328780 w 4349695"/>
              <a:gd name="connsiteY5" fmla="*/ 551749 h 1885154"/>
              <a:gd name="connsiteX6" fmla="*/ 4021314 w 4349695"/>
              <a:gd name="connsiteY6" fmla="*/ 1425763 h 1885154"/>
              <a:gd name="connsiteX7" fmla="*/ 941023 w 4349695"/>
              <a:gd name="connsiteY7" fmla="*/ 1544921 h 1885154"/>
              <a:gd name="connsiteX8" fmla="*/ 563548 w 4349695"/>
              <a:gd name="connsiteY8" fmla="*/ 1885154 h 1885154"/>
              <a:gd name="connsiteX9" fmla="*/ 558214 w 4349695"/>
              <a:gd name="connsiteY9" fmla="*/ 1544826 h 1885154"/>
              <a:gd name="connsiteX0" fmla="*/ 533956 w 4325437"/>
              <a:gd name="connsiteY0" fmla="*/ 1544826 h 1885154"/>
              <a:gd name="connsiteX1" fmla="*/ 117077 w 4325437"/>
              <a:gd name="connsiteY1" fmla="*/ 1249388 h 1885154"/>
              <a:gd name="connsiteX2" fmla="*/ 10965 w 4325437"/>
              <a:gd name="connsiteY2" fmla="*/ 513580 h 1885154"/>
              <a:gd name="connsiteX3" fmla="*/ 630118 w 4325437"/>
              <a:gd name="connsiteY3" fmla="*/ 56691 h 1885154"/>
              <a:gd name="connsiteX4" fmla="*/ 3819414 w 4325437"/>
              <a:gd name="connsiteY4" fmla="*/ 61688 h 1885154"/>
              <a:gd name="connsiteX5" fmla="*/ 4304522 w 4325437"/>
              <a:gd name="connsiteY5" fmla="*/ 551749 h 1885154"/>
              <a:gd name="connsiteX6" fmla="*/ 3997056 w 4325437"/>
              <a:gd name="connsiteY6" fmla="*/ 1425763 h 1885154"/>
              <a:gd name="connsiteX7" fmla="*/ 916765 w 4325437"/>
              <a:gd name="connsiteY7" fmla="*/ 1544921 h 1885154"/>
              <a:gd name="connsiteX8" fmla="*/ 539290 w 4325437"/>
              <a:gd name="connsiteY8" fmla="*/ 1885154 h 1885154"/>
              <a:gd name="connsiteX9" fmla="*/ 533956 w 4325437"/>
              <a:gd name="connsiteY9" fmla="*/ 1544826 h 1885154"/>
              <a:gd name="connsiteX0" fmla="*/ 541936 w 4333417"/>
              <a:gd name="connsiteY0" fmla="*/ 1542160 h 1882488"/>
              <a:gd name="connsiteX1" fmla="*/ 125057 w 4333417"/>
              <a:gd name="connsiteY1" fmla="*/ 1246722 h 1882488"/>
              <a:gd name="connsiteX2" fmla="*/ 7711 w 4333417"/>
              <a:gd name="connsiteY2" fmla="*/ 468144 h 1882488"/>
              <a:gd name="connsiteX3" fmla="*/ 638098 w 4333417"/>
              <a:gd name="connsiteY3" fmla="*/ 54025 h 1882488"/>
              <a:gd name="connsiteX4" fmla="*/ 3827394 w 4333417"/>
              <a:gd name="connsiteY4" fmla="*/ 59022 h 1882488"/>
              <a:gd name="connsiteX5" fmla="*/ 4312502 w 4333417"/>
              <a:gd name="connsiteY5" fmla="*/ 549083 h 1882488"/>
              <a:gd name="connsiteX6" fmla="*/ 4005036 w 4333417"/>
              <a:gd name="connsiteY6" fmla="*/ 1423097 h 1882488"/>
              <a:gd name="connsiteX7" fmla="*/ 924745 w 4333417"/>
              <a:gd name="connsiteY7" fmla="*/ 1542255 h 1882488"/>
              <a:gd name="connsiteX8" fmla="*/ 547270 w 4333417"/>
              <a:gd name="connsiteY8" fmla="*/ 1882488 h 1882488"/>
              <a:gd name="connsiteX9" fmla="*/ 541936 w 4333417"/>
              <a:gd name="connsiteY9" fmla="*/ 1542160 h 1882488"/>
              <a:gd name="connsiteX0" fmla="*/ 541936 w 4388134"/>
              <a:gd name="connsiteY0" fmla="*/ 1552672 h 1893000"/>
              <a:gd name="connsiteX1" fmla="*/ 125057 w 4388134"/>
              <a:gd name="connsiteY1" fmla="*/ 1257234 h 1893000"/>
              <a:gd name="connsiteX2" fmla="*/ 7711 w 4388134"/>
              <a:gd name="connsiteY2" fmla="*/ 478656 h 1893000"/>
              <a:gd name="connsiteX3" fmla="*/ 638098 w 4388134"/>
              <a:gd name="connsiteY3" fmla="*/ 64537 h 1893000"/>
              <a:gd name="connsiteX4" fmla="*/ 3827394 w 4388134"/>
              <a:gd name="connsiteY4" fmla="*/ 69534 h 1893000"/>
              <a:gd name="connsiteX5" fmla="*/ 4357440 w 4388134"/>
              <a:gd name="connsiteY5" fmla="*/ 719981 h 1893000"/>
              <a:gd name="connsiteX6" fmla="*/ 4005036 w 4388134"/>
              <a:gd name="connsiteY6" fmla="*/ 1433609 h 1893000"/>
              <a:gd name="connsiteX7" fmla="*/ 924745 w 4388134"/>
              <a:gd name="connsiteY7" fmla="*/ 1552767 h 1893000"/>
              <a:gd name="connsiteX8" fmla="*/ 547270 w 4388134"/>
              <a:gd name="connsiteY8" fmla="*/ 1893000 h 1893000"/>
              <a:gd name="connsiteX9" fmla="*/ 541936 w 4388134"/>
              <a:gd name="connsiteY9" fmla="*/ 1552672 h 1893000"/>
              <a:gd name="connsiteX0" fmla="*/ 541936 w 4371319"/>
              <a:gd name="connsiteY0" fmla="*/ 1552672 h 1893000"/>
              <a:gd name="connsiteX1" fmla="*/ 125057 w 4371319"/>
              <a:gd name="connsiteY1" fmla="*/ 1257234 h 1893000"/>
              <a:gd name="connsiteX2" fmla="*/ 7711 w 4371319"/>
              <a:gd name="connsiteY2" fmla="*/ 478656 h 1893000"/>
              <a:gd name="connsiteX3" fmla="*/ 638098 w 4371319"/>
              <a:gd name="connsiteY3" fmla="*/ 64537 h 1893000"/>
              <a:gd name="connsiteX4" fmla="*/ 3827394 w 4371319"/>
              <a:gd name="connsiteY4" fmla="*/ 69534 h 1893000"/>
              <a:gd name="connsiteX5" fmla="*/ 4357440 w 4371319"/>
              <a:gd name="connsiteY5" fmla="*/ 719981 h 1893000"/>
              <a:gd name="connsiteX6" fmla="*/ 4005036 w 4371319"/>
              <a:gd name="connsiteY6" fmla="*/ 1433609 h 1893000"/>
              <a:gd name="connsiteX7" fmla="*/ 924745 w 4371319"/>
              <a:gd name="connsiteY7" fmla="*/ 1552767 h 1893000"/>
              <a:gd name="connsiteX8" fmla="*/ 547270 w 4371319"/>
              <a:gd name="connsiteY8" fmla="*/ 1893000 h 1893000"/>
              <a:gd name="connsiteX9" fmla="*/ 541936 w 4371319"/>
              <a:gd name="connsiteY9" fmla="*/ 1552672 h 1893000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5036 w 4371319"/>
              <a:gd name="connsiteY6" fmla="*/ 1433609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3373 w 4371319"/>
              <a:gd name="connsiteY6" fmla="*/ 1412283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2709"/>
              <a:gd name="connsiteY0" fmla="*/ 1574600 h 1882850"/>
              <a:gd name="connsiteX1" fmla="*/ 125057 w 4372709"/>
              <a:gd name="connsiteY1" fmla="*/ 1279162 h 1882850"/>
              <a:gd name="connsiteX2" fmla="*/ 7711 w 4372709"/>
              <a:gd name="connsiteY2" fmla="*/ 500584 h 1882850"/>
              <a:gd name="connsiteX3" fmla="*/ 638098 w 4372709"/>
              <a:gd name="connsiteY3" fmla="*/ 86465 h 1882850"/>
              <a:gd name="connsiteX4" fmla="*/ 3836101 w 4372709"/>
              <a:gd name="connsiteY4" fmla="*/ 58680 h 1882850"/>
              <a:gd name="connsiteX5" fmla="*/ 4357440 w 4372709"/>
              <a:gd name="connsiteY5" fmla="*/ 741909 h 1882850"/>
              <a:gd name="connsiteX6" fmla="*/ 4003373 w 4372709"/>
              <a:gd name="connsiteY6" fmla="*/ 1434211 h 1882850"/>
              <a:gd name="connsiteX7" fmla="*/ 924745 w 4372709"/>
              <a:gd name="connsiteY7" fmla="*/ 1574695 h 1882850"/>
              <a:gd name="connsiteX8" fmla="*/ 513567 w 4372709"/>
              <a:gd name="connsiteY8" fmla="*/ 1882850 h 1882850"/>
              <a:gd name="connsiteX9" fmla="*/ 541936 w 4372709"/>
              <a:gd name="connsiteY9" fmla="*/ 1574600 h 1882850"/>
              <a:gd name="connsiteX0" fmla="*/ 596079 w 4426852"/>
              <a:gd name="connsiteY0" fmla="*/ 1574294 h 1882544"/>
              <a:gd name="connsiteX1" fmla="*/ 179200 w 4426852"/>
              <a:gd name="connsiteY1" fmla="*/ 1278856 h 1882544"/>
              <a:gd name="connsiteX2" fmla="*/ 5005 w 4426852"/>
              <a:gd name="connsiteY2" fmla="*/ 493573 h 1882544"/>
              <a:gd name="connsiteX3" fmla="*/ 692241 w 4426852"/>
              <a:gd name="connsiteY3" fmla="*/ 86159 h 1882544"/>
              <a:gd name="connsiteX4" fmla="*/ 3890244 w 4426852"/>
              <a:gd name="connsiteY4" fmla="*/ 58374 h 1882544"/>
              <a:gd name="connsiteX5" fmla="*/ 4411583 w 4426852"/>
              <a:gd name="connsiteY5" fmla="*/ 741603 h 1882544"/>
              <a:gd name="connsiteX6" fmla="*/ 4057516 w 4426852"/>
              <a:gd name="connsiteY6" fmla="*/ 1433905 h 1882544"/>
              <a:gd name="connsiteX7" fmla="*/ 978888 w 4426852"/>
              <a:gd name="connsiteY7" fmla="*/ 1574389 h 1882544"/>
              <a:gd name="connsiteX8" fmla="*/ 567710 w 4426852"/>
              <a:gd name="connsiteY8" fmla="*/ 1882544 h 1882544"/>
              <a:gd name="connsiteX9" fmla="*/ 596079 w 4426852"/>
              <a:gd name="connsiteY9" fmla="*/ 1574294 h 1882544"/>
              <a:gd name="connsiteX0" fmla="*/ 614119 w 4445340"/>
              <a:gd name="connsiteY0" fmla="*/ 1619631 h 1927881"/>
              <a:gd name="connsiteX1" fmla="*/ 197240 w 4445340"/>
              <a:gd name="connsiteY1" fmla="*/ 1324193 h 1927881"/>
              <a:gd name="connsiteX2" fmla="*/ 23045 w 4445340"/>
              <a:gd name="connsiteY2" fmla="*/ 538910 h 1927881"/>
              <a:gd name="connsiteX3" fmla="*/ 692421 w 4445340"/>
              <a:gd name="connsiteY3" fmla="*/ 46983 h 1927881"/>
              <a:gd name="connsiteX4" fmla="*/ 3908284 w 4445340"/>
              <a:gd name="connsiteY4" fmla="*/ 103711 h 1927881"/>
              <a:gd name="connsiteX5" fmla="*/ 4429623 w 4445340"/>
              <a:gd name="connsiteY5" fmla="*/ 786940 h 1927881"/>
              <a:gd name="connsiteX6" fmla="*/ 4075556 w 4445340"/>
              <a:gd name="connsiteY6" fmla="*/ 1479242 h 1927881"/>
              <a:gd name="connsiteX7" fmla="*/ 996928 w 4445340"/>
              <a:gd name="connsiteY7" fmla="*/ 1619726 h 1927881"/>
              <a:gd name="connsiteX8" fmla="*/ 585750 w 4445340"/>
              <a:gd name="connsiteY8" fmla="*/ 1927881 h 1927881"/>
              <a:gd name="connsiteX9" fmla="*/ 614119 w 4445340"/>
              <a:gd name="connsiteY9" fmla="*/ 1619631 h 1927881"/>
              <a:gd name="connsiteX0" fmla="*/ 595113 w 4426334"/>
              <a:gd name="connsiteY0" fmla="*/ 1619631 h 1927881"/>
              <a:gd name="connsiteX1" fmla="*/ 178234 w 4426334"/>
              <a:gd name="connsiteY1" fmla="*/ 1324193 h 1927881"/>
              <a:gd name="connsiteX2" fmla="*/ 4039 w 4426334"/>
              <a:gd name="connsiteY2" fmla="*/ 538910 h 1927881"/>
              <a:gd name="connsiteX3" fmla="*/ 673415 w 4426334"/>
              <a:gd name="connsiteY3" fmla="*/ 46983 h 1927881"/>
              <a:gd name="connsiteX4" fmla="*/ 3889278 w 4426334"/>
              <a:gd name="connsiteY4" fmla="*/ 103711 h 1927881"/>
              <a:gd name="connsiteX5" fmla="*/ 4410617 w 4426334"/>
              <a:gd name="connsiteY5" fmla="*/ 786940 h 1927881"/>
              <a:gd name="connsiteX6" fmla="*/ 4056550 w 4426334"/>
              <a:gd name="connsiteY6" fmla="*/ 1479242 h 1927881"/>
              <a:gd name="connsiteX7" fmla="*/ 977922 w 4426334"/>
              <a:gd name="connsiteY7" fmla="*/ 1619726 h 1927881"/>
              <a:gd name="connsiteX8" fmla="*/ 566744 w 4426334"/>
              <a:gd name="connsiteY8" fmla="*/ 1927881 h 1927881"/>
              <a:gd name="connsiteX9" fmla="*/ 595113 w 4426334"/>
              <a:gd name="connsiteY9" fmla="*/ 1619631 h 1927881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38498 h 1946748"/>
              <a:gd name="connsiteX1" fmla="*/ 162953 w 4410649"/>
              <a:gd name="connsiteY1" fmla="*/ 1343060 h 1946748"/>
              <a:gd name="connsiteX2" fmla="*/ 4508 w 4410649"/>
              <a:gd name="connsiteY2" fmla="*/ 470888 h 1946748"/>
              <a:gd name="connsiteX3" fmla="*/ 658134 w 4410649"/>
              <a:gd name="connsiteY3" fmla="*/ 65850 h 1946748"/>
              <a:gd name="connsiteX4" fmla="*/ 3871596 w 4410649"/>
              <a:gd name="connsiteY4" fmla="*/ 92219 h 1946748"/>
              <a:gd name="connsiteX5" fmla="*/ 4395336 w 4410649"/>
              <a:gd name="connsiteY5" fmla="*/ 805807 h 1946748"/>
              <a:gd name="connsiteX6" fmla="*/ 4041269 w 4410649"/>
              <a:gd name="connsiteY6" fmla="*/ 1498109 h 1946748"/>
              <a:gd name="connsiteX7" fmla="*/ 962641 w 4410649"/>
              <a:gd name="connsiteY7" fmla="*/ 1638593 h 1946748"/>
              <a:gd name="connsiteX8" fmla="*/ 551463 w 4410649"/>
              <a:gd name="connsiteY8" fmla="*/ 1946748 h 1946748"/>
              <a:gd name="connsiteX9" fmla="*/ 579832 w 4410649"/>
              <a:gd name="connsiteY9" fmla="*/ 1638498 h 194674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28152"/>
              <a:gd name="connsiteY0" fmla="*/ 1638498 h 1966993"/>
              <a:gd name="connsiteX1" fmla="*/ 162953 w 4428152"/>
              <a:gd name="connsiteY1" fmla="*/ 1343060 h 1966993"/>
              <a:gd name="connsiteX2" fmla="*/ 4508 w 4428152"/>
              <a:gd name="connsiteY2" fmla="*/ 470888 h 1966993"/>
              <a:gd name="connsiteX3" fmla="*/ 658134 w 4428152"/>
              <a:gd name="connsiteY3" fmla="*/ 65850 h 1966993"/>
              <a:gd name="connsiteX4" fmla="*/ 3871596 w 4428152"/>
              <a:gd name="connsiteY4" fmla="*/ 92219 h 1966993"/>
              <a:gd name="connsiteX5" fmla="*/ 4395336 w 4428152"/>
              <a:gd name="connsiteY5" fmla="*/ 805807 h 1966993"/>
              <a:gd name="connsiteX6" fmla="*/ 4041269 w 4428152"/>
              <a:gd name="connsiteY6" fmla="*/ 1498109 h 1966993"/>
              <a:gd name="connsiteX7" fmla="*/ 911570 w 4428152"/>
              <a:gd name="connsiteY7" fmla="*/ 1642154 h 1966993"/>
              <a:gd name="connsiteX8" fmla="*/ 853844 w 4428152"/>
              <a:gd name="connsiteY8" fmla="*/ 1966993 h 1966993"/>
              <a:gd name="connsiteX9" fmla="*/ 579832 w 4428152"/>
              <a:gd name="connsiteY9" fmla="*/ 1638498 h 1966993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03897"/>
              <a:gd name="connsiteY0" fmla="*/ 1638498 h 1962415"/>
              <a:gd name="connsiteX1" fmla="*/ 162953 w 4403897"/>
              <a:gd name="connsiteY1" fmla="*/ 1343060 h 1962415"/>
              <a:gd name="connsiteX2" fmla="*/ 4508 w 4403897"/>
              <a:gd name="connsiteY2" fmla="*/ 470888 h 1962415"/>
              <a:gd name="connsiteX3" fmla="*/ 658134 w 4403897"/>
              <a:gd name="connsiteY3" fmla="*/ 65850 h 1962415"/>
              <a:gd name="connsiteX4" fmla="*/ 3871596 w 4403897"/>
              <a:gd name="connsiteY4" fmla="*/ 92219 h 1962415"/>
              <a:gd name="connsiteX5" fmla="*/ 4395336 w 4403897"/>
              <a:gd name="connsiteY5" fmla="*/ 805807 h 1962415"/>
              <a:gd name="connsiteX6" fmla="*/ 4041269 w 4403897"/>
              <a:gd name="connsiteY6" fmla="*/ 1498109 h 1962415"/>
              <a:gd name="connsiteX7" fmla="*/ 911570 w 4403897"/>
              <a:gd name="connsiteY7" fmla="*/ 1642154 h 1962415"/>
              <a:gd name="connsiteX8" fmla="*/ 919506 w 4403897"/>
              <a:gd name="connsiteY8" fmla="*/ 1962415 h 1962415"/>
              <a:gd name="connsiteX9" fmla="*/ 579832 w 4403897"/>
              <a:gd name="connsiteY9" fmla="*/ 1638498 h 1962415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4041269 w 4403170"/>
              <a:gd name="connsiteY6" fmla="*/ 1529947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7252 w 4403170"/>
              <a:gd name="connsiteY6" fmla="*/ 1555855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4291 w 4403170"/>
              <a:gd name="connsiteY6" fmla="*/ 1611163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34162 w 4402901"/>
              <a:gd name="connsiteY0" fmla="*/ 1652839 h 1994253"/>
              <a:gd name="connsiteX1" fmla="*/ 162684 w 4402901"/>
              <a:gd name="connsiteY1" fmla="*/ 1374898 h 1994253"/>
              <a:gd name="connsiteX2" fmla="*/ 4239 w 4402901"/>
              <a:gd name="connsiteY2" fmla="*/ 502726 h 1994253"/>
              <a:gd name="connsiteX3" fmla="*/ 657865 w 4402901"/>
              <a:gd name="connsiteY3" fmla="*/ 97688 h 1994253"/>
              <a:gd name="connsiteX4" fmla="*/ 3866451 w 4402901"/>
              <a:gd name="connsiteY4" fmla="*/ 62409 h 1994253"/>
              <a:gd name="connsiteX5" fmla="*/ 4395067 w 4402901"/>
              <a:gd name="connsiteY5" fmla="*/ 837645 h 1994253"/>
              <a:gd name="connsiteX6" fmla="*/ 3860519 w 4402901"/>
              <a:gd name="connsiteY6" fmla="*/ 1659621 h 1994253"/>
              <a:gd name="connsiteX7" fmla="*/ 911301 w 4402901"/>
              <a:gd name="connsiteY7" fmla="*/ 1673992 h 1994253"/>
              <a:gd name="connsiteX8" fmla="*/ 919237 w 4402901"/>
              <a:gd name="connsiteY8" fmla="*/ 1994253 h 1994253"/>
              <a:gd name="connsiteX9" fmla="*/ 534162 w 4402901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4095 h 1995509"/>
              <a:gd name="connsiteX1" fmla="*/ 167956 w 4425474"/>
              <a:gd name="connsiteY1" fmla="*/ 1342922 h 1995509"/>
              <a:gd name="connsiteX2" fmla="*/ 26812 w 4425474"/>
              <a:gd name="connsiteY2" fmla="*/ 503982 h 1995509"/>
              <a:gd name="connsiteX3" fmla="*/ 680438 w 4425474"/>
              <a:gd name="connsiteY3" fmla="*/ 98944 h 1995509"/>
              <a:gd name="connsiteX4" fmla="*/ 3889024 w 4425474"/>
              <a:gd name="connsiteY4" fmla="*/ 63665 h 1995509"/>
              <a:gd name="connsiteX5" fmla="*/ 4417640 w 4425474"/>
              <a:gd name="connsiteY5" fmla="*/ 838901 h 1995509"/>
              <a:gd name="connsiteX6" fmla="*/ 3883092 w 4425474"/>
              <a:gd name="connsiteY6" fmla="*/ 1660877 h 1995509"/>
              <a:gd name="connsiteX7" fmla="*/ 933874 w 4425474"/>
              <a:gd name="connsiteY7" fmla="*/ 1675248 h 1995509"/>
              <a:gd name="connsiteX8" fmla="*/ 941810 w 4425474"/>
              <a:gd name="connsiteY8" fmla="*/ 1995509 h 1995509"/>
              <a:gd name="connsiteX9" fmla="*/ 556735 w 4425474"/>
              <a:gd name="connsiteY9" fmla="*/ 1654095 h 1995509"/>
              <a:gd name="connsiteX0" fmla="*/ 556735 w 4425474"/>
              <a:gd name="connsiteY0" fmla="*/ 1655129 h 1996543"/>
              <a:gd name="connsiteX1" fmla="*/ 167956 w 4425474"/>
              <a:gd name="connsiteY1" fmla="*/ 1343956 h 1996543"/>
              <a:gd name="connsiteX2" fmla="*/ 26812 w 4425474"/>
              <a:gd name="connsiteY2" fmla="*/ 505016 h 1996543"/>
              <a:gd name="connsiteX3" fmla="*/ 680438 w 4425474"/>
              <a:gd name="connsiteY3" fmla="*/ 99978 h 1996543"/>
              <a:gd name="connsiteX4" fmla="*/ 3889024 w 4425474"/>
              <a:gd name="connsiteY4" fmla="*/ 64699 h 1996543"/>
              <a:gd name="connsiteX5" fmla="*/ 4417640 w 4425474"/>
              <a:gd name="connsiteY5" fmla="*/ 839935 h 1996543"/>
              <a:gd name="connsiteX6" fmla="*/ 3883092 w 4425474"/>
              <a:gd name="connsiteY6" fmla="*/ 1661911 h 1996543"/>
              <a:gd name="connsiteX7" fmla="*/ 933874 w 4425474"/>
              <a:gd name="connsiteY7" fmla="*/ 1676282 h 1996543"/>
              <a:gd name="connsiteX8" fmla="*/ 941810 w 4425474"/>
              <a:gd name="connsiteY8" fmla="*/ 1996543 h 1996543"/>
              <a:gd name="connsiteX9" fmla="*/ 556735 w 4425474"/>
              <a:gd name="connsiteY9" fmla="*/ 1655129 h 1996543"/>
              <a:gd name="connsiteX0" fmla="*/ 550979 w 4421752"/>
              <a:gd name="connsiteY0" fmla="*/ 1650230 h 1991644"/>
              <a:gd name="connsiteX1" fmla="*/ 162200 w 4421752"/>
              <a:gd name="connsiteY1" fmla="*/ 1339057 h 1991644"/>
              <a:gd name="connsiteX2" fmla="*/ 21056 w 4421752"/>
              <a:gd name="connsiteY2" fmla="*/ 500117 h 1991644"/>
              <a:gd name="connsiteX3" fmla="*/ 587675 w 4421752"/>
              <a:gd name="connsiteY3" fmla="*/ 108032 h 1991644"/>
              <a:gd name="connsiteX4" fmla="*/ 3883268 w 4421752"/>
              <a:gd name="connsiteY4" fmla="*/ 59800 h 1991644"/>
              <a:gd name="connsiteX5" fmla="*/ 4411884 w 4421752"/>
              <a:gd name="connsiteY5" fmla="*/ 835036 h 1991644"/>
              <a:gd name="connsiteX6" fmla="*/ 3877336 w 4421752"/>
              <a:gd name="connsiteY6" fmla="*/ 1657012 h 1991644"/>
              <a:gd name="connsiteX7" fmla="*/ 928118 w 4421752"/>
              <a:gd name="connsiteY7" fmla="*/ 1671383 h 1991644"/>
              <a:gd name="connsiteX8" fmla="*/ 936054 w 4421752"/>
              <a:gd name="connsiteY8" fmla="*/ 1991644 h 1991644"/>
              <a:gd name="connsiteX9" fmla="*/ 550979 w 4421752"/>
              <a:gd name="connsiteY9" fmla="*/ 1650230 h 1991644"/>
              <a:gd name="connsiteX0" fmla="*/ 550979 w 4423181"/>
              <a:gd name="connsiteY0" fmla="*/ 1701894 h 2043308"/>
              <a:gd name="connsiteX1" fmla="*/ 162200 w 4423181"/>
              <a:gd name="connsiteY1" fmla="*/ 1390721 h 2043308"/>
              <a:gd name="connsiteX2" fmla="*/ 21056 w 4423181"/>
              <a:gd name="connsiteY2" fmla="*/ 551781 h 2043308"/>
              <a:gd name="connsiteX3" fmla="*/ 587675 w 4423181"/>
              <a:gd name="connsiteY3" fmla="*/ 159696 h 2043308"/>
              <a:gd name="connsiteX4" fmla="*/ 3883268 w 4423181"/>
              <a:gd name="connsiteY4" fmla="*/ 111464 h 2043308"/>
              <a:gd name="connsiteX5" fmla="*/ 4411884 w 4423181"/>
              <a:gd name="connsiteY5" fmla="*/ 886700 h 2043308"/>
              <a:gd name="connsiteX6" fmla="*/ 3877336 w 4423181"/>
              <a:gd name="connsiteY6" fmla="*/ 1708676 h 2043308"/>
              <a:gd name="connsiteX7" fmla="*/ 928118 w 4423181"/>
              <a:gd name="connsiteY7" fmla="*/ 1723047 h 2043308"/>
              <a:gd name="connsiteX8" fmla="*/ 936054 w 4423181"/>
              <a:gd name="connsiteY8" fmla="*/ 2043308 h 2043308"/>
              <a:gd name="connsiteX9" fmla="*/ 550979 w 4423181"/>
              <a:gd name="connsiteY9" fmla="*/ 1701894 h 2043308"/>
              <a:gd name="connsiteX0" fmla="*/ 550979 w 4416703"/>
              <a:gd name="connsiteY0" fmla="*/ 1724338 h 2065752"/>
              <a:gd name="connsiteX1" fmla="*/ 162200 w 4416703"/>
              <a:gd name="connsiteY1" fmla="*/ 1413165 h 2065752"/>
              <a:gd name="connsiteX2" fmla="*/ 21056 w 4416703"/>
              <a:gd name="connsiteY2" fmla="*/ 574225 h 2065752"/>
              <a:gd name="connsiteX3" fmla="*/ 587675 w 4416703"/>
              <a:gd name="connsiteY3" fmla="*/ 182140 h 2065752"/>
              <a:gd name="connsiteX4" fmla="*/ 3836784 w 4416703"/>
              <a:gd name="connsiteY4" fmla="*/ 102710 h 2065752"/>
              <a:gd name="connsiteX5" fmla="*/ 4411884 w 4416703"/>
              <a:gd name="connsiteY5" fmla="*/ 909144 h 2065752"/>
              <a:gd name="connsiteX6" fmla="*/ 3877336 w 4416703"/>
              <a:gd name="connsiteY6" fmla="*/ 1731120 h 2065752"/>
              <a:gd name="connsiteX7" fmla="*/ 928118 w 4416703"/>
              <a:gd name="connsiteY7" fmla="*/ 1745491 h 2065752"/>
              <a:gd name="connsiteX8" fmla="*/ 936054 w 4416703"/>
              <a:gd name="connsiteY8" fmla="*/ 2065752 h 2065752"/>
              <a:gd name="connsiteX9" fmla="*/ 550979 w 4416703"/>
              <a:gd name="connsiteY9" fmla="*/ 1724338 h 2065752"/>
              <a:gd name="connsiteX0" fmla="*/ 560106 w 4423497"/>
              <a:gd name="connsiteY0" fmla="*/ 1682522 h 2023936"/>
              <a:gd name="connsiteX1" fmla="*/ 171327 w 4423497"/>
              <a:gd name="connsiteY1" fmla="*/ 1371349 h 2023936"/>
              <a:gd name="connsiteX2" fmla="*/ 30183 w 4423497"/>
              <a:gd name="connsiteY2" fmla="*/ 532409 h 2023936"/>
              <a:gd name="connsiteX3" fmla="*/ 733796 w 4423497"/>
              <a:gd name="connsiteY3" fmla="*/ 110109 h 2023936"/>
              <a:gd name="connsiteX4" fmla="*/ 3845911 w 4423497"/>
              <a:gd name="connsiteY4" fmla="*/ 60894 h 2023936"/>
              <a:gd name="connsiteX5" fmla="*/ 4421011 w 4423497"/>
              <a:gd name="connsiteY5" fmla="*/ 867328 h 2023936"/>
              <a:gd name="connsiteX6" fmla="*/ 3886463 w 4423497"/>
              <a:gd name="connsiteY6" fmla="*/ 1689304 h 2023936"/>
              <a:gd name="connsiteX7" fmla="*/ 937245 w 4423497"/>
              <a:gd name="connsiteY7" fmla="*/ 1703675 h 2023936"/>
              <a:gd name="connsiteX8" fmla="*/ 945181 w 4423497"/>
              <a:gd name="connsiteY8" fmla="*/ 2023936 h 2023936"/>
              <a:gd name="connsiteX9" fmla="*/ 560106 w 4423497"/>
              <a:gd name="connsiteY9" fmla="*/ 1682522 h 2023936"/>
              <a:gd name="connsiteX0" fmla="*/ 563605 w 4426572"/>
              <a:gd name="connsiteY0" fmla="*/ 1726456 h 2067870"/>
              <a:gd name="connsiteX1" fmla="*/ 174826 w 4426572"/>
              <a:gd name="connsiteY1" fmla="*/ 1415283 h 2067870"/>
              <a:gd name="connsiteX2" fmla="*/ 33682 w 4426572"/>
              <a:gd name="connsiteY2" fmla="*/ 576343 h 2067870"/>
              <a:gd name="connsiteX3" fmla="*/ 788618 w 4426572"/>
              <a:gd name="connsiteY3" fmla="*/ 60926 h 2067870"/>
              <a:gd name="connsiteX4" fmla="*/ 3849410 w 4426572"/>
              <a:gd name="connsiteY4" fmla="*/ 104828 h 2067870"/>
              <a:gd name="connsiteX5" fmla="*/ 4424510 w 4426572"/>
              <a:gd name="connsiteY5" fmla="*/ 911262 h 2067870"/>
              <a:gd name="connsiteX6" fmla="*/ 3889962 w 4426572"/>
              <a:gd name="connsiteY6" fmla="*/ 1733238 h 2067870"/>
              <a:gd name="connsiteX7" fmla="*/ 940744 w 4426572"/>
              <a:gd name="connsiteY7" fmla="*/ 1747609 h 2067870"/>
              <a:gd name="connsiteX8" fmla="*/ 948680 w 4426572"/>
              <a:gd name="connsiteY8" fmla="*/ 2067870 h 2067870"/>
              <a:gd name="connsiteX9" fmla="*/ 563605 w 4426572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4281 w 4427247"/>
              <a:gd name="connsiteY0" fmla="*/ 1726456 h 2067870"/>
              <a:gd name="connsiteX1" fmla="*/ 172251 w 4427247"/>
              <a:gd name="connsiteY1" fmla="*/ 1374183 h 2067870"/>
              <a:gd name="connsiteX2" fmla="*/ 34358 w 4427247"/>
              <a:gd name="connsiteY2" fmla="*/ 576343 h 2067870"/>
              <a:gd name="connsiteX3" fmla="*/ 789294 w 4427247"/>
              <a:gd name="connsiteY3" fmla="*/ 60926 h 2067870"/>
              <a:gd name="connsiteX4" fmla="*/ 3850086 w 4427247"/>
              <a:gd name="connsiteY4" fmla="*/ 104828 h 2067870"/>
              <a:gd name="connsiteX5" fmla="*/ 4425186 w 4427247"/>
              <a:gd name="connsiteY5" fmla="*/ 911262 h 2067870"/>
              <a:gd name="connsiteX6" fmla="*/ 3570165 w 4427247"/>
              <a:gd name="connsiteY6" fmla="*/ 1762468 h 2067870"/>
              <a:gd name="connsiteX7" fmla="*/ 941420 w 4427247"/>
              <a:gd name="connsiteY7" fmla="*/ 1747609 h 2067870"/>
              <a:gd name="connsiteX8" fmla="*/ 949356 w 4427247"/>
              <a:gd name="connsiteY8" fmla="*/ 2067870 h 2067870"/>
              <a:gd name="connsiteX9" fmla="*/ 564281 w 4427247"/>
              <a:gd name="connsiteY9" fmla="*/ 1726456 h 2067870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941420 w 4427247"/>
              <a:gd name="connsiteY7" fmla="*/ 1762471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1156249 w 4427247"/>
              <a:gd name="connsiteY7" fmla="*/ 1788819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116439"/>
              <a:gd name="connsiteX1" fmla="*/ 172251 w 4427247"/>
              <a:gd name="connsiteY1" fmla="*/ 1389045 h 2116439"/>
              <a:gd name="connsiteX2" fmla="*/ 34358 w 4427247"/>
              <a:gd name="connsiteY2" fmla="*/ 591205 h 2116439"/>
              <a:gd name="connsiteX3" fmla="*/ 789294 w 4427247"/>
              <a:gd name="connsiteY3" fmla="*/ 75788 h 2116439"/>
              <a:gd name="connsiteX4" fmla="*/ 3850086 w 4427247"/>
              <a:gd name="connsiteY4" fmla="*/ 119690 h 2116439"/>
              <a:gd name="connsiteX5" fmla="*/ 4425186 w 4427247"/>
              <a:gd name="connsiteY5" fmla="*/ 926124 h 2116439"/>
              <a:gd name="connsiteX6" fmla="*/ 3570165 w 4427247"/>
              <a:gd name="connsiteY6" fmla="*/ 1777330 h 2116439"/>
              <a:gd name="connsiteX7" fmla="*/ 1156249 w 4427247"/>
              <a:gd name="connsiteY7" fmla="*/ 1788819 h 2116439"/>
              <a:gd name="connsiteX8" fmla="*/ 1157432 w 4427247"/>
              <a:gd name="connsiteY8" fmla="*/ 2116439 h 2116439"/>
              <a:gd name="connsiteX9" fmla="*/ 564281 w 4427247"/>
              <a:gd name="connsiteY9" fmla="*/ 1741318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28763"/>
              <a:gd name="connsiteY0" fmla="*/ 1751186 h 2116439"/>
              <a:gd name="connsiteX1" fmla="*/ 175828 w 4428763"/>
              <a:gd name="connsiteY1" fmla="*/ 1389045 h 2116439"/>
              <a:gd name="connsiteX2" fmla="*/ 37935 w 4428763"/>
              <a:gd name="connsiteY2" fmla="*/ 591205 h 2116439"/>
              <a:gd name="connsiteX3" fmla="*/ 792871 w 4428763"/>
              <a:gd name="connsiteY3" fmla="*/ 75788 h 2116439"/>
              <a:gd name="connsiteX4" fmla="*/ 3853663 w 4428763"/>
              <a:gd name="connsiteY4" fmla="*/ 119690 h 2116439"/>
              <a:gd name="connsiteX5" fmla="*/ 4428763 w 4428763"/>
              <a:gd name="connsiteY5" fmla="*/ 926124 h 2116439"/>
              <a:gd name="connsiteX6" fmla="*/ 3573742 w 4428763"/>
              <a:gd name="connsiteY6" fmla="*/ 1777330 h 2116439"/>
              <a:gd name="connsiteX7" fmla="*/ 1159826 w 4428763"/>
              <a:gd name="connsiteY7" fmla="*/ 1788819 h 2116439"/>
              <a:gd name="connsiteX8" fmla="*/ 1161009 w 4428763"/>
              <a:gd name="connsiteY8" fmla="*/ 2116439 h 2116439"/>
              <a:gd name="connsiteX9" fmla="*/ 722695 w 4428763"/>
              <a:gd name="connsiteY9" fmla="*/ 1751186 h 2116439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8763" h="2102473">
                <a:moveTo>
                  <a:pt x="722695" y="1737220"/>
                </a:moveTo>
                <a:cubicBezTo>
                  <a:pt x="541817" y="1663774"/>
                  <a:pt x="289955" y="1568409"/>
                  <a:pt x="175828" y="1375079"/>
                </a:cubicBezTo>
                <a:cubicBezTo>
                  <a:pt x="61701" y="1181749"/>
                  <a:pt x="-64905" y="796115"/>
                  <a:pt x="37935" y="577239"/>
                </a:cubicBezTo>
                <a:cubicBezTo>
                  <a:pt x="140775" y="358363"/>
                  <a:pt x="162043" y="140692"/>
                  <a:pt x="792871" y="61822"/>
                </a:cubicBezTo>
                <a:cubicBezTo>
                  <a:pt x="1423699" y="-17048"/>
                  <a:pt x="3216921" y="-37702"/>
                  <a:pt x="3822903" y="104021"/>
                </a:cubicBezTo>
                <a:cubicBezTo>
                  <a:pt x="4428885" y="245744"/>
                  <a:pt x="4416953" y="658639"/>
                  <a:pt x="4428763" y="912158"/>
                </a:cubicBezTo>
                <a:cubicBezTo>
                  <a:pt x="4404194" y="1365424"/>
                  <a:pt x="4118565" y="1619581"/>
                  <a:pt x="3573742" y="1763364"/>
                </a:cubicBezTo>
                <a:cubicBezTo>
                  <a:pt x="3028919" y="1907147"/>
                  <a:pt x="1313245" y="1816204"/>
                  <a:pt x="1159826" y="1774853"/>
                </a:cubicBezTo>
                <a:cubicBezTo>
                  <a:pt x="1098295" y="1880771"/>
                  <a:pt x="1112279" y="1894673"/>
                  <a:pt x="1161009" y="2102473"/>
                </a:cubicBezTo>
                <a:cubicBezTo>
                  <a:pt x="929550" y="1950845"/>
                  <a:pt x="722695" y="1737220"/>
                  <a:pt x="722695" y="1737220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6" name="Picture 5" descr="A collage of different types of shoes&#10;&#10;Description automatically generated">
            <a:extLst>
              <a:ext uri="{FF2B5EF4-FFF2-40B4-BE49-F238E27FC236}">
                <a16:creationId xmlns:a16="http://schemas.microsoft.com/office/drawing/2014/main" id="{B2D36BA7-4DF7-C7F1-E121-F73EB9E86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705" y="517037"/>
            <a:ext cx="2991002" cy="588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932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2B4CD28-604D-4D9D-89A8-12FAC7245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76D3D7-CBB9-DC97-4C08-E10EB724D1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000"/>
          <a:stretch/>
        </p:blipFill>
        <p:spPr>
          <a:xfrm>
            <a:off x="19" y="-342987"/>
            <a:ext cx="12191981" cy="7465003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9AD5DBC-DEC2-48AB-A2B9-164512BEA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97424">
            <a:off x="496546" y="475905"/>
            <a:ext cx="5522001" cy="2792916"/>
          </a:xfrm>
          <a:custGeom>
            <a:avLst/>
            <a:gdLst>
              <a:gd name="connsiteX0" fmla="*/ 891379 w 4662985"/>
              <a:gd name="connsiteY0" fmla="*/ 1591181 h 1931508"/>
              <a:gd name="connsiteX1" fmla="*/ 126235 w 4662985"/>
              <a:gd name="connsiteY1" fmla="*/ 1242280 h 1931508"/>
              <a:gd name="connsiteX2" fmla="*/ 8887 w 4662985"/>
              <a:gd name="connsiteY2" fmla="*/ 549241 h 1931508"/>
              <a:gd name="connsiteX3" fmla="*/ 481994 w 4662985"/>
              <a:gd name="connsiteY3" fmla="*/ 38891 h 1931508"/>
              <a:gd name="connsiteX4" fmla="*/ 4176837 w 4662985"/>
              <a:gd name="connsiteY4" fmla="*/ 108043 h 1931508"/>
              <a:gd name="connsiteX5" fmla="*/ 4661945 w 4662985"/>
              <a:gd name="connsiteY5" fmla="*/ 598104 h 1931508"/>
              <a:gd name="connsiteX6" fmla="*/ 4354479 w 4662985"/>
              <a:gd name="connsiteY6" fmla="*/ 1472118 h 1931508"/>
              <a:gd name="connsiteX7" fmla="*/ 1274188 w 4662985"/>
              <a:gd name="connsiteY7" fmla="*/ 1591276 h 1931508"/>
              <a:gd name="connsiteX8" fmla="*/ 896713 w 4662985"/>
              <a:gd name="connsiteY8" fmla="*/ 1931509 h 1931508"/>
              <a:gd name="connsiteX9" fmla="*/ 891379 w 4662985"/>
              <a:gd name="connsiteY9" fmla="*/ 1591181 h 1931508"/>
              <a:gd name="connsiteX0" fmla="*/ 891157 w 4662763"/>
              <a:gd name="connsiteY0" fmla="*/ 1591181 h 1931509"/>
              <a:gd name="connsiteX1" fmla="*/ 215888 w 4662763"/>
              <a:gd name="connsiteY1" fmla="*/ 1252973 h 1931509"/>
              <a:gd name="connsiteX2" fmla="*/ 8665 w 4662763"/>
              <a:gd name="connsiteY2" fmla="*/ 549241 h 1931509"/>
              <a:gd name="connsiteX3" fmla="*/ 481772 w 4662763"/>
              <a:gd name="connsiteY3" fmla="*/ 38891 h 1931509"/>
              <a:gd name="connsiteX4" fmla="*/ 4176615 w 4662763"/>
              <a:gd name="connsiteY4" fmla="*/ 108043 h 1931509"/>
              <a:gd name="connsiteX5" fmla="*/ 4661723 w 4662763"/>
              <a:gd name="connsiteY5" fmla="*/ 598104 h 1931509"/>
              <a:gd name="connsiteX6" fmla="*/ 4354257 w 4662763"/>
              <a:gd name="connsiteY6" fmla="*/ 1472118 h 1931509"/>
              <a:gd name="connsiteX7" fmla="*/ 1273966 w 4662763"/>
              <a:gd name="connsiteY7" fmla="*/ 1591276 h 1931509"/>
              <a:gd name="connsiteX8" fmla="*/ 896491 w 4662763"/>
              <a:gd name="connsiteY8" fmla="*/ 1931509 h 1931509"/>
              <a:gd name="connsiteX9" fmla="*/ 891157 w 4662763"/>
              <a:gd name="connsiteY9" fmla="*/ 1591181 h 1931509"/>
              <a:gd name="connsiteX0" fmla="*/ 893955 w 4665561"/>
              <a:gd name="connsiteY0" fmla="*/ 1591181 h 1931509"/>
              <a:gd name="connsiteX1" fmla="*/ 218686 w 4665561"/>
              <a:gd name="connsiteY1" fmla="*/ 1252973 h 1931509"/>
              <a:gd name="connsiteX2" fmla="*/ 11463 w 4665561"/>
              <a:gd name="connsiteY2" fmla="*/ 549241 h 1931509"/>
              <a:gd name="connsiteX3" fmla="*/ 484570 w 4665561"/>
              <a:gd name="connsiteY3" fmla="*/ 38891 h 1931509"/>
              <a:gd name="connsiteX4" fmla="*/ 4179413 w 4665561"/>
              <a:gd name="connsiteY4" fmla="*/ 108043 h 1931509"/>
              <a:gd name="connsiteX5" fmla="*/ 4664521 w 4665561"/>
              <a:gd name="connsiteY5" fmla="*/ 598104 h 1931509"/>
              <a:gd name="connsiteX6" fmla="*/ 4357055 w 4665561"/>
              <a:gd name="connsiteY6" fmla="*/ 1472118 h 1931509"/>
              <a:gd name="connsiteX7" fmla="*/ 1276764 w 4665561"/>
              <a:gd name="connsiteY7" fmla="*/ 1591276 h 1931509"/>
              <a:gd name="connsiteX8" fmla="*/ 899289 w 4665561"/>
              <a:gd name="connsiteY8" fmla="*/ 1931509 h 1931509"/>
              <a:gd name="connsiteX9" fmla="*/ 893955 w 4665561"/>
              <a:gd name="connsiteY9" fmla="*/ 1591181 h 1931509"/>
              <a:gd name="connsiteX0" fmla="*/ 882812 w 4654418"/>
              <a:gd name="connsiteY0" fmla="*/ 1591181 h 1931509"/>
              <a:gd name="connsiteX1" fmla="*/ 409762 w 4654418"/>
              <a:gd name="connsiteY1" fmla="*/ 1317128 h 1931509"/>
              <a:gd name="connsiteX2" fmla="*/ 320 w 4654418"/>
              <a:gd name="connsiteY2" fmla="*/ 549241 h 1931509"/>
              <a:gd name="connsiteX3" fmla="*/ 473427 w 4654418"/>
              <a:gd name="connsiteY3" fmla="*/ 38891 h 1931509"/>
              <a:gd name="connsiteX4" fmla="*/ 4168270 w 4654418"/>
              <a:gd name="connsiteY4" fmla="*/ 108043 h 1931509"/>
              <a:gd name="connsiteX5" fmla="*/ 4653378 w 4654418"/>
              <a:gd name="connsiteY5" fmla="*/ 598104 h 1931509"/>
              <a:gd name="connsiteX6" fmla="*/ 4345912 w 4654418"/>
              <a:gd name="connsiteY6" fmla="*/ 1472118 h 1931509"/>
              <a:gd name="connsiteX7" fmla="*/ 1265621 w 4654418"/>
              <a:gd name="connsiteY7" fmla="*/ 1591276 h 1931509"/>
              <a:gd name="connsiteX8" fmla="*/ 888146 w 4654418"/>
              <a:gd name="connsiteY8" fmla="*/ 1931509 h 1931509"/>
              <a:gd name="connsiteX9" fmla="*/ 882812 w 4654418"/>
              <a:gd name="connsiteY9" fmla="*/ 1591181 h 1931509"/>
              <a:gd name="connsiteX0" fmla="*/ 721472 w 4493078"/>
              <a:gd name="connsiteY0" fmla="*/ 1576074 h 1916402"/>
              <a:gd name="connsiteX1" fmla="*/ 248422 w 4493078"/>
              <a:gd name="connsiteY1" fmla="*/ 1302021 h 1916402"/>
              <a:gd name="connsiteX2" fmla="*/ 198481 w 4493078"/>
              <a:gd name="connsiteY2" fmla="*/ 544828 h 1916402"/>
              <a:gd name="connsiteX3" fmla="*/ 312087 w 4493078"/>
              <a:gd name="connsiteY3" fmla="*/ 23784 h 1916402"/>
              <a:gd name="connsiteX4" fmla="*/ 4006930 w 4493078"/>
              <a:gd name="connsiteY4" fmla="*/ 92936 h 1916402"/>
              <a:gd name="connsiteX5" fmla="*/ 4492038 w 4493078"/>
              <a:gd name="connsiteY5" fmla="*/ 582997 h 1916402"/>
              <a:gd name="connsiteX6" fmla="*/ 4184572 w 4493078"/>
              <a:gd name="connsiteY6" fmla="*/ 1457011 h 1916402"/>
              <a:gd name="connsiteX7" fmla="*/ 1104281 w 4493078"/>
              <a:gd name="connsiteY7" fmla="*/ 1576169 h 1916402"/>
              <a:gd name="connsiteX8" fmla="*/ 726806 w 4493078"/>
              <a:gd name="connsiteY8" fmla="*/ 1916402 h 1916402"/>
              <a:gd name="connsiteX9" fmla="*/ 721472 w 4493078"/>
              <a:gd name="connsiteY9" fmla="*/ 1576074 h 1916402"/>
              <a:gd name="connsiteX0" fmla="*/ 571898 w 4363378"/>
              <a:gd name="connsiteY0" fmla="*/ 1544826 h 1885154"/>
              <a:gd name="connsiteX1" fmla="*/ 98848 w 4363378"/>
              <a:gd name="connsiteY1" fmla="*/ 1270773 h 1885154"/>
              <a:gd name="connsiteX2" fmla="*/ 48907 w 4363378"/>
              <a:gd name="connsiteY2" fmla="*/ 513580 h 1885154"/>
              <a:gd name="connsiteX3" fmla="*/ 668060 w 4363378"/>
              <a:gd name="connsiteY3" fmla="*/ 56691 h 1885154"/>
              <a:gd name="connsiteX4" fmla="*/ 3857356 w 4363378"/>
              <a:gd name="connsiteY4" fmla="*/ 61688 h 1885154"/>
              <a:gd name="connsiteX5" fmla="*/ 4342464 w 4363378"/>
              <a:gd name="connsiteY5" fmla="*/ 551749 h 1885154"/>
              <a:gd name="connsiteX6" fmla="*/ 4034998 w 4363378"/>
              <a:gd name="connsiteY6" fmla="*/ 1425763 h 1885154"/>
              <a:gd name="connsiteX7" fmla="*/ 954707 w 4363378"/>
              <a:gd name="connsiteY7" fmla="*/ 1544921 h 1885154"/>
              <a:gd name="connsiteX8" fmla="*/ 577232 w 4363378"/>
              <a:gd name="connsiteY8" fmla="*/ 1885154 h 1885154"/>
              <a:gd name="connsiteX9" fmla="*/ 571898 w 4363378"/>
              <a:gd name="connsiteY9" fmla="*/ 1544826 h 1885154"/>
              <a:gd name="connsiteX0" fmla="*/ 571898 w 4363379"/>
              <a:gd name="connsiteY0" fmla="*/ 1544826 h 1885154"/>
              <a:gd name="connsiteX1" fmla="*/ 98848 w 4363379"/>
              <a:gd name="connsiteY1" fmla="*/ 1270773 h 1885154"/>
              <a:gd name="connsiteX2" fmla="*/ 48907 w 4363379"/>
              <a:gd name="connsiteY2" fmla="*/ 513580 h 1885154"/>
              <a:gd name="connsiteX3" fmla="*/ 668060 w 4363379"/>
              <a:gd name="connsiteY3" fmla="*/ 56691 h 1885154"/>
              <a:gd name="connsiteX4" fmla="*/ 3857356 w 4363379"/>
              <a:gd name="connsiteY4" fmla="*/ 61688 h 1885154"/>
              <a:gd name="connsiteX5" fmla="*/ 4342464 w 4363379"/>
              <a:gd name="connsiteY5" fmla="*/ 551749 h 1885154"/>
              <a:gd name="connsiteX6" fmla="*/ 4034998 w 4363379"/>
              <a:gd name="connsiteY6" fmla="*/ 1425763 h 1885154"/>
              <a:gd name="connsiteX7" fmla="*/ 954707 w 4363379"/>
              <a:gd name="connsiteY7" fmla="*/ 1544921 h 1885154"/>
              <a:gd name="connsiteX8" fmla="*/ 577232 w 4363379"/>
              <a:gd name="connsiteY8" fmla="*/ 1885154 h 1885154"/>
              <a:gd name="connsiteX9" fmla="*/ 571898 w 4363379"/>
              <a:gd name="connsiteY9" fmla="*/ 1544826 h 1885154"/>
              <a:gd name="connsiteX0" fmla="*/ 577456 w 4368937"/>
              <a:gd name="connsiteY0" fmla="*/ 1544826 h 1885154"/>
              <a:gd name="connsiteX1" fmla="*/ 104406 w 4368937"/>
              <a:gd name="connsiteY1" fmla="*/ 1270773 h 1885154"/>
              <a:gd name="connsiteX2" fmla="*/ 54465 w 4368937"/>
              <a:gd name="connsiteY2" fmla="*/ 513580 h 1885154"/>
              <a:gd name="connsiteX3" fmla="*/ 673618 w 4368937"/>
              <a:gd name="connsiteY3" fmla="*/ 56691 h 1885154"/>
              <a:gd name="connsiteX4" fmla="*/ 3862914 w 4368937"/>
              <a:gd name="connsiteY4" fmla="*/ 61688 h 1885154"/>
              <a:gd name="connsiteX5" fmla="*/ 4348022 w 4368937"/>
              <a:gd name="connsiteY5" fmla="*/ 551749 h 1885154"/>
              <a:gd name="connsiteX6" fmla="*/ 4040556 w 4368937"/>
              <a:gd name="connsiteY6" fmla="*/ 1425763 h 1885154"/>
              <a:gd name="connsiteX7" fmla="*/ 960265 w 4368937"/>
              <a:gd name="connsiteY7" fmla="*/ 1544921 h 1885154"/>
              <a:gd name="connsiteX8" fmla="*/ 582790 w 4368937"/>
              <a:gd name="connsiteY8" fmla="*/ 1885154 h 1885154"/>
              <a:gd name="connsiteX9" fmla="*/ 577456 w 4368937"/>
              <a:gd name="connsiteY9" fmla="*/ 1544826 h 1885154"/>
              <a:gd name="connsiteX0" fmla="*/ 558214 w 4349695"/>
              <a:gd name="connsiteY0" fmla="*/ 1544826 h 1885154"/>
              <a:gd name="connsiteX1" fmla="*/ 141335 w 4349695"/>
              <a:gd name="connsiteY1" fmla="*/ 1249388 h 1885154"/>
              <a:gd name="connsiteX2" fmla="*/ 35223 w 4349695"/>
              <a:gd name="connsiteY2" fmla="*/ 513580 h 1885154"/>
              <a:gd name="connsiteX3" fmla="*/ 654376 w 4349695"/>
              <a:gd name="connsiteY3" fmla="*/ 56691 h 1885154"/>
              <a:gd name="connsiteX4" fmla="*/ 3843672 w 4349695"/>
              <a:gd name="connsiteY4" fmla="*/ 61688 h 1885154"/>
              <a:gd name="connsiteX5" fmla="*/ 4328780 w 4349695"/>
              <a:gd name="connsiteY5" fmla="*/ 551749 h 1885154"/>
              <a:gd name="connsiteX6" fmla="*/ 4021314 w 4349695"/>
              <a:gd name="connsiteY6" fmla="*/ 1425763 h 1885154"/>
              <a:gd name="connsiteX7" fmla="*/ 941023 w 4349695"/>
              <a:gd name="connsiteY7" fmla="*/ 1544921 h 1885154"/>
              <a:gd name="connsiteX8" fmla="*/ 563548 w 4349695"/>
              <a:gd name="connsiteY8" fmla="*/ 1885154 h 1885154"/>
              <a:gd name="connsiteX9" fmla="*/ 558214 w 4349695"/>
              <a:gd name="connsiteY9" fmla="*/ 1544826 h 1885154"/>
              <a:gd name="connsiteX0" fmla="*/ 533956 w 4325437"/>
              <a:gd name="connsiteY0" fmla="*/ 1544826 h 1885154"/>
              <a:gd name="connsiteX1" fmla="*/ 117077 w 4325437"/>
              <a:gd name="connsiteY1" fmla="*/ 1249388 h 1885154"/>
              <a:gd name="connsiteX2" fmla="*/ 10965 w 4325437"/>
              <a:gd name="connsiteY2" fmla="*/ 513580 h 1885154"/>
              <a:gd name="connsiteX3" fmla="*/ 630118 w 4325437"/>
              <a:gd name="connsiteY3" fmla="*/ 56691 h 1885154"/>
              <a:gd name="connsiteX4" fmla="*/ 3819414 w 4325437"/>
              <a:gd name="connsiteY4" fmla="*/ 61688 h 1885154"/>
              <a:gd name="connsiteX5" fmla="*/ 4304522 w 4325437"/>
              <a:gd name="connsiteY5" fmla="*/ 551749 h 1885154"/>
              <a:gd name="connsiteX6" fmla="*/ 3997056 w 4325437"/>
              <a:gd name="connsiteY6" fmla="*/ 1425763 h 1885154"/>
              <a:gd name="connsiteX7" fmla="*/ 916765 w 4325437"/>
              <a:gd name="connsiteY7" fmla="*/ 1544921 h 1885154"/>
              <a:gd name="connsiteX8" fmla="*/ 539290 w 4325437"/>
              <a:gd name="connsiteY8" fmla="*/ 1885154 h 1885154"/>
              <a:gd name="connsiteX9" fmla="*/ 533956 w 4325437"/>
              <a:gd name="connsiteY9" fmla="*/ 1544826 h 1885154"/>
              <a:gd name="connsiteX0" fmla="*/ 541936 w 4333417"/>
              <a:gd name="connsiteY0" fmla="*/ 1542160 h 1882488"/>
              <a:gd name="connsiteX1" fmla="*/ 125057 w 4333417"/>
              <a:gd name="connsiteY1" fmla="*/ 1246722 h 1882488"/>
              <a:gd name="connsiteX2" fmla="*/ 7711 w 4333417"/>
              <a:gd name="connsiteY2" fmla="*/ 468144 h 1882488"/>
              <a:gd name="connsiteX3" fmla="*/ 638098 w 4333417"/>
              <a:gd name="connsiteY3" fmla="*/ 54025 h 1882488"/>
              <a:gd name="connsiteX4" fmla="*/ 3827394 w 4333417"/>
              <a:gd name="connsiteY4" fmla="*/ 59022 h 1882488"/>
              <a:gd name="connsiteX5" fmla="*/ 4312502 w 4333417"/>
              <a:gd name="connsiteY5" fmla="*/ 549083 h 1882488"/>
              <a:gd name="connsiteX6" fmla="*/ 4005036 w 4333417"/>
              <a:gd name="connsiteY6" fmla="*/ 1423097 h 1882488"/>
              <a:gd name="connsiteX7" fmla="*/ 924745 w 4333417"/>
              <a:gd name="connsiteY7" fmla="*/ 1542255 h 1882488"/>
              <a:gd name="connsiteX8" fmla="*/ 547270 w 4333417"/>
              <a:gd name="connsiteY8" fmla="*/ 1882488 h 1882488"/>
              <a:gd name="connsiteX9" fmla="*/ 541936 w 4333417"/>
              <a:gd name="connsiteY9" fmla="*/ 1542160 h 1882488"/>
              <a:gd name="connsiteX0" fmla="*/ 541936 w 4388134"/>
              <a:gd name="connsiteY0" fmla="*/ 1552672 h 1893000"/>
              <a:gd name="connsiteX1" fmla="*/ 125057 w 4388134"/>
              <a:gd name="connsiteY1" fmla="*/ 1257234 h 1893000"/>
              <a:gd name="connsiteX2" fmla="*/ 7711 w 4388134"/>
              <a:gd name="connsiteY2" fmla="*/ 478656 h 1893000"/>
              <a:gd name="connsiteX3" fmla="*/ 638098 w 4388134"/>
              <a:gd name="connsiteY3" fmla="*/ 64537 h 1893000"/>
              <a:gd name="connsiteX4" fmla="*/ 3827394 w 4388134"/>
              <a:gd name="connsiteY4" fmla="*/ 69534 h 1893000"/>
              <a:gd name="connsiteX5" fmla="*/ 4357440 w 4388134"/>
              <a:gd name="connsiteY5" fmla="*/ 719981 h 1893000"/>
              <a:gd name="connsiteX6" fmla="*/ 4005036 w 4388134"/>
              <a:gd name="connsiteY6" fmla="*/ 1433609 h 1893000"/>
              <a:gd name="connsiteX7" fmla="*/ 924745 w 4388134"/>
              <a:gd name="connsiteY7" fmla="*/ 1552767 h 1893000"/>
              <a:gd name="connsiteX8" fmla="*/ 547270 w 4388134"/>
              <a:gd name="connsiteY8" fmla="*/ 1893000 h 1893000"/>
              <a:gd name="connsiteX9" fmla="*/ 541936 w 4388134"/>
              <a:gd name="connsiteY9" fmla="*/ 1552672 h 1893000"/>
              <a:gd name="connsiteX0" fmla="*/ 541936 w 4371319"/>
              <a:gd name="connsiteY0" fmla="*/ 1552672 h 1893000"/>
              <a:gd name="connsiteX1" fmla="*/ 125057 w 4371319"/>
              <a:gd name="connsiteY1" fmla="*/ 1257234 h 1893000"/>
              <a:gd name="connsiteX2" fmla="*/ 7711 w 4371319"/>
              <a:gd name="connsiteY2" fmla="*/ 478656 h 1893000"/>
              <a:gd name="connsiteX3" fmla="*/ 638098 w 4371319"/>
              <a:gd name="connsiteY3" fmla="*/ 64537 h 1893000"/>
              <a:gd name="connsiteX4" fmla="*/ 3827394 w 4371319"/>
              <a:gd name="connsiteY4" fmla="*/ 69534 h 1893000"/>
              <a:gd name="connsiteX5" fmla="*/ 4357440 w 4371319"/>
              <a:gd name="connsiteY5" fmla="*/ 719981 h 1893000"/>
              <a:gd name="connsiteX6" fmla="*/ 4005036 w 4371319"/>
              <a:gd name="connsiteY6" fmla="*/ 1433609 h 1893000"/>
              <a:gd name="connsiteX7" fmla="*/ 924745 w 4371319"/>
              <a:gd name="connsiteY7" fmla="*/ 1552767 h 1893000"/>
              <a:gd name="connsiteX8" fmla="*/ 547270 w 4371319"/>
              <a:gd name="connsiteY8" fmla="*/ 1893000 h 1893000"/>
              <a:gd name="connsiteX9" fmla="*/ 541936 w 4371319"/>
              <a:gd name="connsiteY9" fmla="*/ 1552672 h 1893000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5036 w 4371319"/>
              <a:gd name="connsiteY6" fmla="*/ 1433609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3373 w 4371319"/>
              <a:gd name="connsiteY6" fmla="*/ 1412283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2709"/>
              <a:gd name="connsiteY0" fmla="*/ 1574600 h 1882850"/>
              <a:gd name="connsiteX1" fmla="*/ 125057 w 4372709"/>
              <a:gd name="connsiteY1" fmla="*/ 1279162 h 1882850"/>
              <a:gd name="connsiteX2" fmla="*/ 7711 w 4372709"/>
              <a:gd name="connsiteY2" fmla="*/ 500584 h 1882850"/>
              <a:gd name="connsiteX3" fmla="*/ 638098 w 4372709"/>
              <a:gd name="connsiteY3" fmla="*/ 86465 h 1882850"/>
              <a:gd name="connsiteX4" fmla="*/ 3836101 w 4372709"/>
              <a:gd name="connsiteY4" fmla="*/ 58680 h 1882850"/>
              <a:gd name="connsiteX5" fmla="*/ 4357440 w 4372709"/>
              <a:gd name="connsiteY5" fmla="*/ 741909 h 1882850"/>
              <a:gd name="connsiteX6" fmla="*/ 4003373 w 4372709"/>
              <a:gd name="connsiteY6" fmla="*/ 1434211 h 1882850"/>
              <a:gd name="connsiteX7" fmla="*/ 924745 w 4372709"/>
              <a:gd name="connsiteY7" fmla="*/ 1574695 h 1882850"/>
              <a:gd name="connsiteX8" fmla="*/ 513567 w 4372709"/>
              <a:gd name="connsiteY8" fmla="*/ 1882850 h 1882850"/>
              <a:gd name="connsiteX9" fmla="*/ 541936 w 4372709"/>
              <a:gd name="connsiteY9" fmla="*/ 1574600 h 1882850"/>
              <a:gd name="connsiteX0" fmla="*/ 596079 w 4426852"/>
              <a:gd name="connsiteY0" fmla="*/ 1574294 h 1882544"/>
              <a:gd name="connsiteX1" fmla="*/ 179200 w 4426852"/>
              <a:gd name="connsiteY1" fmla="*/ 1278856 h 1882544"/>
              <a:gd name="connsiteX2" fmla="*/ 5005 w 4426852"/>
              <a:gd name="connsiteY2" fmla="*/ 493573 h 1882544"/>
              <a:gd name="connsiteX3" fmla="*/ 692241 w 4426852"/>
              <a:gd name="connsiteY3" fmla="*/ 86159 h 1882544"/>
              <a:gd name="connsiteX4" fmla="*/ 3890244 w 4426852"/>
              <a:gd name="connsiteY4" fmla="*/ 58374 h 1882544"/>
              <a:gd name="connsiteX5" fmla="*/ 4411583 w 4426852"/>
              <a:gd name="connsiteY5" fmla="*/ 741603 h 1882544"/>
              <a:gd name="connsiteX6" fmla="*/ 4057516 w 4426852"/>
              <a:gd name="connsiteY6" fmla="*/ 1433905 h 1882544"/>
              <a:gd name="connsiteX7" fmla="*/ 978888 w 4426852"/>
              <a:gd name="connsiteY7" fmla="*/ 1574389 h 1882544"/>
              <a:gd name="connsiteX8" fmla="*/ 567710 w 4426852"/>
              <a:gd name="connsiteY8" fmla="*/ 1882544 h 1882544"/>
              <a:gd name="connsiteX9" fmla="*/ 596079 w 4426852"/>
              <a:gd name="connsiteY9" fmla="*/ 1574294 h 1882544"/>
              <a:gd name="connsiteX0" fmla="*/ 614119 w 4445340"/>
              <a:gd name="connsiteY0" fmla="*/ 1619631 h 1927881"/>
              <a:gd name="connsiteX1" fmla="*/ 197240 w 4445340"/>
              <a:gd name="connsiteY1" fmla="*/ 1324193 h 1927881"/>
              <a:gd name="connsiteX2" fmla="*/ 23045 w 4445340"/>
              <a:gd name="connsiteY2" fmla="*/ 538910 h 1927881"/>
              <a:gd name="connsiteX3" fmla="*/ 692421 w 4445340"/>
              <a:gd name="connsiteY3" fmla="*/ 46983 h 1927881"/>
              <a:gd name="connsiteX4" fmla="*/ 3908284 w 4445340"/>
              <a:gd name="connsiteY4" fmla="*/ 103711 h 1927881"/>
              <a:gd name="connsiteX5" fmla="*/ 4429623 w 4445340"/>
              <a:gd name="connsiteY5" fmla="*/ 786940 h 1927881"/>
              <a:gd name="connsiteX6" fmla="*/ 4075556 w 4445340"/>
              <a:gd name="connsiteY6" fmla="*/ 1479242 h 1927881"/>
              <a:gd name="connsiteX7" fmla="*/ 996928 w 4445340"/>
              <a:gd name="connsiteY7" fmla="*/ 1619726 h 1927881"/>
              <a:gd name="connsiteX8" fmla="*/ 585750 w 4445340"/>
              <a:gd name="connsiteY8" fmla="*/ 1927881 h 1927881"/>
              <a:gd name="connsiteX9" fmla="*/ 614119 w 4445340"/>
              <a:gd name="connsiteY9" fmla="*/ 1619631 h 1927881"/>
              <a:gd name="connsiteX0" fmla="*/ 595113 w 4426334"/>
              <a:gd name="connsiteY0" fmla="*/ 1619631 h 1927881"/>
              <a:gd name="connsiteX1" fmla="*/ 178234 w 4426334"/>
              <a:gd name="connsiteY1" fmla="*/ 1324193 h 1927881"/>
              <a:gd name="connsiteX2" fmla="*/ 4039 w 4426334"/>
              <a:gd name="connsiteY2" fmla="*/ 538910 h 1927881"/>
              <a:gd name="connsiteX3" fmla="*/ 673415 w 4426334"/>
              <a:gd name="connsiteY3" fmla="*/ 46983 h 1927881"/>
              <a:gd name="connsiteX4" fmla="*/ 3889278 w 4426334"/>
              <a:gd name="connsiteY4" fmla="*/ 103711 h 1927881"/>
              <a:gd name="connsiteX5" fmla="*/ 4410617 w 4426334"/>
              <a:gd name="connsiteY5" fmla="*/ 786940 h 1927881"/>
              <a:gd name="connsiteX6" fmla="*/ 4056550 w 4426334"/>
              <a:gd name="connsiteY6" fmla="*/ 1479242 h 1927881"/>
              <a:gd name="connsiteX7" fmla="*/ 977922 w 4426334"/>
              <a:gd name="connsiteY7" fmla="*/ 1619726 h 1927881"/>
              <a:gd name="connsiteX8" fmla="*/ 566744 w 4426334"/>
              <a:gd name="connsiteY8" fmla="*/ 1927881 h 1927881"/>
              <a:gd name="connsiteX9" fmla="*/ 595113 w 4426334"/>
              <a:gd name="connsiteY9" fmla="*/ 1619631 h 1927881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38498 h 1946748"/>
              <a:gd name="connsiteX1" fmla="*/ 162953 w 4410649"/>
              <a:gd name="connsiteY1" fmla="*/ 1343060 h 1946748"/>
              <a:gd name="connsiteX2" fmla="*/ 4508 w 4410649"/>
              <a:gd name="connsiteY2" fmla="*/ 470888 h 1946748"/>
              <a:gd name="connsiteX3" fmla="*/ 658134 w 4410649"/>
              <a:gd name="connsiteY3" fmla="*/ 65850 h 1946748"/>
              <a:gd name="connsiteX4" fmla="*/ 3871596 w 4410649"/>
              <a:gd name="connsiteY4" fmla="*/ 92219 h 1946748"/>
              <a:gd name="connsiteX5" fmla="*/ 4395336 w 4410649"/>
              <a:gd name="connsiteY5" fmla="*/ 805807 h 1946748"/>
              <a:gd name="connsiteX6" fmla="*/ 4041269 w 4410649"/>
              <a:gd name="connsiteY6" fmla="*/ 1498109 h 1946748"/>
              <a:gd name="connsiteX7" fmla="*/ 962641 w 4410649"/>
              <a:gd name="connsiteY7" fmla="*/ 1638593 h 1946748"/>
              <a:gd name="connsiteX8" fmla="*/ 551463 w 4410649"/>
              <a:gd name="connsiteY8" fmla="*/ 1946748 h 1946748"/>
              <a:gd name="connsiteX9" fmla="*/ 579832 w 4410649"/>
              <a:gd name="connsiteY9" fmla="*/ 1638498 h 194674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28152"/>
              <a:gd name="connsiteY0" fmla="*/ 1638498 h 1966993"/>
              <a:gd name="connsiteX1" fmla="*/ 162953 w 4428152"/>
              <a:gd name="connsiteY1" fmla="*/ 1343060 h 1966993"/>
              <a:gd name="connsiteX2" fmla="*/ 4508 w 4428152"/>
              <a:gd name="connsiteY2" fmla="*/ 470888 h 1966993"/>
              <a:gd name="connsiteX3" fmla="*/ 658134 w 4428152"/>
              <a:gd name="connsiteY3" fmla="*/ 65850 h 1966993"/>
              <a:gd name="connsiteX4" fmla="*/ 3871596 w 4428152"/>
              <a:gd name="connsiteY4" fmla="*/ 92219 h 1966993"/>
              <a:gd name="connsiteX5" fmla="*/ 4395336 w 4428152"/>
              <a:gd name="connsiteY5" fmla="*/ 805807 h 1966993"/>
              <a:gd name="connsiteX6" fmla="*/ 4041269 w 4428152"/>
              <a:gd name="connsiteY6" fmla="*/ 1498109 h 1966993"/>
              <a:gd name="connsiteX7" fmla="*/ 911570 w 4428152"/>
              <a:gd name="connsiteY7" fmla="*/ 1642154 h 1966993"/>
              <a:gd name="connsiteX8" fmla="*/ 853844 w 4428152"/>
              <a:gd name="connsiteY8" fmla="*/ 1966993 h 1966993"/>
              <a:gd name="connsiteX9" fmla="*/ 579832 w 4428152"/>
              <a:gd name="connsiteY9" fmla="*/ 1638498 h 1966993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03897"/>
              <a:gd name="connsiteY0" fmla="*/ 1638498 h 1962415"/>
              <a:gd name="connsiteX1" fmla="*/ 162953 w 4403897"/>
              <a:gd name="connsiteY1" fmla="*/ 1343060 h 1962415"/>
              <a:gd name="connsiteX2" fmla="*/ 4508 w 4403897"/>
              <a:gd name="connsiteY2" fmla="*/ 470888 h 1962415"/>
              <a:gd name="connsiteX3" fmla="*/ 658134 w 4403897"/>
              <a:gd name="connsiteY3" fmla="*/ 65850 h 1962415"/>
              <a:gd name="connsiteX4" fmla="*/ 3871596 w 4403897"/>
              <a:gd name="connsiteY4" fmla="*/ 92219 h 1962415"/>
              <a:gd name="connsiteX5" fmla="*/ 4395336 w 4403897"/>
              <a:gd name="connsiteY5" fmla="*/ 805807 h 1962415"/>
              <a:gd name="connsiteX6" fmla="*/ 4041269 w 4403897"/>
              <a:gd name="connsiteY6" fmla="*/ 1498109 h 1962415"/>
              <a:gd name="connsiteX7" fmla="*/ 911570 w 4403897"/>
              <a:gd name="connsiteY7" fmla="*/ 1642154 h 1962415"/>
              <a:gd name="connsiteX8" fmla="*/ 919506 w 4403897"/>
              <a:gd name="connsiteY8" fmla="*/ 1962415 h 1962415"/>
              <a:gd name="connsiteX9" fmla="*/ 579832 w 4403897"/>
              <a:gd name="connsiteY9" fmla="*/ 1638498 h 1962415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4041269 w 4403170"/>
              <a:gd name="connsiteY6" fmla="*/ 1529947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7252 w 4403170"/>
              <a:gd name="connsiteY6" fmla="*/ 1555855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4291 w 4403170"/>
              <a:gd name="connsiteY6" fmla="*/ 1611163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34162 w 4402901"/>
              <a:gd name="connsiteY0" fmla="*/ 1652839 h 1994253"/>
              <a:gd name="connsiteX1" fmla="*/ 162684 w 4402901"/>
              <a:gd name="connsiteY1" fmla="*/ 1374898 h 1994253"/>
              <a:gd name="connsiteX2" fmla="*/ 4239 w 4402901"/>
              <a:gd name="connsiteY2" fmla="*/ 502726 h 1994253"/>
              <a:gd name="connsiteX3" fmla="*/ 657865 w 4402901"/>
              <a:gd name="connsiteY3" fmla="*/ 97688 h 1994253"/>
              <a:gd name="connsiteX4" fmla="*/ 3866451 w 4402901"/>
              <a:gd name="connsiteY4" fmla="*/ 62409 h 1994253"/>
              <a:gd name="connsiteX5" fmla="*/ 4395067 w 4402901"/>
              <a:gd name="connsiteY5" fmla="*/ 837645 h 1994253"/>
              <a:gd name="connsiteX6" fmla="*/ 3860519 w 4402901"/>
              <a:gd name="connsiteY6" fmla="*/ 1659621 h 1994253"/>
              <a:gd name="connsiteX7" fmla="*/ 911301 w 4402901"/>
              <a:gd name="connsiteY7" fmla="*/ 1673992 h 1994253"/>
              <a:gd name="connsiteX8" fmla="*/ 919237 w 4402901"/>
              <a:gd name="connsiteY8" fmla="*/ 1994253 h 1994253"/>
              <a:gd name="connsiteX9" fmla="*/ 534162 w 4402901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4095 h 1995509"/>
              <a:gd name="connsiteX1" fmla="*/ 167956 w 4425474"/>
              <a:gd name="connsiteY1" fmla="*/ 1342922 h 1995509"/>
              <a:gd name="connsiteX2" fmla="*/ 26812 w 4425474"/>
              <a:gd name="connsiteY2" fmla="*/ 503982 h 1995509"/>
              <a:gd name="connsiteX3" fmla="*/ 680438 w 4425474"/>
              <a:gd name="connsiteY3" fmla="*/ 98944 h 1995509"/>
              <a:gd name="connsiteX4" fmla="*/ 3889024 w 4425474"/>
              <a:gd name="connsiteY4" fmla="*/ 63665 h 1995509"/>
              <a:gd name="connsiteX5" fmla="*/ 4417640 w 4425474"/>
              <a:gd name="connsiteY5" fmla="*/ 838901 h 1995509"/>
              <a:gd name="connsiteX6" fmla="*/ 3883092 w 4425474"/>
              <a:gd name="connsiteY6" fmla="*/ 1660877 h 1995509"/>
              <a:gd name="connsiteX7" fmla="*/ 933874 w 4425474"/>
              <a:gd name="connsiteY7" fmla="*/ 1675248 h 1995509"/>
              <a:gd name="connsiteX8" fmla="*/ 941810 w 4425474"/>
              <a:gd name="connsiteY8" fmla="*/ 1995509 h 1995509"/>
              <a:gd name="connsiteX9" fmla="*/ 556735 w 4425474"/>
              <a:gd name="connsiteY9" fmla="*/ 1654095 h 1995509"/>
              <a:gd name="connsiteX0" fmla="*/ 556735 w 4425474"/>
              <a:gd name="connsiteY0" fmla="*/ 1655129 h 1996543"/>
              <a:gd name="connsiteX1" fmla="*/ 167956 w 4425474"/>
              <a:gd name="connsiteY1" fmla="*/ 1343956 h 1996543"/>
              <a:gd name="connsiteX2" fmla="*/ 26812 w 4425474"/>
              <a:gd name="connsiteY2" fmla="*/ 505016 h 1996543"/>
              <a:gd name="connsiteX3" fmla="*/ 680438 w 4425474"/>
              <a:gd name="connsiteY3" fmla="*/ 99978 h 1996543"/>
              <a:gd name="connsiteX4" fmla="*/ 3889024 w 4425474"/>
              <a:gd name="connsiteY4" fmla="*/ 64699 h 1996543"/>
              <a:gd name="connsiteX5" fmla="*/ 4417640 w 4425474"/>
              <a:gd name="connsiteY5" fmla="*/ 839935 h 1996543"/>
              <a:gd name="connsiteX6" fmla="*/ 3883092 w 4425474"/>
              <a:gd name="connsiteY6" fmla="*/ 1661911 h 1996543"/>
              <a:gd name="connsiteX7" fmla="*/ 933874 w 4425474"/>
              <a:gd name="connsiteY7" fmla="*/ 1676282 h 1996543"/>
              <a:gd name="connsiteX8" fmla="*/ 941810 w 4425474"/>
              <a:gd name="connsiteY8" fmla="*/ 1996543 h 1996543"/>
              <a:gd name="connsiteX9" fmla="*/ 556735 w 4425474"/>
              <a:gd name="connsiteY9" fmla="*/ 1655129 h 1996543"/>
              <a:gd name="connsiteX0" fmla="*/ 550979 w 4421752"/>
              <a:gd name="connsiteY0" fmla="*/ 1650230 h 1991644"/>
              <a:gd name="connsiteX1" fmla="*/ 162200 w 4421752"/>
              <a:gd name="connsiteY1" fmla="*/ 1339057 h 1991644"/>
              <a:gd name="connsiteX2" fmla="*/ 21056 w 4421752"/>
              <a:gd name="connsiteY2" fmla="*/ 500117 h 1991644"/>
              <a:gd name="connsiteX3" fmla="*/ 587675 w 4421752"/>
              <a:gd name="connsiteY3" fmla="*/ 108032 h 1991644"/>
              <a:gd name="connsiteX4" fmla="*/ 3883268 w 4421752"/>
              <a:gd name="connsiteY4" fmla="*/ 59800 h 1991644"/>
              <a:gd name="connsiteX5" fmla="*/ 4411884 w 4421752"/>
              <a:gd name="connsiteY5" fmla="*/ 835036 h 1991644"/>
              <a:gd name="connsiteX6" fmla="*/ 3877336 w 4421752"/>
              <a:gd name="connsiteY6" fmla="*/ 1657012 h 1991644"/>
              <a:gd name="connsiteX7" fmla="*/ 928118 w 4421752"/>
              <a:gd name="connsiteY7" fmla="*/ 1671383 h 1991644"/>
              <a:gd name="connsiteX8" fmla="*/ 936054 w 4421752"/>
              <a:gd name="connsiteY8" fmla="*/ 1991644 h 1991644"/>
              <a:gd name="connsiteX9" fmla="*/ 550979 w 4421752"/>
              <a:gd name="connsiteY9" fmla="*/ 1650230 h 1991644"/>
              <a:gd name="connsiteX0" fmla="*/ 550979 w 4423181"/>
              <a:gd name="connsiteY0" fmla="*/ 1701894 h 2043308"/>
              <a:gd name="connsiteX1" fmla="*/ 162200 w 4423181"/>
              <a:gd name="connsiteY1" fmla="*/ 1390721 h 2043308"/>
              <a:gd name="connsiteX2" fmla="*/ 21056 w 4423181"/>
              <a:gd name="connsiteY2" fmla="*/ 551781 h 2043308"/>
              <a:gd name="connsiteX3" fmla="*/ 587675 w 4423181"/>
              <a:gd name="connsiteY3" fmla="*/ 159696 h 2043308"/>
              <a:gd name="connsiteX4" fmla="*/ 3883268 w 4423181"/>
              <a:gd name="connsiteY4" fmla="*/ 111464 h 2043308"/>
              <a:gd name="connsiteX5" fmla="*/ 4411884 w 4423181"/>
              <a:gd name="connsiteY5" fmla="*/ 886700 h 2043308"/>
              <a:gd name="connsiteX6" fmla="*/ 3877336 w 4423181"/>
              <a:gd name="connsiteY6" fmla="*/ 1708676 h 2043308"/>
              <a:gd name="connsiteX7" fmla="*/ 928118 w 4423181"/>
              <a:gd name="connsiteY7" fmla="*/ 1723047 h 2043308"/>
              <a:gd name="connsiteX8" fmla="*/ 936054 w 4423181"/>
              <a:gd name="connsiteY8" fmla="*/ 2043308 h 2043308"/>
              <a:gd name="connsiteX9" fmla="*/ 550979 w 4423181"/>
              <a:gd name="connsiteY9" fmla="*/ 1701894 h 2043308"/>
              <a:gd name="connsiteX0" fmla="*/ 550979 w 4416703"/>
              <a:gd name="connsiteY0" fmla="*/ 1724338 h 2065752"/>
              <a:gd name="connsiteX1" fmla="*/ 162200 w 4416703"/>
              <a:gd name="connsiteY1" fmla="*/ 1413165 h 2065752"/>
              <a:gd name="connsiteX2" fmla="*/ 21056 w 4416703"/>
              <a:gd name="connsiteY2" fmla="*/ 574225 h 2065752"/>
              <a:gd name="connsiteX3" fmla="*/ 587675 w 4416703"/>
              <a:gd name="connsiteY3" fmla="*/ 182140 h 2065752"/>
              <a:gd name="connsiteX4" fmla="*/ 3836784 w 4416703"/>
              <a:gd name="connsiteY4" fmla="*/ 102710 h 2065752"/>
              <a:gd name="connsiteX5" fmla="*/ 4411884 w 4416703"/>
              <a:gd name="connsiteY5" fmla="*/ 909144 h 2065752"/>
              <a:gd name="connsiteX6" fmla="*/ 3877336 w 4416703"/>
              <a:gd name="connsiteY6" fmla="*/ 1731120 h 2065752"/>
              <a:gd name="connsiteX7" fmla="*/ 928118 w 4416703"/>
              <a:gd name="connsiteY7" fmla="*/ 1745491 h 2065752"/>
              <a:gd name="connsiteX8" fmla="*/ 936054 w 4416703"/>
              <a:gd name="connsiteY8" fmla="*/ 2065752 h 2065752"/>
              <a:gd name="connsiteX9" fmla="*/ 550979 w 4416703"/>
              <a:gd name="connsiteY9" fmla="*/ 1724338 h 2065752"/>
              <a:gd name="connsiteX0" fmla="*/ 560106 w 4423497"/>
              <a:gd name="connsiteY0" fmla="*/ 1682522 h 2023936"/>
              <a:gd name="connsiteX1" fmla="*/ 171327 w 4423497"/>
              <a:gd name="connsiteY1" fmla="*/ 1371349 h 2023936"/>
              <a:gd name="connsiteX2" fmla="*/ 30183 w 4423497"/>
              <a:gd name="connsiteY2" fmla="*/ 532409 h 2023936"/>
              <a:gd name="connsiteX3" fmla="*/ 733796 w 4423497"/>
              <a:gd name="connsiteY3" fmla="*/ 110109 h 2023936"/>
              <a:gd name="connsiteX4" fmla="*/ 3845911 w 4423497"/>
              <a:gd name="connsiteY4" fmla="*/ 60894 h 2023936"/>
              <a:gd name="connsiteX5" fmla="*/ 4421011 w 4423497"/>
              <a:gd name="connsiteY5" fmla="*/ 867328 h 2023936"/>
              <a:gd name="connsiteX6" fmla="*/ 3886463 w 4423497"/>
              <a:gd name="connsiteY6" fmla="*/ 1689304 h 2023936"/>
              <a:gd name="connsiteX7" fmla="*/ 937245 w 4423497"/>
              <a:gd name="connsiteY7" fmla="*/ 1703675 h 2023936"/>
              <a:gd name="connsiteX8" fmla="*/ 945181 w 4423497"/>
              <a:gd name="connsiteY8" fmla="*/ 2023936 h 2023936"/>
              <a:gd name="connsiteX9" fmla="*/ 560106 w 4423497"/>
              <a:gd name="connsiteY9" fmla="*/ 1682522 h 2023936"/>
              <a:gd name="connsiteX0" fmla="*/ 563605 w 4426572"/>
              <a:gd name="connsiteY0" fmla="*/ 1726456 h 2067870"/>
              <a:gd name="connsiteX1" fmla="*/ 174826 w 4426572"/>
              <a:gd name="connsiteY1" fmla="*/ 1415283 h 2067870"/>
              <a:gd name="connsiteX2" fmla="*/ 33682 w 4426572"/>
              <a:gd name="connsiteY2" fmla="*/ 576343 h 2067870"/>
              <a:gd name="connsiteX3" fmla="*/ 788618 w 4426572"/>
              <a:gd name="connsiteY3" fmla="*/ 60926 h 2067870"/>
              <a:gd name="connsiteX4" fmla="*/ 3849410 w 4426572"/>
              <a:gd name="connsiteY4" fmla="*/ 104828 h 2067870"/>
              <a:gd name="connsiteX5" fmla="*/ 4424510 w 4426572"/>
              <a:gd name="connsiteY5" fmla="*/ 911262 h 2067870"/>
              <a:gd name="connsiteX6" fmla="*/ 3889962 w 4426572"/>
              <a:gd name="connsiteY6" fmla="*/ 1733238 h 2067870"/>
              <a:gd name="connsiteX7" fmla="*/ 940744 w 4426572"/>
              <a:gd name="connsiteY7" fmla="*/ 1747609 h 2067870"/>
              <a:gd name="connsiteX8" fmla="*/ 948680 w 4426572"/>
              <a:gd name="connsiteY8" fmla="*/ 2067870 h 2067870"/>
              <a:gd name="connsiteX9" fmla="*/ 563605 w 4426572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4281 w 4427247"/>
              <a:gd name="connsiteY0" fmla="*/ 1726456 h 2067870"/>
              <a:gd name="connsiteX1" fmla="*/ 172251 w 4427247"/>
              <a:gd name="connsiteY1" fmla="*/ 1374183 h 2067870"/>
              <a:gd name="connsiteX2" fmla="*/ 34358 w 4427247"/>
              <a:gd name="connsiteY2" fmla="*/ 576343 h 2067870"/>
              <a:gd name="connsiteX3" fmla="*/ 789294 w 4427247"/>
              <a:gd name="connsiteY3" fmla="*/ 60926 h 2067870"/>
              <a:gd name="connsiteX4" fmla="*/ 3850086 w 4427247"/>
              <a:gd name="connsiteY4" fmla="*/ 104828 h 2067870"/>
              <a:gd name="connsiteX5" fmla="*/ 4425186 w 4427247"/>
              <a:gd name="connsiteY5" fmla="*/ 911262 h 2067870"/>
              <a:gd name="connsiteX6" fmla="*/ 3570165 w 4427247"/>
              <a:gd name="connsiteY6" fmla="*/ 1762468 h 2067870"/>
              <a:gd name="connsiteX7" fmla="*/ 941420 w 4427247"/>
              <a:gd name="connsiteY7" fmla="*/ 1747609 h 2067870"/>
              <a:gd name="connsiteX8" fmla="*/ 949356 w 4427247"/>
              <a:gd name="connsiteY8" fmla="*/ 2067870 h 2067870"/>
              <a:gd name="connsiteX9" fmla="*/ 564281 w 4427247"/>
              <a:gd name="connsiteY9" fmla="*/ 1726456 h 2067870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941420 w 4427247"/>
              <a:gd name="connsiteY7" fmla="*/ 1762471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1156249 w 4427247"/>
              <a:gd name="connsiteY7" fmla="*/ 1788819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116439"/>
              <a:gd name="connsiteX1" fmla="*/ 172251 w 4427247"/>
              <a:gd name="connsiteY1" fmla="*/ 1389045 h 2116439"/>
              <a:gd name="connsiteX2" fmla="*/ 34358 w 4427247"/>
              <a:gd name="connsiteY2" fmla="*/ 591205 h 2116439"/>
              <a:gd name="connsiteX3" fmla="*/ 789294 w 4427247"/>
              <a:gd name="connsiteY3" fmla="*/ 75788 h 2116439"/>
              <a:gd name="connsiteX4" fmla="*/ 3850086 w 4427247"/>
              <a:gd name="connsiteY4" fmla="*/ 119690 h 2116439"/>
              <a:gd name="connsiteX5" fmla="*/ 4425186 w 4427247"/>
              <a:gd name="connsiteY5" fmla="*/ 926124 h 2116439"/>
              <a:gd name="connsiteX6" fmla="*/ 3570165 w 4427247"/>
              <a:gd name="connsiteY6" fmla="*/ 1777330 h 2116439"/>
              <a:gd name="connsiteX7" fmla="*/ 1156249 w 4427247"/>
              <a:gd name="connsiteY7" fmla="*/ 1788819 h 2116439"/>
              <a:gd name="connsiteX8" fmla="*/ 1157432 w 4427247"/>
              <a:gd name="connsiteY8" fmla="*/ 2116439 h 2116439"/>
              <a:gd name="connsiteX9" fmla="*/ 564281 w 4427247"/>
              <a:gd name="connsiteY9" fmla="*/ 1741318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28763"/>
              <a:gd name="connsiteY0" fmla="*/ 1751186 h 2116439"/>
              <a:gd name="connsiteX1" fmla="*/ 175828 w 4428763"/>
              <a:gd name="connsiteY1" fmla="*/ 1389045 h 2116439"/>
              <a:gd name="connsiteX2" fmla="*/ 37935 w 4428763"/>
              <a:gd name="connsiteY2" fmla="*/ 591205 h 2116439"/>
              <a:gd name="connsiteX3" fmla="*/ 792871 w 4428763"/>
              <a:gd name="connsiteY3" fmla="*/ 75788 h 2116439"/>
              <a:gd name="connsiteX4" fmla="*/ 3853663 w 4428763"/>
              <a:gd name="connsiteY4" fmla="*/ 119690 h 2116439"/>
              <a:gd name="connsiteX5" fmla="*/ 4428763 w 4428763"/>
              <a:gd name="connsiteY5" fmla="*/ 926124 h 2116439"/>
              <a:gd name="connsiteX6" fmla="*/ 3573742 w 4428763"/>
              <a:gd name="connsiteY6" fmla="*/ 1777330 h 2116439"/>
              <a:gd name="connsiteX7" fmla="*/ 1159826 w 4428763"/>
              <a:gd name="connsiteY7" fmla="*/ 1788819 h 2116439"/>
              <a:gd name="connsiteX8" fmla="*/ 1161009 w 4428763"/>
              <a:gd name="connsiteY8" fmla="*/ 2116439 h 2116439"/>
              <a:gd name="connsiteX9" fmla="*/ 722695 w 4428763"/>
              <a:gd name="connsiteY9" fmla="*/ 1751186 h 2116439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8763" h="2102473">
                <a:moveTo>
                  <a:pt x="722695" y="1737220"/>
                </a:moveTo>
                <a:cubicBezTo>
                  <a:pt x="541817" y="1663774"/>
                  <a:pt x="289955" y="1568409"/>
                  <a:pt x="175828" y="1375079"/>
                </a:cubicBezTo>
                <a:cubicBezTo>
                  <a:pt x="61701" y="1181749"/>
                  <a:pt x="-64905" y="796115"/>
                  <a:pt x="37935" y="577239"/>
                </a:cubicBezTo>
                <a:cubicBezTo>
                  <a:pt x="140775" y="358363"/>
                  <a:pt x="162043" y="140692"/>
                  <a:pt x="792871" y="61822"/>
                </a:cubicBezTo>
                <a:cubicBezTo>
                  <a:pt x="1423699" y="-17048"/>
                  <a:pt x="3216921" y="-37702"/>
                  <a:pt x="3822903" y="104021"/>
                </a:cubicBezTo>
                <a:cubicBezTo>
                  <a:pt x="4428885" y="245744"/>
                  <a:pt x="4416953" y="658639"/>
                  <a:pt x="4428763" y="912158"/>
                </a:cubicBezTo>
                <a:cubicBezTo>
                  <a:pt x="4404194" y="1365424"/>
                  <a:pt x="4118565" y="1619581"/>
                  <a:pt x="3573742" y="1763364"/>
                </a:cubicBezTo>
                <a:cubicBezTo>
                  <a:pt x="3028919" y="1907147"/>
                  <a:pt x="1313245" y="1816204"/>
                  <a:pt x="1159826" y="1774853"/>
                </a:cubicBezTo>
                <a:cubicBezTo>
                  <a:pt x="1098295" y="1880771"/>
                  <a:pt x="1112279" y="1894673"/>
                  <a:pt x="1161009" y="2102473"/>
                </a:cubicBezTo>
                <a:cubicBezTo>
                  <a:pt x="929550" y="1950845"/>
                  <a:pt x="722695" y="1737220"/>
                  <a:pt x="722695" y="1737220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0CBA79-5DD2-8DE4-23A1-330875F2C4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6210" y="517037"/>
            <a:ext cx="4182671" cy="666349"/>
          </a:xfrm>
        </p:spPr>
        <p:txBody>
          <a:bodyPr anchor="b">
            <a:noAutofit/>
          </a:bodyPr>
          <a:lstStyle/>
          <a:p>
            <a:r>
              <a:rPr lang="en-US" i="0" dirty="0">
                <a:effectLst/>
                <a:latin typeface="+mn-lt"/>
              </a:rPr>
              <a:t>Items View</a:t>
            </a:r>
            <a:endParaRPr lang="en-US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B5BD5C-5F5E-97EC-D347-04DB54FEAC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1899" y="1274465"/>
            <a:ext cx="4881093" cy="1236194"/>
          </a:xfrm>
        </p:spPr>
        <p:txBody>
          <a:bodyPr anchor="t">
            <a:noAutofit/>
          </a:bodyPr>
          <a:lstStyle/>
          <a:p>
            <a:pPr marL="285750" indent="-285750" algn="ctr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spc="100" dirty="0">
                <a:ea typeface="+mj-ea"/>
                <a:cs typeface="+mj-cs"/>
              </a:rPr>
              <a:t>Introduction to the items view within each category.</a:t>
            </a:r>
          </a:p>
          <a:p>
            <a:pPr marL="285750" indent="-285750" algn="ctr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spc="100" dirty="0">
                <a:ea typeface="+mj-ea"/>
                <a:cs typeface="+mj-cs"/>
              </a:rPr>
              <a:t>Mention of the Recycler view for displaying items.</a:t>
            </a:r>
          </a:p>
          <a:p>
            <a:pPr marL="285750" indent="-285750" algn="ctr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spc="100" dirty="0">
                <a:ea typeface="+mj-ea"/>
                <a:cs typeface="+mj-cs"/>
              </a:rPr>
              <a:t>Visual representation of items displayed in a visually appealing manner.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FBE8679-CB21-4876-82EA-4D4D5D4BC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97424">
            <a:off x="496549" y="410803"/>
            <a:ext cx="5522001" cy="2792916"/>
          </a:xfrm>
          <a:custGeom>
            <a:avLst/>
            <a:gdLst>
              <a:gd name="connsiteX0" fmla="*/ 891379 w 4662985"/>
              <a:gd name="connsiteY0" fmla="*/ 1591181 h 1931508"/>
              <a:gd name="connsiteX1" fmla="*/ 126235 w 4662985"/>
              <a:gd name="connsiteY1" fmla="*/ 1242280 h 1931508"/>
              <a:gd name="connsiteX2" fmla="*/ 8887 w 4662985"/>
              <a:gd name="connsiteY2" fmla="*/ 549241 h 1931508"/>
              <a:gd name="connsiteX3" fmla="*/ 481994 w 4662985"/>
              <a:gd name="connsiteY3" fmla="*/ 38891 h 1931508"/>
              <a:gd name="connsiteX4" fmla="*/ 4176837 w 4662985"/>
              <a:gd name="connsiteY4" fmla="*/ 108043 h 1931508"/>
              <a:gd name="connsiteX5" fmla="*/ 4661945 w 4662985"/>
              <a:gd name="connsiteY5" fmla="*/ 598104 h 1931508"/>
              <a:gd name="connsiteX6" fmla="*/ 4354479 w 4662985"/>
              <a:gd name="connsiteY6" fmla="*/ 1472118 h 1931508"/>
              <a:gd name="connsiteX7" fmla="*/ 1274188 w 4662985"/>
              <a:gd name="connsiteY7" fmla="*/ 1591276 h 1931508"/>
              <a:gd name="connsiteX8" fmla="*/ 896713 w 4662985"/>
              <a:gd name="connsiteY8" fmla="*/ 1931509 h 1931508"/>
              <a:gd name="connsiteX9" fmla="*/ 891379 w 4662985"/>
              <a:gd name="connsiteY9" fmla="*/ 1591181 h 1931508"/>
              <a:gd name="connsiteX0" fmla="*/ 891157 w 4662763"/>
              <a:gd name="connsiteY0" fmla="*/ 1591181 h 1931509"/>
              <a:gd name="connsiteX1" fmla="*/ 215888 w 4662763"/>
              <a:gd name="connsiteY1" fmla="*/ 1252973 h 1931509"/>
              <a:gd name="connsiteX2" fmla="*/ 8665 w 4662763"/>
              <a:gd name="connsiteY2" fmla="*/ 549241 h 1931509"/>
              <a:gd name="connsiteX3" fmla="*/ 481772 w 4662763"/>
              <a:gd name="connsiteY3" fmla="*/ 38891 h 1931509"/>
              <a:gd name="connsiteX4" fmla="*/ 4176615 w 4662763"/>
              <a:gd name="connsiteY4" fmla="*/ 108043 h 1931509"/>
              <a:gd name="connsiteX5" fmla="*/ 4661723 w 4662763"/>
              <a:gd name="connsiteY5" fmla="*/ 598104 h 1931509"/>
              <a:gd name="connsiteX6" fmla="*/ 4354257 w 4662763"/>
              <a:gd name="connsiteY6" fmla="*/ 1472118 h 1931509"/>
              <a:gd name="connsiteX7" fmla="*/ 1273966 w 4662763"/>
              <a:gd name="connsiteY7" fmla="*/ 1591276 h 1931509"/>
              <a:gd name="connsiteX8" fmla="*/ 896491 w 4662763"/>
              <a:gd name="connsiteY8" fmla="*/ 1931509 h 1931509"/>
              <a:gd name="connsiteX9" fmla="*/ 891157 w 4662763"/>
              <a:gd name="connsiteY9" fmla="*/ 1591181 h 1931509"/>
              <a:gd name="connsiteX0" fmla="*/ 893955 w 4665561"/>
              <a:gd name="connsiteY0" fmla="*/ 1591181 h 1931509"/>
              <a:gd name="connsiteX1" fmla="*/ 218686 w 4665561"/>
              <a:gd name="connsiteY1" fmla="*/ 1252973 h 1931509"/>
              <a:gd name="connsiteX2" fmla="*/ 11463 w 4665561"/>
              <a:gd name="connsiteY2" fmla="*/ 549241 h 1931509"/>
              <a:gd name="connsiteX3" fmla="*/ 484570 w 4665561"/>
              <a:gd name="connsiteY3" fmla="*/ 38891 h 1931509"/>
              <a:gd name="connsiteX4" fmla="*/ 4179413 w 4665561"/>
              <a:gd name="connsiteY4" fmla="*/ 108043 h 1931509"/>
              <a:gd name="connsiteX5" fmla="*/ 4664521 w 4665561"/>
              <a:gd name="connsiteY5" fmla="*/ 598104 h 1931509"/>
              <a:gd name="connsiteX6" fmla="*/ 4357055 w 4665561"/>
              <a:gd name="connsiteY6" fmla="*/ 1472118 h 1931509"/>
              <a:gd name="connsiteX7" fmla="*/ 1276764 w 4665561"/>
              <a:gd name="connsiteY7" fmla="*/ 1591276 h 1931509"/>
              <a:gd name="connsiteX8" fmla="*/ 899289 w 4665561"/>
              <a:gd name="connsiteY8" fmla="*/ 1931509 h 1931509"/>
              <a:gd name="connsiteX9" fmla="*/ 893955 w 4665561"/>
              <a:gd name="connsiteY9" fmla="*/ 1591181 h 1931509"/>
              <a:gd name="connsiteX0" fmla="*/ 882812 w 4654418"/>
              <a:gd name="connsiteY0" fmla="*/ 1591181 h 1931509"/>
              <a:gd name="connsiteX1" fmla="*/ 409762 w 4654418"/>
              <a:gd name="connsiteY1" fmla="*/ 1317128 h 1931509"/>
              <a:gd name="connsiteX2" fmla="*/ 320 w 4654418"/>
              <a:gd name="connsiteY2" fmla="*/ 549241 h 1931509"/>
              <a:gd name="connsiteX3" fmla="*/ 473427 w 4654418"/>
              <a:gd name="connsiteY3" fmla="*/ 38891 h 1931509"/>
              <a:gd name="connsiteX4" fmla="*/ 4168270 w 4654418"/>
              <a:gd name="connsiteY4" fmla="*/ 108043 h 1931509"/>
              <a:gd name="connsiteX5" fmla="*/ 4653378 w 4654418"/>
              <a:gd name="connsiteY5" fmla="*/ 598104 h 1931509"/>
              <a:gd name="connsiteX6" fmla="*/ 4345912 w 4654418"/>
              <a:gd name="connsiteY6" fmla="*/ 1472118 h 1931509"/>
              <a:gd name="connsiteX7" fmla="*/ 1265621 w 4654418"/>
              <a:gd name="connsiteY7" fmla="*/ 1591276 h 1931509"/>
              <a:gd name="connsiteX8" fmla="*/ 888146 w 4654418"/>
              <a:gd name="connsiteY8" fmla="*/ 1931509 h 1931509"/>
              <a:gd name="connsiteX9" fmla="*/ 882812 w 4654418"/>
              <a:gd name="connsiteY9" fmla="*/ 1591181 h 1931509"/>
              <a:gd name="connsiteX0" fmla="*/ 721472 w 4493078"/>
              <a:gd name="connsiteY0" fmla="*/ 1576074 h 1916402"/>
              <a:gd name="connsiteX1" fmla="*/ 248422 w 4493078"/>
              <a:gd name="connsiteY1" fmla="*/ 1302021 h 1916402"/>
              <a:gd name="connsiteX2" fmla="*/ 198481 w 4493078"/>
              <a:gd name="connsiteY2" fmla="*/ 544828 h 1916402"/>
              <a:gd name="connsiteX3" fmla="*/ 312087 w 4493078"/>
              <a:gd name="connsiteY3" fmla="*/ 23784 h 1916402"/>
              <a:gd name="connsiteX4" fmla="*/ 4006930 w 4493078"/>
              <a:gd name="connsiteY4" fmla="*/ 92936 h 1916402"/>
              <a:gd name="connsiteX5" fmla="*/ 4492038 w 4493078"/>
              <a:gd name="connsiteY5" fmla="*/ 582997 h 1916402"/>
              <a:gd name="connsiteX6" fmla="*/ 4184572 w 4493078"/>
              <a:gd name="connsiteY6" fmla="*/ 1457011 h 1916402"/>
              <a:gd name="connsiteX7" fmla="*/ 1104281 w 4493078"/>
              <a:gd name="connsiteY7" fmla="*/ 1576169 h 1916402"/>
              <a:gd name="connsiteX8" fmla="*/ 726806 w 4493078"/>
              <a:gd name="connsiteY8" fmla="*/ 1916402 h 1916402"/>
              <a:gd name="connsiteX9" fmla="*/ 721472 w 4493078"/>
              <a:gd name="connsiteY9" fmla="*/ 1576074 h 1916402"/>
              <a:gd name="connsiteX0" fmla="*/ 571898 w 4363378"/>
              <a:gd name="connsiteY0" fmla="*/ 1544826 h 1885154"/>
              <a:gd name="connsiteX1" fmla="*/ 98848 w 4363378"/>
              <a:gd name="connsiteY1" fmla="*/ 1270773 h 1885154"/>
              <a:gd name="connsiteX2" fmla="*/ 48907 w 4363378"/>
              <a:gd name="connsiteY2" fmla="*/ 513580 h 1885154"/>
              <a:gd name="connsiteX3" fmla="*/ 668060 w 4363378"/>
              <a:gd name="connsiteY3" fmla="*/ 56691 h 1885154"/>
              <a:gd name="connsiteX4" fmla="*/ 3857356 w 4363378"/>
              <a:gd name="connsiteY4" fmla="*/ 61688 h 1885154"/>
              <a:gd name="connsiteX5" fmla="*/ 4342464 w 4363378"/>
              <a:gd name="connsiteY5" fmla="*/ 551749 h 1885154"/>
              <a:gd name="connsiteX6" fmla="*/ 4034998 w 4363378"/>
              <a:gd name="connsiteY6" fmla="*/ 1425763 h 1885154"/>
              <a:gd name="connsiteX7" fmla="*/ 954707 w 4363378"/>
              <a:gd name="connsiteY7" fmla="*/ 1544921 h 1885154"/>
              <a:gd name="connsiteX8" fmla="*/ 577232 w 4363378"/>
              <a:gd name="connsiteY8" fmla="*/ 1885154 h 1885154"/>
              <a:gd name="connsiteX9" fmla="*/ 571898 w 4363378"/>
              <a:gd name="connsiteY9" fmla="*/ 1544826 h 1885154"/>
              <a:gd name="connsiteX0" fmla="*/ 571898 w 4363379"/>
              <a:gd name="connsiteY0" fmla="*/ 1544826 h 1885154"/>
              <a:gd name="connsiteX1" fmla="*/ 98848 w 4363379"/>
              <a:gd name="connsiteY1" fmla="*/ 1270773 h 1885154"/>
              <a:gd name="connsiteX2" fmla="*/ 48907 w 4363379"/>
              <a:gd name="connsiteY2" fmla="*/ 513580 h 1885154"/>
              <a:gd name="connsiteX3" fmla="*/ 668060 w 4363379"/>
              <a:gd name="connsiteY3" fmla="*/ 56691 h 1885154"/>
              <a:gd name="connsiteX4" fmla="*/ 3857356 w 4363379"/>
              <a:gd name="connsiteY4" fmla="*/ 61688 h 1885154"/>
              <a:gd name="connsiteX5" fmla="*/ 4342464 w 4363379"/>
              <a:gd name="connsiteY5" fmla="*/ 551749 h 1885154"/>
              <a:gd name="connsiteX6" fmla="*/ 4034998 w 4363379"/>
              <a:gd name="connsiteY6" fmla="*/ 1425763 h 1885154"/>
              <a:gd name="connsiteX7" fmla="*/ 954707 w 4363379"/>
              <a:gd name="connsiteY7" fmla="*/ 1544921 h 1885154"/>
              <a:gd name="connsiteX8" fmla="*/ 577232 w 4363379"/>
              <a:gd name="connsiteY8" fmla="*/ 1885154 h 1885154"/>
              <a:gd name="connsiteX9" fmla="*/ 571898 w 4363379"/>
              <a:gd name="connsiteY9" fmla="*/ 1544826 h 1885154"/>
              <a:gd name="connsiteX0" fmla="*/ 577456 w 4368937"/>
              <a:gd name="connsiteY0" fmla="*/ 1544826 h 1885154"/>
              <a:gd name="connsiteX1" fmla="*/ 104406 w 4368937"/>
              <a:gd name="connsiteY1" fmla="*/ 1270773 h 1885154"/>
              <a:gd name="connsiteX2" fmla="*/ 54465 w 4368937"/>
              <a:gd name="connsiteY2" fmla="*/ 513580 h 1885154"/>
              <a:gd name="connsiteX3" fmla="*/ 673618 w 4368937"/>
              <a:gd name="connsiteY3" fmla="*/ 56691 h 1885154"/>
              <a:gd name="connsiteX4" fmla="*/ 3862914 w 4368937"/>
              <a:gd name="connsiteY4" fmla="*/ 61688 h 1885154"/>
              <a:gd name="connsiteX5" fmla="*/ 4348022 w 4368937"/>
              <a:gd name="connsiteY5" fmla="*/ 551749 h 1885154"/>
              <a:gd name="connsiteX6" fmla="*/ 4040556 w 4368937"/>
              <a:gd name="connsiteY6" fmla="*/ 1425763 h 1885154"/>
              <a:gd name="connsiteX7" fmla="*/ 960265 w 4368937"/>
              <a:gd name="connsiteY7" fmla="*/ 1544921 h 1885154"/>
              <a:gd name="connsiteX8" fmla="*/ 582790 w 4368937"/>
              <a:gd name="connsiteY8" fmla="*/ 1885154 h 1885154"/>
              <a:gd name="connsiteX9" fmla="*/ 577456 w 4368937"/>
              <a:gd name="connsiteY9" fmla="*/ 1544826 h 1885154"/>
              <a:gd name="connsiteX0" fmla="*/ 558214 w 4349695"/>
              <a:gd name="connsiteY0" fmla="*/ 1544826 h 1885154"/>
              <a:gd name="connsiteX1" fmla="*/ 141335 w 4349695"/>
              <a:gd name="connsiteY1" fmla="*/ 1249388 h 1885154"/>
              <a:gd name="connsiteX2" fmla="*/ 35223 w 4349695"/>
              <a:gd name="connsiteY2" fmla="*/ 513580 h 1885154"/>
              <a:gd name="connsiteX3" fmla="*/ 654376 w 4349695"/>
              <a:gd name="connsiteY3" fmla="*/ 56691 h 1885154"/>
              <a:gd name="connsiteX4" fmla="*/ 3843672 w 4349695"/>
              <a:gd name="connsiteY4" fmla="*/ 61688 h 1885154"/>
              <a:gd name="connsiteX5" fmla="*/ 4328780 w 4349695"/>
              <a:gd name="connsiteY5" fmla="*/ 551749 h 1885154"/>
              <a:gd name="connsiteX6" fmla="*/ 4021314 w 4349695"/>
              <a:gd name="connsiteY6" fmla="*/ 1425763 h 1885154"/>
              <a:gd name="connsiteX7" fmla="*/ 941023 w 4349695"/>
              <a:gd name="connsiteY7" fmla="*/ 1544921 h 1885154"/>
              <a:gd name="connsiteX8" fmla="*/ 563548 w 4349695"/>
              <a:gd name="connsiteY8" fmla="*/ 1885154 h 1885154"/>
              <a:gd name="connsiteX9" fmla="*/ 558214 w 4349695"/>
              <a:gd name="connsiteY9" fmla="*/ 1544826 h 1885154"/>
              <a:gd name="connsiteX0" fmla="*/ 533956 w 4325437"/>
              <a:gd name="connsiteY0" fmla="*/ 1544826 h 1885154"/>
              <a:gd name="connsiteX1" fmla="*/ 117077 w 4325437"/>
              <a:gd name="connsiteY1" fmla="*/ 1249388 h 1885154"/>
              <a:gd name="connsiteX2" fmla="*/ 10965 w 4325437"/>
              <a:gd name="connsiteY2" fmla="*/ 513580 h 1885154"/>
              <a:gd name="connsiteX3" fmla="*/ 630118 w 4325437"/>
              <a:gd name="connsiteY3" fmla="*/ 56691 h 1885154"/>
              <a:gd name="connsiteX4" fmla="*/ 3819414 w 4325437"/>
              <a:gd name="connsiteY4" fmla="*/ 61688 h 1885154"/>
              <a:gd name="connsiteX5" fmla="*/ 4304522 w 4325437"/>
              <a:gd name="connsiteY5" fmla="*/ 551749 h 1885154"/>
              <a:gd name="connsiteX6" fmla="*/ 3997056 w 4325437"/>
              <a:gd name="connsiteY6" fmla="*/ 1425763 h 1885154"/>
              <a:gd name="connsiteX7" fmla="*/ 916765 w 4325437"/>
              <a:gd name="connsiteY7" fmla="*/ 1544921 h 1885154"/>
              <a:gd name="connsiteX8" fmla="*/ 539290 w 4325437"/>
              <a:gd name="connsiteY8" fmla="*/ 1885154 h 1885154"/>
              <a:gd name="connsiteX9" fmla="*/ 533956 w 4325437"/>
              <a:gd name="connsiteY9" fmla="*/ 1544826 h 1885154"/>
              <a:gd name="connsiteX0" fmla="*/ 541936 w 4333417"/>
              <a:gd name="connsiteY0" fmla="*/ 1542160 h 1882488"/>
              <a:gd name="connsiteX1" fmla="*/ 125057 w 4333417"/>
              <a:gd name="connsiteY1" fmla="*/ 1246722 h 1882488"/>
              <a:gd name="connsiteX2" fmla="*/ 7711 w 4333417"/>
              <a:gd name="connsiteY2" fmla="*/ 468144 h 1882488"/>
              <a:gd name="connsiteX3" fmla="*/ 638098 w 4333417"/>
              <a:gd name="connsiteY3" fmla="*/ 54025 h 1882488"/>
              <a:gd name="connsiteX4" fmla="*/ 3827394 w 4333417"/>
              <a:gd name="connsiteY4" fmla="*/ 59022 h 1882488"/>
              <a:gd name="connsiteX5" fmla="*/ 4312502 w 4333417"/>
              <a:gd name="connsiteY5" fmla="*/ 549083 h 1882488"/>
              <a:gd name="connsiteX6" fmla="*/ 4005036 w 4333417"/>
              <a:gd name="connsiteY6" fmla="*/ 1423097 h 1882488"/>
              <a:gd name="connsiteX7" fmla="*/ 924745 w 4333417"/>
              <a:gd name="connsiteY7" fmla="*/ 1542255 h 1882488"/>
              <a:gd name="connsiteX8" fmla="*/ 547270 w 4333417"/>
              <a:gd name="connsiteY8" fmla="*/ 1882488 h 1882488"/>
              <a:gd name="connsiteX9" fmla="*/ 541936 w 4333417"/>
              <a:gd name="connsiteY9" fmla="*/ 1542160 h 1882488"/>
              <a:gd name="connsiteX0" fmla="*/ 541936 w 4388134"/>
              <a:gd name="connsiteY0" fmla="*/ 1552672 h 1893000"/>
              <a:gd name="connsiteX1" fmla="*/ 125057 w 4388134"/>
              <a:gd name="connsiteY1" fmla="*/ 1257234 h 1893000"/>
              <a:gd name="connsiteX2" fmla="*/ 7711 w 4388134"/>
              <a:gd name="connsiteY2" fmla="*/ 478656 h 1893000"/>
              <a:gd name="connsiteX3" fmla="*/ 638098 w 4388134"/>
              <a:gd name="connsiteY3" fmla="*/ 64537 h 1893000"/>
              <a:gd name="connsiteX4" fmla="*/ 3827394 w 4388134"/>
              <a:gd name="connsiteY4" fmla="*/ 69534 h 1893000"/>
              <a:gd name="connsiteX5" fmla="*/ 4357440 w 4388134"/>
              <a:gd name="connsiteY5" fmla="*/ 719981 h 1893000"/>
              <a:gd name="connsiteX6" fmla="*/ 4005036 w 4388134"/>
              <a:gd name="connsiteY6" fmla="*/ 1433609 h 1893000"/>
              <a:gd name="connsiteX7" fmla="*/ 924745 w 4388134"/>
              <a:gd name="connsiteY7" fmla="*/ 1552767 h 1893000"/>
              <a:gd name="connsiteX8" fmla="*/ 547270 w 4388134"/>
              <a:gd name="connsiteY8" fmla="*/ 1893000 h 1893000"/>
              <a:gd name="connsiteX9" fmla="*/ 541936 w 4388134"/>
              <a:gd name="connsiteY9" fmla="*/ 1552672 h 1893000"/>
              <a:gd name="connsiteX0" fmla="*/ 541936 w 4371319"/>
              <a:gd name="connsiteY0" fmla="*/ 1552672 h 1893000"/>
              <a:gd name="connsiteX1" fmla="*/ 125057 w 4371319"/>
              <a:gd name="connsiteY1" fmla="*/ 1257234 h 1893000"/>
              <a:gd name="connsiteX2" fmla="*/ 7711 w 4371319"/>
              <a:gd name="connsiteY2" fmla="*/ 478656 h 1893000"/>
              <a:gd name="connsiteX3" fmla="*/ 638098 w 4371319"/>
              <a:gd name="connsiteY3" fmla="*/ 64537 h 1893000"/>
              <a:gd name="connsiteX4" fmla="*/ 3827394 w 4371319"/>
              <a:gd name="connsiteY4" fmla="*/ 69534 h 1893000"/>
              <a:gd name="connsiteX5" fmla="*/ 4357440 w 4371319"/>
              <a:gd name="connsiteY5" fmla="*/ 719981 h 1893000"/>
              <a:gd name="connsiteX6" fmla="*/ 4005036 w 4371319"/>
              <a:gd name="connsiteY6" fmla="*/ 1433609 h 1893000"/>
              <a:gd name="connsiteX7" fmla="*/ 924745 w 4371319"/>
              <a:gd name="connsiteY7" fmla="*/ 1552767 h 1893000"/>
              <a:gd name="connsiteX8" fmla="*/ 547270 w 4371319"/>
              <a:gd name="connsiteY8" fmla="*/ 1893000 h 1893000"/>
              <a:gd name="connsiteX9" fmla="*/ 541936 w 4371319"/>
              <a:gd name="connsiteY9" fmla="*/ 1552672 h 1893000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5036 w 4371319"/>
              <a:gd name="connsiteY6" fmla="*/ 1433609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3373 w 4371319"/>
              <a:gd name="connsiteY6" fmla="*/ 1412283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2709"/>
              <a:gd name="connsiteY0" fmla="*/ 1574600 h 1882850"/>
              <a:gd name="connsiteX1" fmla="*/ 125057 w 4372709"/>
              <a:gd name="connsiteY1" fmla="*/ 1279162 h 1882850"/>
              <a:gd name="connsiteX2" fmla="*/ 7711 w 4372709"/>
              <a:gd name="connsiteY2" fmla="*/ 500584 h 1882850"/>
              <a:gd name="connsiteX3" fmla="*/ 638098 w 4372709"/>
              <a:gd name="connsiteY3" fmla="*/ 86465 h 1882850"/>
              <a:gd name="connsiteX4" fmla="*/ 3836101 w 4372709"/>
              <a:gd name="connsiteY4" fmla="*/ 58680 h 1882850"/>
              <a:gd name="connsiteX5" fmla="*/ 4357440 w 4372709"/>
              <a:gd name="connsiteY5" fmla="*/ 741909 h 1882850"/>
              <a:gd name="connsiteX6" fmla="*/ 4003373 w 4372709"/>
              <a:gd name="connsiteY6" fmla="*/ 1434211 h 1882850"/>
              <a:gd name="connsiteX7" fmla="*/ 924745 w 4372709"/>
              <a:gd name="connsiteY7" fmla="*/ 1574695 h 1882850"/>
              <a:gd name="connsiteX8" fmla="*/ 513567 w 4372709"/>
              <a:gd name="connsiteY8" fmla="*/ 1882850 h 1882850"/>
              <a:gd name="connsiteX9" fmla="*/ 541936 w 4372709"/>
              <a:gd name="connsiteY9" fmla="*/ 1574600 h 1882850"/>
              <a:gd name="connsiteX0" fmla="*/ 596079 w 4426852"/>
              <a:gd name="connsiteY0" fmla="*/ 1574294 h 1882544"/>
              <a:gd name="connsiteX1" fmla="*/ 179200 w 4426852"/>
              <a:gd name="connsiteY1" fmla="*/ 1278856 h 1882544"/>
              <a:gd name="connsiteX2" fmla="*/ 5005 w 4426852"/>
              <a:gd name="connsiteY2" fmla="*/ 493573 h 1882544"/>
              <a:gd name="connsiteX3" fmla="*/ 692241 w 4426852"/>
              <a:gd name="connsiteY3" fmla="*/ 86159 h 1882544"/>
              <a:gd name="connsiteX4" fmla="*/ 3890244 w 4426852"/>
              <a:gd name="connsiteY4" fmla="*/ 58374 h 1882544"/>
              <a:gd name="connsiteX5" fmla="*/ 4411583 w 4426852"/>
              <a:gd name="connsiteY5" fmla="*/ 741603 h 1882544"/>
              <a:gd name="connsiteX6" fmla="*/ 4057516 w 4426852"/>
              <a:gd name="connsiteY6" fmla="*/ 1433905 h 1882544"/>
              <a:gd name="connsiteX7" fmla="*/ 978888 w 4426852"/>
              <a:gd name="connsiteY7" fmla="*/ 1574389 h 1882544"/>
              <a:gd name="connsiteX8" fmla="*/ 567710 w 4426852"/>
              <a:gd name="connsiteY8" fmla="*/ 1882544 h 1882544"/>
              <a:gd name="connsiteX9" fmla="*/ 596079 w 4426852"/>
              <a:gd name="connsiteY9" fmla="*/ 1574294 h 1882544"/>
              <a:gd name="connsiteX0" fmla="*/ 614119 w 4445340"/>
              <a:gd name="connsiteY0" fmla="*/ 1619631 h 1927881"/>
              <a:gd name="connsiteX1" fmla="*/ 197240 w 4445340"/>
              <a:gd name="connsiteY1" fmla="*/ 1324193 h 1927881"/>
              <a:gd name="connsiteX2" fmla="*/ 23045 w 4445340"/>
              <a:gd name="connsiteY2" fmla="*/ 538910 h 1927881"/>
              <a:gd name="connsiteX3" fmla="*/ 692421 w 4445340"/>
              <a:gd name="connsiteY3" fmla="*/ 46983 h 1927881"/>
              <a:gd name="connsiteX4" fmla="*/ 3908284 w 4445340"/>
              <a:gd name="connsiteY4" fmla="*/ 103711 h 1927881"/>
              <a:gd name="connsiteX5" fmla="*/ 4429623 w 4445340"/>
              <a:gd name="connsiteY5" fmla="*/ 786940 h 1927881"/>
              <a:gd name="connsiteX6" fmla="*/ 4075556 w 4445340"/>
              <a:gd name="connsiteY6" fmla="*/ 1479242 h 1927881"/>
              <a:gd name="connsiteX7" fmla="*/ 996928 w 4445340"/>
              <a:gd name="connsiteY7" fmla="*/ 1619726 h 1927881"/>
              <a:gd name="connsiteX8" fmla="*/ 585750 w 4445340"/>
              <a:gd name="connsiteY8" fmla="*/ 1927881 h 1927881"/>
              <a:gd name="connsiteX9" fmla="*/ 614119 w 4445340"/>
              <a:gd name="connsiteY9" fmla="*/ 1619631 h 1927881"/>
              <a:gd name="connsiteX0" fmla="*/ 595113 w 4426334"/>
              <a:gd name="connsiteY0" fmla="*/ 1619631 h 1927881"/>
              <a:gd name="connsiteX1" fmla="*/ 178234 w 4426334"/>
              <a:gd name="connsiteY1" fmla="*/ 1324193 h 1927881"/>
              <a:gd name="connsiteX2" fmla="*/ 4039 w 4426334"/>
              <a:gd name="connsiteY2" fmla="*/ 538910 h 1927881"/>
              <a:gd name="connsiteX3" fmla="*/ 673415 w 4426334"/>
              <a:gd name="connsiteY3" fmla="*/ 46983 h 1927881"/>
              <a:gd name="connsiteX4" fmla="*/ 3889278 w 4426334"/>
              <a:gd name="connsiteY4" fmla="*/ 103711 h 1927881"/>
              <a:gd name="connsiteX5" fmla="*/ 4410617 w 4426334"/>
              <a:gd name="connsiteY5" fmla="*/ 786940 h 1927881"/>
              <a:gd name="connsiteX6" fmla="*/ 4056550 w 4426334"/>
              <a:gd name="connsiteY6" fmla="*/ 1479242 h 1927881"/>
              <a:gd name="connsiteX7" fmla="*/ 977922 w 4426334"/>
              <a:gd name="connsiteY7" fmla="*/ 1619726 h 1927881"/>
              <a:gd name="connsiteX8" fmla="*/ 566744 w 4426334"/>
              <a:gd name="connsiteY8" fmla="*/ 1927881 h 1927881"/>
              <a:gd name="connsiteX9" fmla="*/ 595113 w 4426334"/>
              <a:gd name="connsiteY9" fmla="*/ 1619631 h 1927881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38498 h 1946748"/>
              <a:gd name="connsiteX1" fmla="*/ 162953 w 4410649"/>
              <a:gd name="connsiteY1" fmla="*/ 1343060 h 1946748"/>
              <a:gd name="connsiteX2" fmla="*/ 4508 w 4410649"/>
              <a:gd name="connsiteY2" fmla="*/ 470888 h 1946748"/>
              <a:gd name="connsiteX3" fmla="*/ 658134 w 4410649"/>
              <a:gd name="connsiteY3" fmla="*/ 65850 h 1946748"/>
              <a:gd name="connsiteX4" fmla="*/ 3871596 w 4410649"/>
              <a:gd name="connsiteY4" fmla="*/ 92219 h 1946748"/>
              <a:gd name="connsiteX5" fmla="*/ 4395336 w 4410649"/>
              <a:gd name="connsiteY5" fmla="*/ 805807 h 1946748"/>
              <a:gd name="connsiteX6" fmla="*/ 4041269 w 4410649"/>
              <a:gd name="connsiteY6" fmla="*/ 1498109 h 1946748"/>
              <a:gd name="connsiteX7" fmla="*/ 962641 w 4410649"/>
              <a:gd name="connsiteY7" fmla="*/ 1638593 h 1946748"/>
              <a:gd name="connsiteX8" fmla="*/ 551463 w 4410649"/>
              <a:gd name="connsiteY8" fmla="*/ 1946748 h 1946748"/>
              <a:gd name="connsiteX9" fmla="*/ 579832 w 4410649"/>
              <a:gd name="connsiteY9" fmla="*/ 1638498 h 194674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28152"/>
              <a:gd name="connsiteY0" fmla="*/ 1638498 h 1966993"/>
              <a:gd name="connsiteX1" fmla="*/ 162953 w 4428152"/>
              <a:gd name="connsiteY1" fmla="*/ 1343060 h 1966993"/>
              <a:gd name="connsiteX2" fmla="*/ 4508 w 4428152"/>
              <a:gd name="connsiteY2" fmla="*/ 470888 h 1966993"/>
              <a:gd name="connsiteX3" fmla="*/ 658134 w 4428152"/>
              <a:gd name="connsiteY3" fmla="*/ 65850 h 1966993"/>
              <a:gd name="connsiteX4" fmla="*/ 3871596 w 4428152"/>
              <a:gd name="connsiteY4" fmla="*/ 92219 h 1966993"/>
              <a:gd name="connsiteX5" fmla="*/ 4395336 w 4428152"/>
              <a:gd name="connsiteY5" fmla="*/ 805807 h 1966993"/>
              <a:gd name="connsiteX6" fmla="*/ 4041269 w 4428152"/>
              <a:gd name="connsiteY6" fmla="*/ 1498109 h 1966993"/>
              <a:gd name="connsiteX7" fmla="*/ 911570 w 4428152"/>
              <a:gd name="connsiteY7" fmla="*/ 1642154 h 1966993"/>
              <a:gd name="connsiteX8" fmla="*/ 853844 w 4428152"/>
              <a:gd name="connsiteY8" fmla="*/ 1966993 h 1966993"/>
              <a:gd name="connsiteX9" fmla="*/ 579832 w 4428152"/>
              <a:gd name="connsiteY9" fmla="*/ 1638498 h 1966993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03897"/>
              <a:gd name="connsiteY0" fmla="*/ 1638498 h 1962415"/>
              <a:gd name="connsiteX1" fmla="*/ 162953 w 4403897"/>
              <a:gd name="connsiteY1" fmla="*/ 1343060 h 1962415"/>
              <a:gd name="connsiteX2" fmla="*/ 4508 w 4403897"/>
              <a:gd name="connsiteY2" fmla="*/ 470888 h 1962415"/>
              <a:gd name="connsiteX3" fmla="*/ 658134 w 4403897"/>
              <a:gd name="connsiteY3" fmla="*/ 65850 h 1962415"/>
              <a:gd name="connsiteX4" fmla="*/ 3871596 w 4403897"/>
              <a:gd name="connsiteY4" fmla="*/ 92219 h 1962415"/>
              <a:gd name="connsiteX5" fmla="*/ 4395336 w 4403897"/>
              <a:gd name="connsiteY5" fmla="*/ 805807 h 1962415"/>
              <a:gd name="connsiteX6" fmla="*/ 4041269 w 4403897"/>
              <a:gd name="connsiteY6" fmla="*/ 1498109 h 1962415"/>
              <a:gd name="connsiteX7" fmla="*/ 911570 w 4403897"/>
              <a:gd name="connsiteY7" fmla="*/ 1642154 h 1962415"/>
              <a:gd name="connsiteX8" fmla="*/ 919506 w 4403897"/>
              <a:gd name="connsiteY8" fmla="*/ 1962415 h 1962415"/>
              <a:gd name="connsiteX9" fmla="*/ 579832 w 4403897"/>
              <a:gd name="connsiteY9" fmla="*/ 1638498 h 1962415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4041269 w 4403170"/>
              <a:gd name="connsiteY6" fmla="*/ 1529947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7252 w 4403170"/>
              <a:gd name="connsiteY6" fmla="*/ 1555855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4291 w 4403170"/>
              <a:gd name="connsiteY6" fmla="*/ 1611163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34162 w 4402901"/>
              <a:gd name="connsiteY0" fmla="*/ 1652839 h 1994253"/>
              <a:gd name="connsiteX1" fmla="*/ 162684 w 4402901"/>
              <a:gd name="connsiteY1" fmla="*/ 1374898 h 1994253"/>
              <a:gd name="connsiteX2" fmla="*/ 4239 w 4402901"/>
              <a:gd name="connsiteY2" fmla="*/ 502726 h 1994253"/>
              <a:gd name="connsiteX3" fmla="*/ 657865 w 4402901"/>
              <a:gd name="connsiteY3" fmla="*/ 97688 h 1994253"/>
              <a:gd name="connsiteX4" fmla="*/ 3866451 w 4402901"/>
              <a:gd name="connsiteY4" fmla="*/ 62409 h 1994253"/>
              <a:gd name="connsiteX5" fmla="*/ 4395067 w 4402901"/>
              <a:gd name="connsiteY5" fmla="*/ 837645 h 1994253"/>
              <a:gd name="connsiteX6" fmla="*/ 3860519 w 4402901"/>
              <a:gd name="connsiteY6" fmla="*/ 1659621 h 1994253"/>
              <a:gd name="connsiteX7" fmla="*/ 911301 w 4402901"/>
              <a:gd name="connsiteY7" fmla="*/ 1673992 h 1994253"/>
              <a:gd name="connsiteX8" fmla="*/ 919237 w 4402901"/>
              <a:gd name="connsiteY8" fmla="*/ 1994253 h 1994253"/>
              <a:gd name="connsiteX9" fmla="*/ 534162 w 4402901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4095 h 1995509"/>
              <a:gd name="connsiteX1" fmla="*/ 167956 w 4425474"/>
              <a:gd name="connsiteY1" fmla="*/ 1342922 h 1995509"/>
              <a:gd name="connsiteX2" fmla="*/ 26812 w 4425474"/>
              <a:gd name="connsiteY2" fmla="*/ 503982 h 1995509"/>
              <a:gd name="connsiteX3" fmla="*/ 680438 w 4425474"/>
              <a:gd name="connsiteY3" fmla="*/ 98944 h 1995509"/>
              <a:gd name="connsiteX4" fmla="*/ 3889024 w 4425474"/>
              <a:gd name="connsiteY4" fmla="*/ 63665 h 1995509"/>
              <a:gd name="connsiteX5" fmla="*/ 4417640 w 4425474"/>
              <a:gd name="connsiteY5" fmla="*/ 838901 h 1995509"/>
              <a:gd name="connsiteX6" fmla="*/ 3883092 w 4425474"/>
              <a:gd name="connsiteY6" fmla="*/ 1660877 h 1995509"/>
              <a:gd name="connsiteX7" fmla="*/ 933874 w 4425474"/>
              <a:gd name="connsiteY7" fmla="*/ 1675248 h 1995509"/>
              <a:gd name="connsiteX8" fmla="*/ 941810 w 4425474"/>
              <a:gd name="connsiteY8" fmla="*/ 1995509 h 1995509"/>
              <a:gd name="connsiteX9" fmla="*/ 556735 w 4425474"/>
              <a:gd name="connsiteY9" fmla="*/ 1654095 h 1995509"/>
              <a:gd name="connsiteX0" fmla="*/ 556735 w 4425474"/>
              <a:gd name="connsiteY0" fmla="*/ 1655129 h 1996543"/>
              <a:gd name="connsiteX1" fmla="*/ 167956 w 4425474"/>
              <a:gd name="connsiteY1" fmla="*/ 1343956 h 1996543"/>
              <a:gd name="connsiteX2" fmla="*/ 26812 w 4425474"/>
              <a:gd name="connsiteY2" fmla="*/ 505016 h 1996543"/>
              <a:gd name="connsiteX3" fmla="*/ 680438 w 4425474"/>
              <a:gd name="connsiteY3" fmla="*/ 99978 h 1996543"/>
              <a:gd name="connsiteX4" fmla="*/ 3889024 w 4425474"/>
              <a:gd name="connsiteY4" fmla="*/ 64699 h 1996543"/>
              <a:gd name="connsiteX5" fmla="*/ 4417640 w 4425474"/>
              <a:gd name="connsiteY5" fmla="*/ 839935 h 1996543"/>
              <a:gd name="connsiteX6" fmla="*/ 3883092 w 4425474"/>
              <a:gd name="connsiteY6" fmla="*/ 1661911 h 1996543"/>
              <a:gd name="connsiteX7" fmla="*/ 933874 w 4425474"/>
              <a:gd name="connsiteY7" fmla="*/ 1676282 h 1996543"/>
              <a:gd name="connsiteX8" fmla="*/ 941810 w 4425474"/>
              <a:gd name="connsiteY8" fmla="*/ 1996543 h 1996543"/>
              <a:gd name="connsiteX9" fmla="*/ 556735 w 4425474"/>
              <a:gd name="connsiteY9" fmla="*/ 1655129 h 1996543"/>
              <a:gd name="connsiteX0" fmla="*/ 550979 w 4421752"/>
              <a:gd name="connsiteY0" fmla="*/ 1650230 h 1991644"/>
              <a:gd name="connsiteX1" fmla="*/ 162200 w 4421752"/>
              <a:gd name="connsiteY1" fmla="*/ 1339057 h 1991644"/>
              <a:gd name="connsiteX2" fmla="*/ 21056 w 4421752"/>
              <a:gd name="connsiteY2" fmla="*/ 500117 h 1991644"/>
              <a:gd name="connsiteX3" fmla="*/ 587675 w 4421752"/>
              <a:gd name="connsiteY3" fmla="*/ 108032 h 1991644"/>
              <a:gd name="connsiteX4" fmla="*/ 3883268 w 4421752"/>
              <a:gd name="connsiteY4" fmla="*/ 59800 h 1991644"/>
              <a:gd name="connsiteX5" fmla="*/ 4411884 w 4421752"/>
              <a:gd name="connsiteY5" fmla="*/ 835036 h 1991644"/>
              <a:gd name="connsiteX6" fmla="*/ 3877336 w 4421752"/>
              <a:gd name="connsiteY6" fmla="*/ 1657012 h 1991644"/>
              <a:gd name="connsiteX7" fmla="*/ 928118 w 4421752"/>
              <a:gd name="connsiteY7" fmla="*/ 1671383 h 1991644"/>
              <a:gd name="connsiteX8" fmla="*/ 936054 w 4421752"/>
              <a:gd name="connsiteY8" fmla="*/ 1991644 h 1991644"/>
              <a:gd name="connsiteX9" fmla="*/ 550979 w 4421752"/>
              <a:gd name="connsiteY9" fmla="*/ 1650230 h 1991644"/>
              <a:gd name="connsiteX0" fmla="*/ 550979 w 4423181"/>
              <a:gd name="connsiteY0" fmla="*/ 1701894 h 2043308"/>
              <a:gd name="connsiteX1" fmla="*/ 162200 w 4423181"/>
              <a:gd name="connsiteY1" fmla="*/ 1390721 h 2043308"/>
              <a:gd name="connsiteX2" fmla="*/ 21056 w 4423181"/>
              <a:gd name="connsiteY2" fmla="*/ 551781 h 2043308"/>
              <a:gd name="connsiteX3" fmla="*/ 587675 w 4423181"/>
              <a:gd name="connsiteY3" fmla="*/ 159696 h 2043308"/>
              <a:gd name="connsiteX4" fmla="*/ 3883268 w 4423181"/>
              <a:gd name="connsiteY4" fmla="*/ 111464 h 2043308"/>
              <a:gd name="connsiteX5" fmla="*/ 4411884 w 4423181"/>
              <a:gd name="connsiteY5" fmla="*/ 886700 h 2043308"/>
              <a:gd name="connsiteX6" fmla="*/ 3877336 w 4423181"/>
              <a:gd name="connsiteY6" fmla="*/ 1708676 h 2043308"/>
              <a:gd name="connsiteX7" fmla="*/ 928118 w 4423181"/>
              <a:gd name="connsiteY7" fmla="*/ 1723047 h 2043308"/>
              <a:gd name="connsiteX8" fmla="*/ 936054 w 4423181"/>
              <a:gd name="connsiteY8" fmla="*/ 2043308 h 2043308"/>
              <a:gd name="connsiteX9" fmla="*/ 550979 w 4423181"/>
              <a:gd name="connsiteY9" fmla="*/ 1701894 h 2043308"/>
              <a:gd name="connsiteX0" fmla="*/ 550979 w 4416703"/>
              <a:gd name="connsiteY0" fmla="*/ 1724338 h 2065752"/>
              <a:gd name="connsiteX1" fmla="*/ 162200 w 4416703"/>
              <a:gd name="connsiteY1" fmla="*/ 1413165 h 2065752"/>
              <a:gd name="connsiteX2" fmla="*/ 21056 w 4416703"/>
              <a:gd name="connsiteY2" fmla="*/ 574225 h 2065752"/>
              <a:gd name="connsiteX3" fmla="*/ 587675 w 4416703"/>
              <a:gd name="connsiteY3" fmla="*/ 182140 h 2065752"/>
              <a:gd name="connsiteX4" fmla="*/ 3836784 w 4416703"/>
              <a:gd name="connsiteY4" fmla="*/ 102710 h 2065752"/>
              <a:gd name="connsiteX5" fmla="*/ 4411884 w 4416703"/>
              <a:gd name="connsiteY5" fmla="*/ 909144 h 2065752"/>
              <a:gd name="connsiteX6" fmla="*/ 3877336 w 4416703"/>
              <a:gd name="connsiteY6" fmla="*/ 1731120 h 2065752"/>
              <a:gd name="connsiteX7" fmla="*/ 928118 w 4416703"/>
              <a:gd name="connsiteY7" fmla="*/ 1745491 h 2065752"/>
              <a:gd name="connsiteX8" fmla="*/ 936054 w 4416703"/>
              <a:gd name="connsiteY8" fmla="*/ 2065752 h 2065752"/>
              <a:gd name="connsiteX9" fmla="*/ 550979 w 4416703"/>
              <a:gd name="connsiteY9" fmla="*/ 1724338 h 2065752"/>
              <a:gd name="connsiteX0" fmla="*/ 560106 w 4423497"/>
              <a:gd name="connsiteY0" fmla="*/ 1682522 h 2023936"/>
              <a:gd name="connsiteX1" fmla="*/ 171327 w 4423497"/>
              <a:gd name="connsiteY1" fmla="*/ 1371349 h 2023936"/>
              <a:gd name="connsiteX2" fmla="*/ 30183 w 4423497"/>
              <a:gd name="connsiteY2" fmla="*/ 532409 h 2023936"/>
              <a:gd name="connsiteX3" fmla="*/ 733796 w 4423497"/>
              <a:gd name="connsiteY3" fmla="*/ 110109 h 2023936"/>
              <a:gd name="connsiteX4" fmla="*/ 3845911 w 4423497"/>
              <a:gd name="connsiteY4" fmla="*/ 60894 h 2023936"/>
              <a:gd name="connsiteX5" fmla="*/ 4421011 w 4423497"/>
              <a:gd name="connsiteY5" fmla="*/ 867328 h 2023936"/>
              <a:gd name="connsiteX6" fmla="*/ 3886463 w 4423497"/>
              <a:gd name="connsiteY6" fmla="*/ 1689304 h 2023936"/>
              <a:gd name="connsiteX7" fmla="*/ 937245 w 4423497"/>
              <a:gd name="connsiteY7" fmla="*/ 1703675 h 2023936"/>
              <a:gd name="connsiteX8" fmla="*/ 945181 w 4423497"/>
              <a:gd name="connsiteY8" fmla="*/ 2023936 h 2023936"/>
              <a:gd name="connsiteX9" fmla="*/ 560106 w 4423497"/>
              <a:gd name="connsiteY9" fmla="*/ 1682522 h 2023936"/>
              <a:gd name="connsiteX0" fmla="*/ 563605 w 4426572"/>
              <a:gd name="connsiteY0" fmla="*/ 1726456 h 2067870"/>
              <a:gd name="connsiteX1" fmla="*/ 174826 w 4426572"/>
              <a:gd name="connsiteY1" fmla="*/ 1415283 h 2067870"/>
              <a:gd name="connsiteX2" fmla="*/ 33682 w 4426572"/>
              <a:gd name="connsiteY2" fmla="*/ 576343 h 2067870"/>
              <a:gd name="connsiteX3" fmla="*/ 788618 w 4426572"/>
              <a:gd name="connsiteY3" fmla="*/ 60926 h 2067870"/>
              <a:gd name="connsiteX4" fmla="*/ 3849410 w 4426572"/>
              <a:gd name="connsiteY4" fmla="*/ 104828 h 2067870"/>
              <a:gd name="connsiteX5" fmla="*/ 4424510 w 4426572"/>
              <a:gd name="connsiteY5" fmla="*/ 911262 h 2067870"/>
              <a:gd name="connsiteX6" fmla="*/ 3889962 w 4426572"/>
              <a:gd name="connsiteY6" fmla="*/ 1733238 h 2067870"/>
              <a:gd name="connsiteX7" fmla="*/ 940744 w 4426572"/>
              <a:gd name="connsiteY7" fmla="*/ 1747609 h 2067870"/>
              <a:gd name="connsiteX8" fmla="*/ 948680 w 4426572"/>
              <a:gd name="connsiteY8" fmla="*/ 2067870 h 2067870"/>
              <a:gd name="connsiteX9" fmla="*/ 563605 w 4426572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4281 w 4427247"/>
              <a:gd name="connsiteY0" fmla="*/ 1726456 h 2067870"/>
              <a:gd name="connsiteX1" fmla="*/ 172251 w 4427247"/>
              <a:gd name="connsiteY1" fmla="*/ 1374183 h 2067870"/>
              <a:gd name="connsiteX2" fmla="*/ 34358 w 4427247"/>
              <a:gd name="connsiteY2" fmla="*/ 576343 h 2067870"/>
              <a:gd name="connsiteX3" fmla="*/ 789294 w 4427247"/>
              <a:gd name="connsiteY3" fmla="*/ 60926 h 2067870"/>
              <a:gd name="connsiteX4" fmla="*/ 3850086 w 4427247"/>
              <a:gd name="connsiteY4" fmla="*/ 104828 h 2067870"/>
              <a:gd name="connsiteX5" fmla="*/ 4425186 w 4427247"/>
              <a:gd name="connsiteY5" fmla="*/ 911262 h 2067870"/>
              <a:gd name="connsiteX6" fmla="*/ 3570165 w 4427247"/>
              <a:gd name="connsiteY6" fmla="*/ 1762468 h 2067870"/>
              <a:gd name="connsiteX7" fmla="*/ 941420 w 4427247"/>
              <a:gd name="connsiteY7" fmla="*/ 1747609 h 2067870"/>
              <a:gd name="connsiteX8" fmla="*/ 949356 w 4427247"/>
              <a:gd name="connsiteY8" fmla="*/ 2067870 h 2067870"/>
              <a:gd name="connsiteX9" fmla="*/ 564281 w 4427247"/>
              <a:gd name="connsiteY9" fmla="*/ 1726456 h 2067870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941420 w 4427247"/>
              <a:gd name="connsiteY7" fmla="*/ 1762471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1156249 w 4427247"/>
              <a:gd name="connsiteY7" fmla="*/ 1788819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116439"/>
              <a:gd name="connsiteX1" fmla="*/ 172251 w 4427247"/>
              <a:gd name="connsiteY1" fmla="*/ 1389045 h 2116439"/>
              <a:gd name="connsiteX2" fmla="*/ 34358 w 4427247"/>
              <a:gd name="connsiteY2" fmla="*/ 591205 h 2116439"/>
              <a:gd name="connsiteX3" fmla="*/ 789294 w 4427247"/>
              <a:gd name="connsiteY3" fmla="*/ 75788 h 2116439"/>
              <a:gd name="connsiteX4" fmla="*/ 3850086 w 4427247"/>
              <a:gd name="connsiteY4" fmla="*/ 119690 h 2116439"/>
              <a:gd name="connsiteX5" fmla="*/ 4425186 w 4427247"/>
              <a:gd name="connsiteY5" fmla="*/ 926124 h 2116439"/>
              <a:gd name="connsiteX6" fmla="*/ 3570165 w 4427247"/>
              <a:gd name="connsiteY6" fmla="*/ 1777330 h 2116439"/>
              <a:gd name="connsiteX7" fmla="*/ 1156249 w 4427247"/>
              <a:gd name="connsiteY7" fmla="*/ 1788819 h 2116439"/>
              <a:gd name="connsiteX8" fmla="*/ 1157432 w 4427247"/>
              <a:gd name="connsiteY8" fmla="*/ 2116439 h 2116439"/>
              <a:gd name="connsiteX9" fmla="*/ 564281 w 4427247"/>
              <a:gd name="connsiteY9" fmla="*/ 1741318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28763"/>
              <a:gd name="connsiteY0" fmla="*/ 1751186 h 2116439"/>
              <a:gd name="connsiteX1" fmla="*/ 175828 w 4428763"/>
              <a:gd name="connsiteY1" fmla="*/ 1389045 h 2116439"/>
              <a:gd name="connsiteX2" fmla="*/ 37935 w 4428763"/>
              <a:gd name="connsiteY2" fmla="*/ 591205 h 2116439"/>
              <a:gd name="connsiteX3" fmla="*/ 792871 w 4428763"/>
              <a:gd name="connsiteY3" fmla="*/ 75788 h 2116439"/>
              <a:gd name="connsiteX4" fmla="*/ 3853663 w 4428763"/>
              <a:gd name="connsiteY4" fmla="*/ 119690 h 2116439"/>
              <a:gd name="connsiteX5" fmla="*/ 4428763 w 4428763"/>
              <a:gd name="connsiteY5" fmla="*/ 926124 h 2116439"/>
              <a:gd name="connsiteX6" fmla="*/ 3573742 w 4428763"/>
              <a:gd name="connsiteY6" fmla="*/ 1777330 h 2116439"/>
              <a:gd name="connsiteX7" fmla="*/ 1159826 w 4428763"/>
              <a:gd name="connsiteY7" fmla="*/ 1788819 h 2116439"/>
              <a:gd name="connsiteX8" fmla="*/ 1161009 w 4428763"/>
              <a:gd name="connsiteY8" fmla="*/ 2116439 h 2116439"/>
              <a:gd name="connsiteX9" fmla="*/ 722695 w 4428763"/>
              <a:gd name="connsiteY9" fmla="*/ 1751186 h 2116439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8763" h="2102473">
                <a:moveTo>
                  <a:pt x="722695" y="1737220"/>
                </a:moveTo>
                <a:cubicBezTo>
                  <a:pt x="541817" y="1663774"/>
                  <a:pt x="289955" y="1568409"/>
                  <a:pt x="175828" y="1375079"/>
                </a:cubicBezTo>
                <a:cubicBezTo>
                  <a:pt x="61701" y="1181749"/>
                  <a:pt x="-64905" y="796115"/>
                  <a:pt x="37935" y="577239"/>
                </a:cubicBezTo>
                <a:cubicBezTo>
                  <a:pt x="140775" y="358363"/>
                  <a:pt x="162043" y="140692"/>
                  <a:pt x="792871" y="61822"/>
                </a:cubicBezTo>
                <a:cubicBezTo>
                  <a:pt x="1423699" y="-17048"/>
                  <a:pt x="3216921" y="-37702"/>
                  <a:pt x="3822903" y="104021"/>
                </a:cubicBezTo>
                <a:cubicBezTo>
                  <a:pt x="4428885" y="245744"/>
                  <a:pt x="4416953" y="658639"/>
                  <a:pt x="4428763" y="912158"/>
                </a:cubicBezTo>
                <a:cubicBezTo>
                  <a:pt x="4404194" y="1365424"/>
                  <a:pt x="4118565" y="1619581"/>
                  <a:pt x="3573742" y="1763364"/>
                </a:cubicBezTo>
                <a:cubicBezTo>
                  <a:pt x="3028919" y="1907147"/>
                  <a:pt x="1313245" y="1816204"/>
                  <a:pt x="1159826" y="1774853"/>
                </a:cubicBezTo>
                <a:cubicBezTo>
                  <a:pt x="1098295" y="1880771"/>
                  <a:pt x="1112279" y="1894673"/>
                  <a:pt x="1161009" y="2102473"/>
                </a:cubicBezTo>
                <a:cubicBezTo>
                  <a:pt x="929550" y="1950845"/>
                  <a:pt x="722695" y="1737220"/>
                  <a:pt x="722695" y="1737220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6" name="Picture 5" descr="A group of perfume bottles&#10;&#10;Description automatically generated">
            <a:extLst>
              <a:ext uri="{FF2B5EF4-FFF2-40B4-BE49-F238E27FC236}">
                <a16:creationId xmlns:a16="http://schemas.microsoft.com/office/drawing/2014/main" id="{596EEDB1-E5B1-F30C-902C-94E28F27CD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108" y="-81137"/>
            <a:ext cx="3202680" cy="652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134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2B4CD28-604D-4D9D-89A8-12FAC7245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76D3D7-CBB9-DC97-4C08-E10EB724D1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000"/>
          <a:stretch/>
        </p:blipFill>
        <p:spPr>
          <a:xfrm>
            <a:off x="19" y="-342987"/>
            <a:ext cx="12191981" cy="7465003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9AD5DBC-DEC2-48AB-A2B9-164512BEA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97424">
            <a:off x="496546" y="475905"/>
            <a:ext cx="5522001" cy="2792916"/>
          </a:xfrm>
          <a:custGeom>
            <a:avLst/>
            <a:gdLst>
              <a:gd name="connsiteX0" fmla="*/ 891379 w 4662985"/>
              <a:gd name="connsiteY0" fmla="*/ 1591181 h 1931508"/>
              <a:gd name="connsiteX1" fmla="*/ 126235 w 4662985"/>
              <a:gd name="connsiteY1" fmla="*/ 1242280 h 1931508"/>
              <a:gd name="connsiteX2" fmla="*/ 8887 w 4662985"/>
              <a:gd name="connsiteY2" fmla="*/ 549241 h 1931508"/>
              <a:gd name="connsiteX3" fmla="*/ 481994 w 4662985"/>
              <a:gd name="connsiteY3" fmla="*/ 38891 h 1931508"/>
              <a:gd name="connsiteX4" fmla="*/ 4176837 w 4662985"/>
              <a:gd name="connsiteY4" fmla="*/ 108043 h 1931508"/>
              <a:gd name="connsiteX5" fmla="*/ 4661945 w 4662985"/>
              <a:gd name="connsiteY5" fmla="*/ 598104 h 1931508"/>
              <a:gd name="connsiteX6" fmla="*/ 4354479 w 4662985"/>
              <a:gd name="connsiteY6" fmla="*/ 1472118 h 1931508"/>
              <a:gd name="connsiteX7" fmla="*/ 1274188 w 4662985"/>
              <a:gd name="connsiteY7" fmla="*/ 1591276 h 1931508"/>
              <a:gd name="connsiteX8" fmla="*/ 896713 w 4662985"/>
              <a:gd name="connsiteY8" fmla="*/ 1931509 h 1931508"/>
              <a:gd name="connsiteX9" fmla="*/ 891379 w 4662985"/>
              <a:gd name="connsiteY9" fmla="*/ 1591181 h 1931508"/>
              <a:gd name="connsiteX0" fmla="*/ 891157 w 4662763"/>
              <a:gd name="connsiteY0" fmla="*/ 1591181 h 1931509"/>
              <a:gd name="connsiteX1" fmla="*/ 215888 w 4662763"/>
              <a:gd name="connsiteY1" fmla="*/ 1252973 h 1931509"/>
              <a:gd name="connsiteX2" fmla="*/ 8665 w 4662763"/>
              <a:gd name="connsiteY2" fmla="*/ 549241 h 1931509"/>
              <a:gd name="connsiteX3" fmla="*/ 481772 w 4662763"/>
              <a:gd name="connsiteY3" fmla="*/ 38891 h 1931509"/>
              <a:gd name="connsiteX4" fmla="*/ 4176615 w 4662763"/>
              <a:gd name="connsiteY4" fmla="*/ 108043 h 1931509"/>
              <a:gd name="connsiteX5" fmla="*/ 4661723 w 4662763"/>
              <a:gd name="connsiteY5" fmla="*/ 598104 h 1931509"/>
              <a:gd name="connsiteX6" fmla="*/ 4354257 w 4662763"/>
              <a:gd name="connsiteY6" fmla="*/ 1472118 h 1931509"/>
              <a:gd name="connsiteX7" fmla="*/ 1273966 w 4662763"/>
              <a:gd name="connsiteY7" fmla="*/ 1591276 h 1931509"/>
              <a:gd name="connsiteX8" fmla="*/ 896491 w 4662763"/>
              <a:gd name="connsiteY8" fmla="*/ 1931509 h 1931509"/>
              <a:gd name="connsiteX9" fmla="*/ 891157 w 4662763"/>
              <a:gd name="connsiteY9" fmla="*/ 1591181 h 1931509"/>
              <a:gd name="connsiteX0" fmla="*/ 893955 w 4665561"/>
              <a:gd name="connsiteY0" fmla="*/ 1591181 h 1931509"/>
              <a:gd name="connsiteX1" fmla="*/ 218686 w 4665561"/>
              <a:gd name="connsiteY1" fmla="*/ 1252973 h 1931509"/>
              <a:gd name="connsiteX2" fmla="*/ 11463 w 4665561"/>
              <a:gd name="connsiteY2" fmla="*/ 549241 h 1931509"/>
              <a:gd name="connsiteX3" fmla="*/ 484570 w 4665561"/>
              <a:gd name="connsiteY3" fmla="*/ 38891 h 1931509"/>
              <a:gd name="connsiteX4" fmla="*/ 4179413 w 4665561"/>
              <a:gd name="connsiteY4" fmla="*/ 108043 h 1931509"/>
              <a:gd name="connsiteX5" fmla="*/ 4664521 w 4665561"/>
              <a:gd name="connsiteY5" fmla="*/ 598104 h 1931509"/>
              <a:gd name="connsiteX6" fmla="*/ 4357055 w 4665561"/>
              <a:gd name="connsiteY6" fmla="*/ 1472118 h 1931509"/>
              <a:gd name="connsiteX7" fmla="*/ 1276764 w 4665561"/>
              <a:gd name="connsiteY7" fmla="*/ 1591276 h 1931509"/>
              <a:gd name="connsiteX8" fmla="*/ 899289 w 4665561"/>
              <a:gd name="connsiteY8" fmla="*/ 1931509 h 1931509"/>
              <a:gd name="connsiteX9" fmla="*/ 893955 w 4665561"/>
              <a:gd name="connsiteY9" fmla="*/ 1591181 h 1931509"/>
              <a:gd name="connsiteX0" fmla="*/ 882812 w 4654418"/>
              <a:gd name="connsiteY0" fmla="*/ 1591181 h 1931509"/>
              <a:gd name="connsiteX1" fmla="*/ 409762 w 4654418"/>
              <a:gd name="connsiteY1" fmla="*/ 1317128 h 1931509"/>
              <a:gd name="connsiteX2" fmla="*/ 320 w 4654418"/>
              <a:gd name="connsiteY2" fmla="*/ 549241 h 1931509"/>
              <a:gd name="connsiteX3" fmla="*/ 473427 w 4654418"/>
              <a:gd name="connsiteY3" fmla="*/ 38891 h 1931509"/>
              <a:gd name="connsiteX4" fmla="*/ 4168270 w 4654418"/>
              <a:gd name="connsiteY4" fmla="*/ 108043 h 1931509"/>
              <a:gd name="connsiteX5" fmla="*/ 4653378 w 4654418"/>
              <a:gd name="connsiteY5" fmla="*/ 598104 h 1931509"/>
              <a:gd name="connsiteX6" fmla="*/ 4345912 w 4654418"/>
              <a:gd name="connsiteY6" fmla="*/ 1472118 h 1931509"/>
              <a:gd name="connsiteX7" fmla="*/ 1265621 w 4654418"/>
              <a:gd name="connsiteY7" fmla="*/ 1591276 h 1931509"/>
              <a:gd name="connsiteX8" fmla="*/ 888146 w 4654418"/>
              <a:gd name="connsiteY8" fmla="*/ 1931509 h 1931509"/>
              <a:gd name="connsiteX9" fmla="*/ 882812 w 4654418"/>
              <a:gd name="connsiteY9" fmla="*/ 1591181 h 1931509"/>
              <a:gd name="connsiteX0" fmla="*/ 721472 w 4493078"/>
              <a:gd name="connsiteY0" fmla="*/ 1576074 h 1916402"/>
              <a:gd name="connsiteX1" fmla="*/ 248422 w 4493078"/>
              <a:gd name="connsiteY1" fmla="*/ 1302021 h 1916402"/>
              <a:gd name="connsiteX2" fmla="*/ 198481 w 4493078"/>
              <a:gd name="connsiteY2" fmla="*/ 544828 h 1916402"/>
              <a:gd name="connsiteX3" fmla="*/ 312087 w 4493078"/>
              <a:gd name="connsiteY3" fmla="*/ 23784 h 1916402"/>
              <a:gd name="connsiteX4" fmla="*/ 4006930 w 4493078"/>
              <a:gd name="connsiteY4" fmla="*/ 92936 h 1916402"/>
              <a:gd name="connsiteX5" fmla="*/ 4492038 w 4493078"/>
              <a:gd name="connsiteY5" fmla="*/ 582997 h 1916402"/>
              <a:gd name="connsiteX6" fmla="*/ 4184572 w 4493078"/>
              <a:gd name="connsiteY6" fmla="*/ 1457011 h 1916402"/>
              <a:gd name="connsiteX7" fmla="*/ 1104281 w 4493078"/>
              <a:gd name="connsiteY7" fmla="*/ 1576169 h 1916402"/>
              <a:gd name="connsiteX8" fmla="*/ 726806 w 4493078"/>
              <a:gd name="connsiteY8" fmla="*/ 1916402 h 1916402"/>
              <a:gd name="connsiteX9" fmla="*/ 721472 w 4493078"/>
              <a:gd name="connsiteY9" fmla="*/ 1576074 h 1916402"/>
              <a:gd name="connsiteX0" fmla="*/ 571898 w 4363378"/>
              <a:gd name="connsiteY0" fmla="*/ 1544826 h 1885154"/>
              <a:gd name="connsiteX1" fmla="*/ 98848 w 4363378"/>
              <a:gd name="connsiteY1" fmla="*/ 1270773 h 1885154"/>
              <a:gd name="connsiteX2" fmla="*/ 48907 w 4363378"/>
              <a:gd name="connsiteY2" fmla="*/ 513580 h 1885154"/>
              <a:gd name="connsiteX3" fmla="*/ 668060 w 4363378"/>
              <a:gd name="connsiteY3" fmla="*/ 56691 h 1885154"/>
              <a:gd name="connsiteX4" fmla="*/ 3857356 w 4363378"/>
              <a:gd name="connsiteY4" fmla="*/ 61688 h 1885154"/>
              <a:gd name="connsiteX5" fmla="*/ 4342464 w 4363378"/>
              <a:gd name="connsiteY5" fmla="*/ 551749 h 1885154"/>
              <a:gd name="connsiteX6" fmla="*/ 4034998 w 4363378"/>
              <a:gd name="connsiteY6" fmla="*/ 1425763 h 1885154"/>
              <a:gd name="connsiteX7" fmla="*/ 954707 w 4363378"/>
              <a:gd name="connsiteY7" fmla="*/ 1544921 h 1885154"/>
              <a:gd name="connsiteX8" fmla="*/ 577232 w 4363378"/>
              <a:gd name="connsiteY8" fmla="*/ 1885154 h 1885154"/>
              <a:gd name="connsiteX9" fmla="*/ 571898 w 4363378"/>
              <a:gd name="connsiteY9" fmla="*/ 1544826 h 1885154"/>
              <a:gd name="connsiteX0" fmla="*/ 571898 w 4363379"/>
              <a:gd name="connsiteY0" fmla="*/ 1544826 h 1885154"/>
              <a:gd name="connsiteX1" fmla="*/ 98848 w 4363379"/>
              <a:gd name="connsiteY1" fmla="*/ 1270773 h 1885154"/>
              <a:gd name="connsiteX2" fmla="*/ 48907 w 4363379"/>
              <a:gd name="connsiteY2" fmla="*/ 513580 h 1885154"/>
              <a:gd name="connsiteX3" fmla="*/ 668060 w 4363379"/>
              <a:gd name="connsiteY3" fmla="*/ 56691 h 1885154"/>
              <a:gd name="connsiteX4" fmla="*/ 3857356 w 4363379"/>
              <a:gd name="connsiteY4" fmla="*/ 61688 h 1885154"/>
              <a:gd name="connsiteX5" fmla="*/ 4342464 w 4363379"/>
              <a:gd name="connsiteY5" fmla="*/ 551749 h 1885154"/>
              <a:gd name="connsiteX6" fmla="*/ 4034998 w 4363379"/>
              <a:gd name="connsiteY6" fmla="*/ 1425763 h 1885154"/>
              <a:gd name="connsiteX7" fmla="*/ 954707 w 4363379"/>
              <a:gd name="connsiteY7" fmla="*/ 1544921 h 1885154"/>
              <a:gd name="connsiteX8" fmla="*/ 577232 w 4363379"/>
              <a:gd name="connsiteY8" fmla="*/ 1885154 h 1885154"/>
              <a:gd name="connsiteX9" fmla="*/ 571898 w 4363379"/>
              <a:gd name="connsiteY9" fmla="*/ 1544826 h 1885154"/>
              <a:gd name="connsiteX0" fmla="*/ 577456 w 4368937"/>
              <a:gd name="connsiteY0" fmla="*/ 1544826 h 1885154"/>
              <a:gd name="connsiteX1" fmla="*/ 104406 w 4368937"/>
              <a:gd name="connsiteY1" fmla="*/ 1270773 h 1885154"/>
              <a:gd name="connsiteX2" fmla="*/ 54465 w 4368937"/>
              <a:gd name="connsiteY2" fmla="*/ 513580 h 1885154"/>
              <a:gd name="connsiteX3" fmla="*/ 673618 w 4368937"/>
              <a:gd name="connsiteY3" fmla="*/ 56691 h 1885154"/>
              <a:gd name="connsiteX4" fmla="*/ 3862914 w 4368937"/>
              <a:gd name="connsiteY4" fmla="*/ 61688 h 1885154"/>
              <a:gd name="connsiteX5" fmla="*/ 4348022 w 4368937"/>
              <a:gd name="connsiteY5" fmla="*/ 551749 h 1885154"/>
              <a:gd name="connsiteX6" fmla="*/ 4040556 w 4368937"/>
              <a:gd name="connsiteY6" fmla="*/ 1425763 h 1885154"/>
              <a:gd name="connsiteX7" fmla="*/ 960265 w 4368937"/>
              <a:gd name="connsiteY7" fmla="*/ 1544921 h 1885154"/>
              <a:gd name="connsiteX8" fmla="*/ 582790 w 4368937"/>
              <a:gd name="connsiteY8" fmla="*/ 1885154 h 1885154"/>
              <a:gd name="connsiteX9" fmla="*/ 577456 w 4368937"/>
              <a:gd name="connsiteY9" fmla="*/ 1544826 h 1885154"/>
              <a:gd name="connsiteX0" fmla="*/ 558214 w 4349695"/>
              <a:gd name="connsiteY0" fmla="*/ 1544826 h 1885154"/>
              <a:gd name="connsiteX1" fmla="*/ 141335 w 4349695"/>
              <a:gd name="connsiteY1" fmla="*/ 1249388 h 1885154"/>
              <a:gd name="connsiteX2" fmla="*/ 35223 w 4349695"/>
              <a:gd name="connsiteY2" fmla="*/ 513580 h 1885154"/>
              <a:gd name="connsiteX3" fmla="*/ 654376 w 4349695"/>
              <a:gd name="connsiteY3" fmla="*/ 56691 h 1885154"/>
              <a:gd name="connsiteX4" fmla="*/ 3843672 w 4349695"/>
              <a:gd name="connsiteY4" fmla="*/ 61688 h 1885154"/>
              <a:gd name="connsiteX5" fmla="*/ 4328780 w 4349695"/>
              <a:gd name="connsiteY5" fmla="*/ 551749 h 1885154"/>
              <a:gd name="connsiteX6" fmla="*/ 4021314 w 4349695"/>
              <a:gd name="connsiteY6" fmla="*/ 1425763 h 1885154"/>
              <a:gd name="connsiteX7" fmla="*/ 941023 w 4349695"/>
              <a:gd name="connsiteY7" fmla="*/ 1544921 h 1885154"/>
              <a:gd name="connsiteX8" fmla="*/ 563548 w 4349695"/>
              <a:gd name="connsiteY8" fmla="*/ 1885154 h 1885154"/>
              <a:gd name="connsiteX9" fmla="*/ 558214 w 4349695"/>
              <a:gd name="connsiteY9" fmla="*/ 1544826 h 1885154"/>
              <a:gd name="connsiteX0" fmla="*/ 533956 w 4325437"/>
              <a:gd name="connsiteY0" fmla="*/ 1544826 h 1885154"/>
              <a:gd name="connsiteX1" fmla="*/ 117077 w 4325437"/>
              <a:gd name="connsiteY1" fmla="*/ 1249388 h 1885154"/>
              <a:gd name="connsiteX2" fmla="*/ 10965 w 4325437"/>
              <a:gd name="connsiteY2" fmla="*/ 513580 h 1885154"/>
              <a:gd name="connsiteX3" fmla="*/ 630118 w 4325437"/>
              <a:gd name="connsiteY3" fmla="*/ 56691 h 1885154"/>
              <a:gd name="connsiteX4" fmla="*/ 3819414 w 4325437"/>
              <a:gd name="connsiteY4" fmla="*/ 61688 h 1885154"/>
              <a:gd name="connsiteX5" fmla="*/ 4304522 w 4325437"/>
              <a:gd name="connsiteY5" fmla="*/ 551749 h 1885154"/>
              <a:gd name="connsiteX6" fmla="*/ 3997056 w 4325437"/>
              <a:gd name="connsiteY6" fmla="*/ 1425763 h 1885154"/>
              <a:gd name="connsiteX7" fmla="*/ 916765 w 4325437"/>
              <a:gd name="connsiteY7" fmla="*/ 1544921 h 1885154"/>
              <a:gd name="connsiteX8" fmla="*/ 539290 w 4325437"/>
              <a:gd name="connsiteY8" fmla="*/ 1885154 h 1885154"/>
              <a:gd name="connsiteX9" fmla="*/ 533956 w 4325437"/>
              <a:gd name="connsiteY9" fmla="*/ 1544826 h 1885154"/>
              <a:gd name="connsiteX0" fmla="*/ 541936 w 4333417"/>
              <a:gd name="connsiteY0" fmla="*/ 1542160 h 1882488"/>
              <a:gd name="connsiteX1" fmla="*/ 125057 w 4333417"/>
              <a:gd name="connsiteY1" fmla="*/ 1246722 h 1882488"/>
              <a:gd name="connsiteX2" fmla="*/ 7711 w 4333417"/>
              <a:gd name="connsiteY2" fmla="*/ 468144 h 1882488"/>
              <a:gd name="connsiteX3" fmla="*/ 638098 w 4333417"/>
              <a:gd name="connsiteY3" fmla="*/ 54025 h 1882488"/>
              <a:gd name="connsiteX4" fmla="*/ 3827394 w 4333417"/>
              <a:gd name="connsiteY4" fmla="*/ 59022 h 1882488"/>
              <a:gd name="connsiteX5" fmla="*/ 4312502 w 4333417"/>
              <a:gd name="connsiteY5" fmla="*/ 549083 h 1882488"/>
              <a:gd name="connsiteX6" fmla="*/ 4005036 w 4333417"/>
              <a:gd name="connsiteY6" fmla="*/ 1423097 h 1882488"/>
              <a:gd name="connsiteX7" fmla="*/ 924745 w 4333417"/>
              <a:gd name="connsiteY7" fmla="*/ 1542255 h 1882488"/>
              <a:gd name="connsiteX8" fmla="*/ 547270 w 4333417"/>
              <a:gd name="connsiteY8" fmla="*/ 1882488 h 1882488"/>
              <a:gd name="connsiteX9" fmla="*/ 541936 w 4333417"/>
              <a:gd name="connsiteY9" fmla="*/ 1542160 h 1882488"/>
              <a:gd name="connsiteX0" fmla="*/ 541936 w 4388134"/>
              <a:gd name="connsiteY0" fmla="*/ 1552672 h 1893000"/>
              <a:gd name="connsiteX1" fmla="*/ 125057 w 4388134"/>
              <a:gd name="connsiteY1" fmla="*/ 1257234 h 1893000"/>
              <a:gd name="connsiteX2" fmla="*/ 7711 w 4388134"/>
              <a:gd name="connsiteY2" fmla="*/ 478656 h 1893000"/>
              <a:gd name="connsiteX3" fmla="*/ 638098 w 4388134"/>
              <a:gd name="connsiteY3" fmla="*/ 64537 h 1893000"/>
              <a:gd name="connsiteX4" fmla="*/ 3827394 w 4388134"/>
              <a:gd name="connsiteY4" fmla="*/ 69534 h 1893000"/>
              <a:gd name="connsiteX5" fmla="*/ 4357440 w 4388134"/>
              <a:gd name="connsiteY5" fmla="*/ 719981 h 1893000"/>
              <a:gd name="connsiteX6" fmla="*/ 4005036 w 4388134"/>
              <a:gd name="connsiteY6" fmla="*/ 1433609 h 1893000"/>
              <a:gd name="connsiteX7" fmla="*/ 924745 w 4388134"/>
              <a:gd name="connsiteY7" fmla="*/ 1552767 h 1893000"/>
              <a:gd name="connsiteX8" fmla="*/ 547270 w 4388134"/>
              <a:gd name="connsiteY8" fmla="*/ 1893000 h 1893000"/>
              <a:gd name="connsiteX9" fmla="*/ 541936 w 4388134"/>
              <a:gd name="connsiteY9" fmla="*/ 1552672 h 1893000"/>
              <a:gd name="connsiteX0" fmla="*/ 541936 w 4371319"/>
              <a:gd name="connsiteY0" fmla="*/ 1552672 h 1893000"/>
              <a:gd name="connsiteX1" fmla="*/ 125057 w 4371319"/>
              <a:gd name="connsiteY1" fmla="*/ 1257234 h 1893000"/>
              <a:gd name="connsiteX2" fmla="*/ 7711 w 4371319"/>
              <a:gd name="connsiteY2" fmla="*/ 478656 h 1893000"/>
              <a:gd name="connsiteX3" fmla="*/ 638098 w 4371319"/>
              <a:gd name="connsiteY3" fmla="*/ 64537 h 1893000"/>
              <a:gd name="connsiteX4" fmla="*/ 3827394 w 4371319"/>
              <a:gd name="connsiteY4" fmla="*/ 69534 h 1893000"/>
              <a:gd name="connsiteX5" fmla="*/ 4357440 w 4371319"/>
              <a:gd name="connsiteY5" fmla="*/ 719981 h 1893000"/>
              <a:gd name="connsiteX6" fmla="*/ 4005036 w 4371319"/>
              <a:gd name="connsiteY6" fmla="*/ 1433609 h 1893000"/>
              <a:gd name="connsiteX7" fmla="*/ 924745 w 4371319"/>
              <a:gd name="connsiteY7" fmla="*/ 1552767 h 1893000"/>
              <a:gd name="connsiteX8" fmla="*/ 547270 w 4371319"/>
              <a:gd name="connsiteY8" fmla="*/ 1893000 h 1893000"/>
              <a:gd name="connsiteX9" fmla="*/ 541936 w 4371319"/>
              <a:gd name="connsiteY9" fmla="*/ 1552672 h 1893000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5036 w 4371319"/>
              <a:gd name="connsiteY6" fmla="*/ 1433609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3373 w 4371319"/>
              <a:gd name="connsiteY6" fmla="*/ 1412283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2709"/>
              <a:gd name="connsiteY0" fmla="*/ 1574600 h 1882850"/>
              <a:gd name="connsiteX1" fmla="*/ 125057 w 4372709"/>
              <a:gd name="connsiteY1" fmla="*/ 1279162 h 1882850"/>
              <a:gd name="connsiteX2" fmla="*/ 7711 w 4372709"/>
              <a:gd name="connsiteY2" fmla="*/ 500584 h 1882850"/>
              <a:gd name="connsiteX3" fmla="*/ 638098 w 4372709"/>
              <a:gd name="connsiteY3" fmla="*/ 86465 h 1882850"/>
              <a:gd name="connsiteX4" fmla="*/ 3836101 w 4372709"/>
              <a:gd name="connsiteY4" fmla="*/ 58680 h 1882850"/>
              <a:gd name="connsiteX5" fmla="*/ 4357440 w 4372709"/>
              <a:gd name="connsiteY5" fmla="*/ 741909 h 1882850"/>
              <a:gd name="connsiteX6" fmla="*/ 4003373 w 4372709"/>
              <a:gd name="connsiteY6" fmla="*/ 1434211 h 1882850"/>
              <a:gd name="connsiteX7" fmla="*/ 924745 w 4372709"/>
              <a:gd name="connsiteY7" fmla="*/ 1574695 h 1882850"/>
              <a:gd name="connsiteX8" fmla="*/ 513567 w 4372709"/>
              <a:gd name="connsiteY8" fmla="*/ 1882850 h 1882850"/>
              <a:gd name="connsiteX9" fmla="*/ 541936 w 4372709"/>
              <a:gd name="connsiteY9" fmla="*/ 1574600 h 1882850"/>
              <a:gd name="connsiteX0" fmla="*/ 596079 w 4426852"/>
              <a:gd name="connsiteY0" fmla="*/ 1574294 h 1882544"/>
              <a:gd name="connsiteX1" fmla="*/ 179200 w 4426852"/>
              <a:gd name="connsiteY1" fmla="*/ 1278856 h 1882544"/>
              <a:gd name="connsiteX2" fmla="*/ 5005 w 4426852"/>
              <a:gd name="connsiteY2" fmla="*/ 493573 h 1882544"/>
              <a:gd name="connsiteX3" fmla="*/ 692241 w 4426852"/>
              <a:gd name="connsiteY3" fmla="*/ 86159 h 1882544"/>
              <a:gd name="connsiteX4" fmla="*/ 3890244 w 4426852"/>
              <a:gd name="connsiteY4" fmla="*/ 58374 h 1882544"/>
              <a:gd name="connsiteX5" fmla="*/ 4411583 w 4426852"/>
              <a:gd name="connsiteY5" fmla="*/ 741603 h 1882544"/>
              <a:gd name="connsiteX6" fmla="*/ 4057516 w 4426852"/>
              <a:gd name="connsiteY6" fmla="*/ 1433905 h 1882544"/>
              <a:gd name="connsiteX7" fmla="*/ 978888 w 4426852"/>
              <a:gd name="connsiteY7" fmla="*/ 1574389 h 1882544"/>
              <a:gd name="connsiteX8" fmla="*/ 567710 w 4426852"/>
              <a:gd name="connsiteY8" fmla="*/ 1882544 h 1882544"/>
              <a:gd name="connsiteX9" fmla="*/ 596079 w 4426852"/>
              <a:gd name="connsiteY9" fmla="*/ 1574294 h 1882544"/>
              <a:gd name="connsiteX0" fmla="*/ 614119 w 4445340"/>
              <a:gd name="connsiteY0" fmla="*/ 1619631 h 1927881"/>
              <a:gd name="connsiteX1" fmla="*/ 197240 w 4445340"/>
              <a:gd name="connsiteY1" fmla="*/ 1324193 h 1927881"/>
              <a:gd name="connsiteX2" fmla="*/ 23045 w 4445340"/>
              <a:gd name="connsiteY2" fmla="*/ 538910 h 1927881"/>
              <a:gd name="connsiteX3" fmla="*/ 692421 w 4445340"/>
              <a:gd name="connsiteY3" fmla="*/ 46983 h 1927881"/>
              <a:gd name="connsiteX4" fmla="*/ 3908284 w 4445340"/>
              <a:gd name="connsiteY4" fmla="*/ 103711 h 1927881"/>
              <a:gd name="connsiteX5" fmla="*/ 4429623 w 4445340"/>
              <a:gd name="connsiteY5" fmla="*/ 786940 h 1927881"/>
              <a:gd name="connsiteX6" fmla="*/ 4075556 w 4445340"/>
              <a:gd name="connsiteY6" fmla="*/ 1479242 h 1927881"/>
              <a:gd name="connsiteX7" fmla="*/ 996928 w 4445340"/>
              <a:gd name="connsiteY7" fmla="*/ 1619726 h 1927881"/>
              <a:gd name="connsiteX8" fmla="*/ 585750 w 4445340"/>
              <a:gd name="connsiteY8" fmla="*/ 1927881 h 1927881"/>
              <a:gd name="connsiteX9" fmla="*/ 614119 w 4445340"/>
              <a:gd name="connsiteY9" fmla="*/ 1619631 h 1927881"/>
              <a:gd name="connsiteX0" fmla="*/ 595113 w 4426334"/>
              <a:gd name="connsiteY0" fmla="*/ 1619631 h 1927881"/>
              <a:gd name="connsiteX1" fmla="*/ 178234 w 4426334"/>
              <a:gd name="connsiteY1" fmla="*/ 1324193 h 1927881"/>
              <a:gd name="connsiteX2" fmla="*/ 4039 w 4426334"/>
              <a:gd name="connsiteY2" fmla="*/ 538910 h 1927881"/>
              <a:gd name="connsiteX3" fmla="*/ 673415 w 4426334"/>
              <a:gd name="connsiteY3" fmla="*/ 46983 h 1927881"/>
              <a:gd name="connsiteX4" fmla="*/ 3889278 w 4426334"/>
              <a:gd name="connsiteY4" fmla="*/ 103711 h 1927881"/>
              <a:gd name="connsiteX5" fmla="*/ 4410617 w 4426334"/>
              <a:gd name="connsiteY5" fmla="*/ 786940 h 1927881"/>
              <a:gd name="connsiteX6" fmla="*/ 4056550 w 4426334"/>
              <a:gd name="connsiteY6" fmla="*/ 1479242 h 1927881"/>
              <a:gd name="connsiteX7" fmla="*/ 977922 w 4426334"/>
              <a:gd name="connsiteY7" fmla="*/ 1619726 h 1927881"/>
              <a:gd name="connsiteX8" fmla="*/ 566744 w 4426334"/>
              <a:gd name="connsiteY8" fmla="*/ 1927881 h 1927881"/>
              <a:gd name="connsiteX9" fmla="*/ 595113 w 4426334"/>
              <a:gd name="connsiteY9" fmla="*/ 1619631 h 1927881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38498 h 1946748"/>
              <a:gd name="connsiteX1" fmla="*/ 162953 w 4410649"/>
              <a:gd name="connsiteY1" fmla="*/ 1343060 h 1946748"/>
              <a:gd name="connsiteX2" fmla="*/ 4508 w 4410649"/>
              <a:gd name="connsiteY2" fmla="*/ 470888 h 1946748"/>
              <a:gd name="connsiteX3" fmla="*/ 658134 w 4410649"/>
              <a:gd name="connsiteY3" fmla="*/ 65850 h 1946748"/>
              <a:gd name="connsiteX4" fmla="*/ 3871596 w 4410649"/>
              <a:gd name="connsiteY4" fmla="*/ 92219 h 1946748"/>
              <a:gd name="connsiteX5" fmla="*/ 4395336 w 4410649"/>
              <a:gd name="connsiteY5" fmla="*/ 805807 h 1946748"/>
              <a:gd name="connsiteX6" fmla="*/ 4041269 w 4410649"/>
              <a:gd name="connsiteY6" fmla="*/ 1498109 h 1946748"/>
              <a:gd name="connsiteX7" fmla="*/ 962641 w 4410649"/>
              <a:gd name="connsiteY7" fmla="*/ 1638593 h 1946748"/>
              <a:gd name="connsiteX8" fmla="*/ 551463 w 4410649"/>
              <a:gd name="connsiteY8" fmla="*/ 1946748 h 1946748"/>
              <a:gd name="connsiteX9" fmla="*/ 579832 w 4410649"/>
              <a:gd name="connsiteY9" fmla="*/ 1638498 h 194674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28152"/>
              <a:gd name="connsiteY0" fmla="*/ 1638498 h 1966993"/>
              <a:gd name="connsiteX1" fmla="*/ 162953 w 4428152"/>
              <a:gd name="connsiteY1" fmla="*/ 1343060 h 1966993"/>
              <a:gd name="connsiteX2" fmla="*/ 4508 w 4428152"/>
              <a:gd name="connsiteY2" fmla="*/ 470888 h 1966993"/>
              <a:gd name="connsiteX3" fmla="*/ 658134 w 4428152"/>
              <a:gd name="connsiteY3" fmla="*/ 65850 h 1966993"/>
              <a:gd name="connsiteX4" fmla="*/ 3871596 w 4428152"/>
              <a:gd name="connsiteY4" fmla="*/ 92219 h 1966993"/>
              <a:gd name="connsiteX5" fmla="*/ 4395336 w 4428152"/>
              <a:gd name="connsiteY5" fmla="*/ 805807 h 1966993"/>
              <a:gd name="connsiteX6" fmla="*/ 4041269 w 4428152"/>
              <a:gd name="connsiteY6" fmla="*/ 1498109 h 1966993"/>
              <a:gd name="connsiteX7" fmla="*/ 911570 w 4428152"/>
              <a:gd name="connsiteY7" fmla="*/ 1642154 h 1966993"/>
              <a:gd name="connsiteX8" fmla="*/ 853844 w 4428152"/>
              <a:gd name="connsiteY8" fmla="*/ 1966993 h 1966993"/>
              <a:gd name="connsiteX9" fmla="*/ 579832 w 4428152"/>
              <a:gd name="connsiteY9" fmla="*/ 1638498 h 1966993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03897"/>
              <a:gd name="connsiteY0" fmla="*/ 1638498 h 1962415"/>
              <a:gd name="connsiteX1" fmla="*/ 162953 w 4403897"/>
              <a:gd name="connsiteY1" fmla="*/ 1343060 h 1962415"/>
              <a:gd name="connsiteX2" fmla="*/ 4508 w 4403897"/>
              <a:gd name="connsiteY2" fmla="*/ 470888 h 1962415"/>
              <a:gd name="connsiteX3" fmla="*/ 658134 w 4403897"/>
              <a:gd name="connsiteY3" fmla="*/ 65850 h 1962415"/>
              <a:gd name="connsiteX4" fmla="*/ 3871596 w 4403897"/>
              <a:gd name="connsiteY4" fmla="*/ 92219 h 1962415"/>
              <a:gd name="connsiteX5" fmla="*/ 4395336 w 4403897"/>
              <a:gd name="connsiteY5" fmla="*/ 805807 h 1962415"/>
              <a:gd name="connsiteX6" fmla="*/ 4041269 w 4403897"/>
              <a:gd name="connsiteY6" fmla="*/ 1498109 h 1962415"/>
              <a:gd name="connsiteX7" fmla="*/ 911570 w 4403897"/>
              <a:gd name="connsiteY7" fmla="*/ 1642154 h 1962415"/>
              <a:gd name="connsiteX8" fmla="*/ 919506 w 4403897"/>
              <a:gd name="connsiteY8" fmla="*/ 1962415 h 1962415"/>
              <a:gd name="connsiteX9" fmla="*/ 579832 w 4403897"/>
              <a:gd name="connsiteY9" fmla="*/ 1638498 h 1962415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4041269 w 4403170"/>
              <a:gd name="connsiteY6" fmla="*/ 1529947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7252 w 4403170"/>
              <a:gd name="connsiteY6" fmla="*/ 1555855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4291 w 4403170"/>
              <a:gd name="connsiteY6" fmla="*/ 1611163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34162 w 4402901"/>
              <a:gd name="connsiteY0" fmla="*/ 1652839 h 1994253"/>
              <a:gd name="connsiteX1" fmla="*/ 162684 w 4402901"/>
              <a:gd name="connsiteY1" fmla="*/ 1374898 h 1994253"/>
              <a:gd name="connsiteX2" fmla="*/ 4239 w 4402901"/>
              <a:gd name="connsiteY2" fmla="*/ 502726 h 1994253"/>
              <a:gd name="connsiteX3" fmla="*/ 657865 w 4402901"/>
              <a:gd name="connsiteY3" fmla="*/ 97688 h 1994253"/>
              <a:gd name="connsiteX4" fmla="*/ 3866451 w 4402901"/>
              <a:gd name="connsiteY4" fmla="*/ 62409 h 1994253"/>
              <a:gd name="connsiteX5" fmla="*/ 4395067 w 4402901"/>
              <a:gd name="connsiteY5" fmla="*/ 837645 h 1994253"/>
              <a:gd name="connsiteX6" fmla="*/ 3860519 w 4402901"/>
              <a:gd name="connsiteY6" fmla="*/ 1659621 h 1994253"/>
              <a:gd name="connsiteX7" fmla="*/ 911301 w 4402901"/>
              <a:gd name="connsiteY7" fmla="*/ 1673992 h 1994253"/>
              <a:gd name="connsiteX8" fmla="*/ 919237 w 4402901"/>
              <a:gd name="connsiteY8" fmla="*/ 1994253 h 1994253"/>
              <a:gd name="connsiteX9" fmla="*/ 534162 w 4402901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4095 h 1995509"/>
              <a:gd name="connsiteX1" fmla="*/ 167956 w 4425474"/>
              <a:gd name="connsiteY1" fmla="*/ 1342922 h 1995509"/>
              <a:gd name="connsiteX2" fmla="*/ 26812 w 4425474"/>
              <a:gd name="connsiteY2" fmla="*/ 503982 h 1995509"/>
              <a:gd name="connsiteX3" fmla="*/ 680438 w 4425474"/>
              <a:gd name="connsiteY3" fmla="*/ 98944 h 1995509"/>
              <a:gd name="connsiteX4" fmla="*/ 3889024 w 4425474"/>
              <a:gd name="connsiteY4" fmla="*/ 63665 h 1995509"/>
              <a:gd name="connsiteX5" fmla="*/ 4417640 w 4425474"/>
              <a:gd name="connsiteY5" fmla="*/ 838901 h 1995509"/>
              <a:gd name="connsiteX6" fmla="*/ 3883092 w 4425474"/>
              <a:gd name="connsiteY6" fmla="*/ 1660877 h 1995509"/>
              <a:gd name="connsiteX7" fmla="*/ 933874 w 4425474"/>
              <a:gd name="connsiteY7" fmla="*/ 1675248 h 1995509"/>
              <a:gd name="connsiteX8" fmla="*/ 941810 w 4425474"/>
              <a:gd name="connsiteY8" fmla="*/ 1995509 h 1995509"/>
              <a:gd name="connsiteX9" fmla="*/ 556735 w 4425474"/>
              <a:gd name="connsiteY9" fmla="*/ 1654095 h 1995509"/>
              <a:gd name="connsiteX0" fmla="*/ 556735 w 4425474"/>
              <a:gd name="connsiteY0" fmla="*/ 1655129 h 1996543"/>
              <a:gd name="connsiteX1" fmla="*/ 167956 w 4425474"/>
              <a:gd name="connsiteY1" fmla="*/ 1343956 h 1996543"/>
              <a:gd name="connsiteX2" fmla="*/ 26812 w 4425474"/>
              <a:gd name="connsiteY2" fmla="*/ 505016 h 1996543"/>
              <a:gd name="connsiteX3" fmla="*/ 680438 w 4425474"/>
              <a:gd name="connsiteY3" fmla="*/ 99978 h 1996543"/>
              <a:gd name="connsiteX4" fmla="*/ 3889024 w 4425474"/>
              <a:gd name="connsiteY4" fmla="*/ 64699 h 1996543"/>
              <a:gd name="connsiteX5" fmla="*/ 4417640 w 4425474"/>
              <a:gd name="connsiteY5" fmla="*/ 839935 h 1996543"/>
              <a:gd name="connsiteX6" fmla="*/ 3883092 w 4425474"/>
              <a:gd name="connsiteY6" fmla="*/ 1661911 h 1996543"/>
              <a:gd name="connsiteX7" fmla="*/ 933874 w 4425474"/>
              <a:gd name="connsiteY7" fmla="*/ 1676282 h 1996543"/>
              <a:gd name="connsiteX8" fmla="*/ 941810 w 4425474"/>
              <a:gd name="connsiteY8" fmla="*/ 1996543 h 1996543"/>
              <a:gd name="connsiteX9" fmla="*/ 556735 w 4425474"/>
              <a:gd name="connsiteY9" fmla="*/ 1655129 h 1996543"/>
              <a:gd name="connsiteX0" fmla="*/ 550979 w 4421752"/>
              <a:gd name="connsiteY0" fmla="*/ 1650230 h 1991644"/>
              <a:gd name="connsiteX1" fmla="*/ 162200 w 4421752"/>
              <a:gd name="connsiteY1" fmla="*/ 1339057 h 1991644"/>
              <a:gd name="connsiteX2" fmla="*/ 21056 w 4421752"/>
              <a:gd name="connsiteY2" fmla="*/ 500117 h 1991644"/>
              <a:gd name="connsiteX3" fmla="*/ 587675 w 4421752"/>
              <a:gd name="connsiteY3" fmla="*/ 108032 h 1991644"/>
              <a:gd name="connsiteX4" fmla="*/ 3883268 w 4421752"/>
              <a:gd name="connsiteY4" fmla="*/ 59800 h 1991644"/>
              <a:gd name="connsiteX5" fmla="*/ 4411884 w 4421752"/>
              <a:gd name="connsiteY5" fmla="*/ 835036 h 1991644"/>
              <a:gd name="connsiteX6" fmla="*/ 3877336 w 4421752"/>
              <a:gd name="connsiteY6" fmla="*/ 1657012 h 1991644"/>
              <a:gd name="connsiteX7" fmla="*/ 928118 w 4421752"/>
              <a:gd name="connsiteY7" fmla="*/ 1671383 h 1991644"/>
              <a:gd name="connsiteX8" fmla="*/ 936054 w 4421752"/>
              <a:gd name="connsiteY8" fmla="*/ 1991644 h 1991644"/>
              <a:gd name="connsiteX9" fmla="*/ 550979 w 4421752"/>
              <a:gd name="connsiteY9" fmla="*/ 1650230 h 1991644"/>
              <a:gd name="connsiteX0" fmla="*/ 550979 w 4423181"/>
              <a:gd name="connsiteY0" fmla="*/ 1701894 h 2043308"/>
              <a:gd name="connsiteX1" fmla="*/ 162200 w 4423181"/>
              <a:gd name="connsiteY1" fmla="*/ 1390721 h 2043308"/>
              <a:gd name="connsiteX2" fmla="*/ 21056 w 4423181"/>
              <a:gd name="connsiteY2" fmla="*/ 551781 h 2043308"/>
              <a:gd name="connsiteX3" fmla="*/ 587675 w 4423181"/>
              <a:gd name="connsiteY3" fmla="*/ 159696 h 2043308"/>
              <a:gd name="connsiteX4" fmla="*/ 3883268 w 4423181"/>
              <a:gd name="connsiteY4" fmla="*/ 111464 h 2043308"/>
              <a:gd name="connsiteX5" fmla="*/ 4411884 w 4423181"/>
              <a:gd name="connsiteY5" fmla="*/ 886700 h 2043308"/>
              <a:gd name="connsiteX6" fmla="*/ 3877336 w 4423181"/>
              <a:gd name="connsiteY6" fmla="*/ 1708676 h 2043308"/>
              <a:gd name="connsiteX7" fmla="*/ 928118 w 4423181"/>
              <a:gd name="connsiteY7" fmla="*/ 1723047 h 2043308"/>
              <a:gd name="connsiteX8" fmla="*/ 936054 w 4423181"/>
              <a:gd name="connsiteY8" fmla="*/ 2043308 h 2043308"/>
              <a:gd name="connsiteX9" fmla="*/ 550979 w 4423181"/>
              <a:gd name="connsiteY9" fmla="*/ 1701894 h 2043308"/>
              <a:gd name="connsiteX0" fmla="*/ 550979 w 4416703"/>
              <a:gd name="connsiteY0" fmla="*/ 1724338 h 2065752"/>
              <a:gd name="connsiteX1" fmla="*/ 162200 w 4416703"/>
              <a:gd name="connsiteY1" fmla="*/ 1413165 h 2065752"/>
              <a:gd name="connsiteX2" fmla="*/ 21056 w 4416703"/>
              <a:gd name="connsiteY2" fmla="*/ 574225 h 2065752"/>
              <a:gd name="connsiteX3" fmla="*/ 587675 w 4416703"/>
              <a:gd name="connsiteY3" fmla="*/ 182140 h 2065752"/>
              <a:gd name="connsiteX4" fmla="*/ 3836784 w 4416703"/>
              <a:gd name="connsiteY4" fmla="*/ 102710 h 2065752"/>
              <a:gd name="connsiteX5" fmla="*/ 4411884 w 4416703"/>
              <a:gd name="connsiteY5" fmla="*/ 909144 h 2065752"/>
              <a:gd name="connsiteX6" fmla="*/ 3877336 w 4416703"/>
              <a:gd name="connsiteY6" fmla="*/ 1731120 h 2065752"/>
              <a:gd name="connsiteX7" fmla="*/ 928118 w 4416703"/>
              <a:gd name="connsiteY7" fmla="*/ 1745491 h 2065752"/>
              <a:gd name="connsiteX8" fmla="*/ 936054 w 4416703"/>
              <a:gd name="connsiteY8" fmla="*/ 2065752 h 2065752"/>
              <a:gd name="connsiteX9" fmla="*/ 550979 w 4416703"/>
              <a:gd name="connsiteY9" fmla="*/ 1724338 h 2065752"/>
              <a:gd name="connsiteX0" fmla="*/ 560106 w 4423497"/>
              <a:gd name="connsiteY0" fmla="*/ 1682522 h 2023936"/>
              <a:gd name="connsiteX1" fmla="*/ 171327 w 4423497"/>
              <a:gd name="connsiteY1" fmla="*/ 1371349 h 2023936"/>
              <a:gd name="connsiteX2" fmla="*/ 30183 w 4423497"/>
              <a:gd name="connsiteY2" fmla="*/ 532409 h 2023936"/>
              <a:gd name="connsiteX3" fmla="*/ 733796 w 4423497"/>
              <a:gd name="connsiteY3" fmla="*/ 110109 h 2023936"/>
              <a:gd name="connsiteX4" fmla="*/ 3845911 w 4423497"/>
              <a:gd name="connsiteY4" fmla="*/ 60894 h 2023936"/>
              <a:gd name="connsiteX5" fmla="*/ 4421011 w 4423497"/>
              <a:gd name="connsiteY5" fmla="*/ 867328 h 2023936"/>
              <a:gd name="connsiteX6" fmla="*/ 3886463 w 4423497"/>
              <a:gd name="connsiteY6" fmla="*/ 1689304 h 2023936"/>
              <a:gd name="connsiteX7" fmla="*/ 937245 w 4423497"/>
              <a:gd name="connsiteY7" fmla="*/ 1703675 h 2023936"/>
              <a:gd name="connsiteX8" fmla="*/ 945181 w 4423497"/>
              <a:gd name="connsiteY8" fmla="*/ 2023936 h 2023936"/>
              <a:gd name="connsiteX9" fmla="*/ 560106 w 4423497"/>
              <a:gd name="connsiteY9" fmla="*/ 1682522 h 2023936"/>
              <a:gd name="connsiteX0" fmla="*/ 563605 w 4426572"/>
              <a:gd name="connsiteY0" fmla="*/ 1726456 h 2067870"/>
              <a:gd name="connsiteX1" fmla="*/ 174826 w 4426572"/>
              <a:gd name="connsiteY1" fmla="*/ 1415283 h 2067870"/>
              <a:gd name="connsiteX2" fmla="*/ 33682 w 4426572"/>
              <a:gd name="connsiteY2" fmla="*/ 576343 h 2067870"/>
              <a:gd name="connsiteX3" fmla="*/ 788618 w 4426572"/>
              <a:gd name="connsiteY3" fmla="*/ 60926 h 2067870"/>
              <a:gd name="connsiteX4" fmla="*/ 3849410 w 4426572"/>
              <a:gd name="connsiteY4" fmla="*/ 104828 h 2067870"/>
              <a:gd name="connsiteX5" fmla="*/ 4424510 w 4426572"/>
              <a:gd name="connsiteY5" fmla="*/ 911262 h 2067870"/>
              <a:gd name="connsiteX6" fmla="*/ 3889962 w 4426572"/>
              <a:gd name="connsiteY6" fmla="*/ 1733238 h 2067870"/>
              <a:gd name="connsiteX7" fmla="*/ 940744 w 4426572"/>
              <a:gd name="connsiteY7" fmla="*/ 1747609 h 2067870"/>
              <a:gd name="connsiteX8" fmla="*/ 948680 w 4426572"/>
              <a:gd name="connsiteY8" fmla="*/ 2067870 h 2067870"/>
              <a:gd name="connsiteX9" fmla="*/ 563605 w 4426572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4281 w 4427247"/>
              <a:gd name="connsiteY0" fmla="*/ 1726456 h 2067870"/>
              <a:gd name="connsiteX1" fmla="*/ 172251 w 4427247"/>
              <a:gd name="connsiteY1" fmla="*/ 1374183 h 2067870"/>
              <a:gd name="connsiteX2" fmla="*/ 34358 w 4427247"/>
              <a:gd name="connsiteY2" fmla="*/ 576343 h 2067870"/>
              <a:gd name="connsiteX3" fmla="*/ 789294 w 4427247"/>
              <a:gd name="connsiteY3" fmla="*/ 60926 h 2067870"/>
              <a:gd name="connsiteX4" fmla="*/ 3850086 w 4427247"/>
              <a:gd name="connsiteY4" fmla="*/ 104828 h 2067870"/>
              <a:gd name="connsiteX5" fmla="*/ 4425186 w 4427247"/>
              <a:gd name="connsiteY5" fmla="*/ 911262 h 2067870"/>
              <a:gd name="connsiteX6" fmla="*/ 3570165 w 4427247"/>
              <a:gd name="connsiteY6" fmla="*/ 1762468 h 2067870"/>
              <a:gd name="connsiteX7" fmla="*/ 941420 w 4427247"/>
              <a:gd name="connsiteY7" fmla="*/ 1747609 h 2067870"/>
              <a:gd name="connsiteX8" fmla="*/ 949356 w 4427247"/>
              <a:gd name="connsiteY8" fmla="*/ 2067870 h 2067870"/>
              <a:gd name="connsiteX9" fmla="*/ 564281 w 4427247"/>
              <a:gd name="connsiteY9" fmla="*/ 1726456 h 2067870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941420 w 4427247"/>
              <a:gd name="connsiteY7" fmla="*/ 1762471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1156249 w 4427247"/>
              <a:gd name="connsiteY7" fmla="*/ 1788819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116439"/>
              <a:gd name="connsiteX1" fmla="*/ 172251 w 4427247"/>
              <a:gd name="connsiteY1" fmla="*/ 1389045 h 2116439"/>
              <a:gd name="connsiteX2" fmla="*/ 34358 w 4427247"/>
              <a:gd name="connsiteY2" fmla="*/ 591205 h 2116439"/>
              <a:gd name="connsiteX3" fmla="*/ 789294 w 4427247"/>
              <a:gd name="connsiteY3" fmla="*/ 75788 h 2116439"/>
              <a:gd name="connsiteX4" fmla="*/ 3850086 w 4427247"/>
              <a:gd name="connsiteY4" fmla="*/ 119690 h 2116439"/>
              <a:gd name="connsiteX5" fmla="*/ 4425186 w 4427247"/>
              <a:gd name="connsiteY5" fmla="*/ 926124 h 2116439"/>
              <a:gd name="connsiteX6" fmla="*/ 3570165 w 4427247"/>
              <a:gd name="connsiteY6" fmla="*/ 1777330 h 2116439"/>
              <a:gd name="connsiteX7" fmla="*/ 1156249 w 4427247"/>
              <a:gd name="connsiteY7" fmla="*/ 1788819 h 2116439"/>
              <a:gd name="connsiteX8" fmla="*/ 1157432 w 4427247"/>
              <a:gd name="connsiteY8" fmla="*/ 2116439 h 2116439"/>
              <a:gd name="connsiteX9" fmla="*/ 564281 w 4427247"/>
              <a:gd name="connsiteY9" fmla="*/ 1741318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28763"/>
              <a:gd name="connsiteY0" fmla="*/ 1751186 h 2116439"/>
              <a:gd name="connsiteX1" fmla="*/ 175828 w 4428763"/>
              <a:gd name="connsiteY1" fmla="*/ 1389045 h 2116439"/>
              <a:gd name="connsiteX2" fmla="*/ 37935 w 4428763"/>
              <a:gd name="connsiteY2" fmla="*/ 591205 h 2116439"/>
              <a:gd name="connsiteX3" fmla="*/ 792871 w 4428763"/>
              <a:gd name="connsiteY3" fmla="*/ 75788 h 2116439"/>
              <a:gd name="connsiteX4" fmla="*/ 3853663 w 4428763"/>
              <a:gd name="connsiteY4" fmla="*/ 119690 h 2116439"/>
              <a:gd name="connsiteX5" fmla="*/ 4428763 w 4428763"/>
              <a:gd name="connsiteY5" fmla="*/ 926124 h 2116439"/>
              <a:gd name="connsiteX6" fmla="*/ 3573742 w 4428763"/>
              <a:gd name="connsiteY6" fmla="*/ 1777330 h 2116439"/>
              <a:gd name="connsiteX7" fmla="*/ 1159826 w 4428763"/>
              <a:gd name="connsiteY7" fmla="*/ 1788819 h 2116439"/>
              <a:gd name="connsiteX8" fmla="*/ 1161009 w 4428763"/>
              <a:gd name="connsiteY8" fmla="*/ 2116439 h 2116439"/>
              <a:gd name="connsiteX9" fmla="*/ 722695 w 4428763"/>
              <a:gd name="connsiteY9" fmla="*/ 1751186 h 2116439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8763" h="2102473">
                <a:moveTo>
                  <a:pt x="722695" y="1737220"/>
                </a:moveTo>
                <a:cubicBezTo>
                  <a:pt x="541817" y="1663774"/>
                  <a:pt x="289955" y="1568409"/>
                  <a:pt x="175828" y="1375079"/>
                </a:cubicBezTo>
                <a:cubicBezTo>
                  <a:pt x="61701" y="1181749"/>
                  <a:pt x="-64905" y="796115"/>
                  <a:pt x="37935" y="577239"/>
                </a:cubicBezTo>
                <a:cubicBezTo>
                  <a:pt x="140775" y="358363"/>
                  <a:pt x="162043" y="140692"/>
                  <a:pt x="792871" y="61822"/>
                </a:cubicBezTo>
                <a:cubicBezTo>
                  <a:pt x="1423699" y="-17048"/>
                  <a:pt x="3216921" y="-37702"/>
                  <a:pt x="3822903" y="104021"/>
                </a:cubicBezTo>
                <a:cubicBezTo>
                  <a:pt x="4428885" y="245744"/>
                  <a:pt x="4416953" y="658639"/>
                  <a:pt x="4428763" y="912158"/>
                </a:cubicBezTo>
                <a:cubicBezTo>
                  <a:pt x="4404194" y="1365424"/>
                  <a:pt x="4118565" y="1619581"/>
                  <a:pt x="3573742" y="1763364"/>
                </a:cubicBezTo>
                <a:cubicBezTo>
                  <a:pt x="3028919" y="1907147"/>
                  <a:pt x="1313245" y="1816204"/>
                  <a:pt x="1159826" y="1774853"/>
                </a:cubicBezTo>
                <a:cubicBezTo>
                  <a:pt x="1098295" y="1880771"/>
                  <a:pt x="1112279" y="1894673"/>
                  <a:pt x="1161009" y="2102473"/>
                </a:cubicBezTo>
                <a:cubicBezTo>
                  <a:pt x="929550" y="1950845"/>
                  <a:pt x="722695" y="1737220"/>
                  <a:pt x="722695" y="1737220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0CBA79-5DD2-8DE4-23A1-330875F2C4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0321" y="543014"/>
            <a:ext cx="4182671" cy="666349"/>
          </a:xfrm>
        </p:spPr>
        <p:txBody>
          <a:bodyPr anchor="b">
            <a:noAutofit/>
          </a:bodyPr>
          <a:lstStyle/>
          <a:p>
            <a:r>
              <a:rPr lang="en-US" dirty="0">
                <a:latin typeface="+mn-lt"/>
              </a:rPr>
              <a:t>Item Details 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B5BD5C-5F5E-97EC-D347-04DB54FEAC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1899" y="1274465"/>
            <a:ext cx="4881093" cy="1236194"/>
          </a:xfrm>
        </p:spPr>
        <p:txBody>
          <a:bodyPr anchor="t">
            <a:noAutofit/>
          </a:bodyPr>
          <a:lstStyle/>
          <a:p>
            <a:pPr marL="285750" indent="-285750" algn="ctr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spc="100" dirty="0">
                <a:ea typeface="+mj-ea"/>
                <a:cs typeface="+mj-cs"/>
              </a:rPr>
              <a:t>Explanation of the item details view when a specific item is selected.</a:t>
            </a:r>
          </a:p>
          <a:p>
            <a:pPr marL="285750" indent="-285750" algn="ctr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spc="100" dirty="0">
                <a:ea typeface="+mj-ea"/>
                <a:cs typeface="+mj-cs"/>
              </a:rPr>
              <a:t>Inclusion of interactive UI elements for viewing details.</a:t>
            </a:r>
          </a:p>
          <a:p>
            <a:pPr marL="285750" indent="-285750" algn="ctr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spc="100" dirty="0">
                <a:ea typeface="+mj-ea"/>
                <a:cs typeface="+mj-cs"/>
              </a:rPr>
              <a:t>Mention of Jetpack Compose for creating an engaging UI.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FBE8679-CB21-4876-82EA-4D4D5D4BC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97424">
            <a:off x="496549" y="410803"/>
            <a:ext cx="5522001" cy="2792916"/>
          </a:xfrm>
          <a:custGeom>
            <a:avLst/>
            <a:gdLst>
              <a:gd name="connsiteX0" fmla="*/ 891379 w 4662985"/>
              <a:gd name="connsiteY0" fmla="*/ 1591181 h 1931508"/>
              <a:gd name="connsiteX1" fmla="*/ 126235 w 4662985"/>
              <a:gd name="connsiteY1" fmla="*/ 1242280 h 1931508"/>
              <a:gd name="connsiteX2" fmla="*/ 8887 w 4662985"/>
              <a:gd name="connsiteY2" fmla="*/ 549241 h 1931508"/>
              <a:gd name="connsiteX3" fmla="*/ 481994 w 4662985"/>
              <a:gd name="connsiteY3" fmla="*/ 38891 h 1931508"/>
              <a:gd name="connsiteX4" fmla="*/ 4176837 w 4662985"/>
              <a:gd name="connsiteY4" fmla="*/ 108043 h 1931508"/>
              <a:gd name="connsiteX5" fmla="*/ 4661945 w 4662985"/>
              <a:gd name="connsiteY5" fmla="*/ 598104 h 1931508"/>
              <a:gd name="connsiteX6" fmla="*/ 4354479 w 4662985"/>
              <a:gd name="connsiteY6" fmla="*/ 1472118 h 1931508"/>
              <a:gd name="connsiteX7" fmla="*/ 1274188 w 4662985"/>
              <a:gd name="connsiteY7" fmla="*/ 1591276 h 1931508"/>
              <a:gd name="connsiteX8" fmla="*/ 896713 w 4662985"/>
              <a:gd name="connsiteY8" fmla="*/ 1931509 h 1931508"/>
              <a:gd name="connsiteX9" fmla="*/ 891379 w 4662985"/>
              <a:gd name="connsiteY9" fmla="*/ 1591181 h 1931508"/>
              <a:gd name="connsiteX0" fmla="*/ 891157 w 4662763"/>
              <a:gd name="connsiteY0" fmla="*/ 1591181 h 1931509"/>
              <a:gd name="connsiteX1" fmla="*/ 215888 w 4662763"/>
              <a:gd name="connsiteY1" fmla="*/ 1252973 h 1931509"/>
              <a:gd name="connsiteX2" fmla="*/ 8665 w 4662763"/>
              <a:gd name="connsiteY2" fmla="*/ 549241 h 1931509"/>
              <a:gd name="connsiteX3" fmla="*/ 481772 w 4662763"/>
              <a:gd name="connsiteY3" fmla="*/ 38891 h 1931509"/>
              <a:gd name="connsiteX4" fmla="*/ 4176615 w 4662763"/>
              <a:gd name="connsiteY4" fmla="*/ 108043 h 1931509"/>
              <a:gd name="connsiteX5" fmla="*/ 4661723 w 4662763"/>
              <a:gd name="connsiteY5" fmla="*/ 598104 h 1931509"/>
              <a:gd name="connsiteX6" fmla="*/ 4354257 w 4662763"/>
              <a:gd name="connsiteY6" fmla="*/ 1472118 h 1931509"/>
              <a:gd name="connsiteX7" fmla="*/ 1273966 w 4662763"/>
              <a:gd name="connsiteY7" fmla="*/ 1591276 h 1931509"/>
              <a:gd name="connsiteX8" fmla="*/ 896491 w 4662763"/>
              <a:gd name="connsiteY8" fmla="*/ 1931509 h 1931509"/>
              <a:gd name="connsiteX9" fmla="*/ 891157 w 4662763"/>
              <a:gd name="connsiteY9" fmla="*/ 1591181 h 1931509"/>
              <a:gd name="connsiteX0" fmla="*/ 893955 w 4665561"/>
              <a:gd name="connsiteY0" fmla="*/ 1591181 h 1931509"/>
              <a:gd name="connsiteX1" fmla="*/ 218686 w 4665561"/>
              <a:gd name="connsiteY1" fmla="*/ 1252973 h 1931509"/>
              <a:gd name="connsiteX2" fmla="*/ 11463 w 4665561"/>
              <a:gd name="connsiteY2" fmla="*/ 549241 h 1931509"/>
              <a:gd name="connsiteX3" fmla="*/ 484570 w 4665561"/>
              <a:gd name="connsiteY3" fmla="*/ 38891 h 1931509"/>
              <a:gd name="connsiteX4" fmla="*/ 4179413 w 4665561"/>
              <a:gd name="connsiteY4" fmla="*/ 108043 h 1931509"/>
              <a:gd name="connsiteX5" fmla="*/ 4664521 w 4665561"/>
              <a:gd name="connsiteY5" fmla="*/ 598104 h 1931509"/>
              <a:gd name="connsiteX6" fmla="*/ 4357055 w 4665561"/>
              <a:gd name="connsiteY6" fmla="*/ 1472118 h 1931509"/>
              <a:gd name="connsiteX7" fmla="*/ 1276764 w 4665561"/>
              <a:gd name="connsiteY7" fmla="*/ 1591276 h 1931509"/>
              <a:gd name="connsiteX8" fmla="*/ 899289 w 4665561"/>
              <a:gd name="connsiteY8" fmla="*/ 1931509 h 1931509"/>
              <a:gd name="connsiteX9" fmla="*/ 893955 w 4665561"/>
              <a:gd name="connsiteY9" fmla="*/ 1591181 h 1931509"/>
              <a:gd name="connsiteX0" fmla="*/ 882812 w 4654418"/>
              <a:gd name="connsiteY0" fmla="*/ 1591181 h 1931509"/>
              <a:gd name="connsiteX1" fmla="*/ 409762 w 4654418"/>
              <a:gd name="connsiteY1" fmla="*/ 1317128 h 1931509"/>
              <a:gd name="connsiteX2" fmla="*/ 320 w 4654418"/>
              <a:gd name="connsiteY2" fmla="*/ 549241 h 1931509"/>
              <a:gd name="connsiteX3" fmla="*/ 473427 w 4654418"/>
              <a:gd name="connsiteY3" fmla="*/ 38891 h 1931509"/>
              <a:gd name="connsiteX4" fmla="*/ 4168270 w 4654418"/>
              <a:gd name="connsiteY4" fmla="*/ 108043 h 1931509"/>
              <a:gd name="connsiteX5" fmla="*/ 4653378 w 4654418"/>
              <a:gd name="connsiteY5" fmla="*/ 598104 h 1931509"/>
              <a:gd name="connsiteX6" fmla="*/ 4345912 w 4654418"/>
              <a:gd name="connsiteY6" fmla="*/ 1472118 h 1931509"/>
              <a:gd name="connsiteX7" fmla="*/ 1265621 w 4654418"/>
              <a:gd name="connsiteY7" fmla="*/ 1591276 h 1931509"/>
              <a:gd name="connsiteX8" fmla="*/ 888146 w 4654418"/>
              <a:gd name="connsiteY8" fmla="*/ 1931509 h 1931509"/>
              <a:gd name="connsiteX9" fmla="*/ 882812 w 4654418"/>
              <a:gd name="connsiteY9" fmla="*/ 1591181 h 1931509"/>
              <a:gd name="connsiteX0" fmla="*/ 721472 w 4493078"/>
              <a:gd name="connsiteY0" fmla="*/ 1576074 h 1916402"/>
              <a:gd name="connsiteX1" fmla="*/ 248422 w 4493078"/>
              <a:gd name="connsiteY1" fmla="*/ 1302021 h 1916402"/>
              <a:gd name="connsiteX2" fmla="*/ 198481 w 4493078"/>
              <a:gd name="connsiteY2" fmla="*/ 544828 h 1916402"/>
              <a:gd name="connsiteX3" fmla="*/ 312087 w 4493078"/>
              <a:gd name="connsiteY3" fmla="*/ 23784 h 1916402"/>
              <a:gd name="connsiteX4" fmla="*/ 4006930 w 4493078"/>
              <a:gd name="connsiteY4" fmla="*/ 92936 h 1916402"/>
              <a:gd name="connsiteX5" fmla="*/ 4492038 w 4493078"/>
              <a:gd name="connsiteY5" fmla="*/ 582997 h 1916402"/>
              <a:gd name="connsiteX6" fmla="*/ 4184572 w 4493078"/>
              <a:gd name="connsiteY6" fmla="*/ 1457011 h 1916402"/>
              <a:gd name="connsiteX7" fmla="*/ 1104281 w 4493078"/>
              <a:gd name="connsiteY7" fmla="*/ 1576169 h 1916402"/>
              <a:gd name="connsiteX8" fmla="*/ 726806 w 4493078"/>
              <a:gd name="connsiteY8" fmla="*/ 1916402 h 1916402"/>
              <a:gd name="connsiteX9" fmla="*/ 721472 w 4493078"/>
              <a:gd name="connsiteY9" fmla="*/ 1576074 h 1916402"/>
              <a:gd name="connsiteX0" fmla="*/ 571898 w 4363378"/>
              <a:gd name="connsiteY0" fmla="*/ 1544826 h 1885154"/>
              <a:gd name="connsiteX1" fmla="*/ 98848 w 4363378"/>
              <a:gd name="connsiteY1" fmla="*/ 1270773 h 1885154"/>
              <a:gd name="connsiteX2" fmla="*/ 48907 w 4363378"/>
              <a:gd name="connsiteY2" fmla="*/ 513580 h 1885154"/>
              <a:gd name="connsiteX3" fmla="*/ 668060 w 4363378"/>
              <a:gd name="connsiteY3" fmla="*/ 56691 h 1885154"/>
              <a:gd name="connsiteX4" fmla="*/ 3857356 w 4363378"/>
              <a:gd name="connsiteY4" fmla="*/ 61688 h 1885154"/>
              <a:gd name="connsiteX5" fmla="*/ 4342464 w 4363378"/>
              <a:gd name="connsiteY5" fmla="*/ 551749 h 1885154"/>
              <a:gd name="connsiteX6" fmla="*/ 4034998 w 4363378"/>
              <a:gd name="connsiteY6" fmla="*/ 1425763 h 1885154"/>
              <a:gd name="connsiteX7" fmla="*/ 954707 w 4363378"/>
              <a:gd name="connsiteY7" fmla="*/ 1544921 h 1885154"/>
              <a:gd name="connsiteX8" fmla="*/ 577232 w 4363378"/>
              <a:gd name="connsiteY8" fmla="*/ 1885154 h 1885154"/>
              <a:gd name="connsiteX9" fmla="*/ 571898 w 4363378"/>
              <a:gd name="connsiteY9" fmla="*/ 1544826 h 1885154"/>
              <a:gd name="connsiteX0" fmla="*/ 571898 w 4363379"/>
              <a:gd name="connsiteY0" fmla="*/ 1544826 h 1885154"/>
              <a:gd name="connsiteX1" fmla="*/ 98848 w 4363379"/>
              <a:gd name="connsiteY1" fmla="*/ 1270773 h 1885154"/>
              <a:gd name="connsiteX2" fmla="*/ 48907 w 4363379"/>
              <a:gd name="connsiteY2" fmla="*/ 513580 h 1885154"/>
              <a:gd name="connsiteX3" fmla="*/ 668060 w 4363379"/>
              <a:gd name="connsiteY3" fmla="*/ 56691 h 1885154"/>
              <a:gd name="connsiteX4" fmla="*/ 3857356 w 4363379"/>
              <a:gd name="connsiteY4" fmla="*/ 61688 h 1885154"/>
              <a:gd name="connsiteX5" fmla="*/ 4342464 w 4363379"/>
              <a:gd name="connsiteY5" fmla="*/ 551749 h 1885154"/>
              <a:gd name="connsiteX6" fmla="*/ 4034998 w 4363379"/>
              <a:gd name="connsiteY6" fmla="*/ 1425763 h 1885154"/>
              <a:gd name="connsiteX7" fmla="*/ 954707 w 4363379"/>
              <a:gd name="connsiteY7" fmla="*/ 1544921 h 1885154"/>
              <a:gd name="connsiteX8" fmla="*/ 577232 w 4363379"/>
              <a:gd name="connsiteY8" fmla="*/ 1885154 h 1885154"/>
              <a:gd name="connsiteX9" fmla="*/ 571898 w 4363379"/>
              <a:gd name="connsiteY9" fmla="*/ 1544826 h 1885154"/>
              <a:gd name="connsiteX0" fmla="*/ 577456 w 4368937"/>
              <a:gd name="connsiteY0" fmla="*/ 1544826 h 1885154"/>
              <a:gd name="connsiteX1" fmla="*/ 104406 w 4368937"/>
              <a:gd name="connsiteY1" fmla="*/ 1270773 h 1885154"/>
              <a:gd name="connsiteX2" fmla="*/ 54465 w 4368937"/>
              <a:gd name="connsiteY2" fmla="*/ 513580 h 1885154"/>
              <a:gd name="connsiteX3" fmla="*/ 673618 w 4368937"/>
              <a:gd name="connsiteY3" fmla="*/ 56691 h 1885154"/>
              <a:gd name="connsiteX4" fmla="*/ 3862914 w 4368937"/>
              <a:gd name="connsiteY4" fmla="*/ 61688 h 1885154"/>
              <a:gd name="connsiteX5" fmla="*/ 4348022 w 4368937"/>
              <a:gd name="connsiteY5" fmla="*/ 551749 h 1885154"/>
              <a:gd name="connsiteX6" fmla="*/ 4040556 w 4368937"/>
              <a:gd name="connsiteY6" fmla="*/ 1425763 h 1885154"/>
              <a:gd name="connsiteX7" fmla="*/ 960265 w 4368937"/>
              <a:gd name="connsiteY7" fmla="*/ 1544921 h 1885154"/>
              <a:gd name="connsiteX8" fmla="*/ 582790 w 4368937"/>
              <a:gd name="connsiteY8" fmla="*/ 1885154 h 1885154"/>
              <a:gd name="connsiteX9" fmla="*/ 577456 w 4368937"/>
              <a:gd name="connsiteY9" fmla="*/ 1544826 h 1885154"/>
              <a:gd name="connsiteX0" fmla="*/ 558214 w 4349695"/>
              <a:gd name="connsiteY0" fmla="*/ 1544826 h 1885154"/>
              <a:gd name="connsiteX1" fmla="*/ 141335 w 4349695"/>
              <a:gd name="connsiteY1" fmla="*/ 1249388 h 1885154"/>
              <a:gd name="connsiteX2" fmla="*/ 35223 w 4349695"/>
              <a:gd name="connsiteY2" fmla="*/ 513580 h 1885154"/>
              <a:gd name="connsiteX3" fmla="*/ 654376 w 4349695"/>
              <a:gd name="connsiteY3" fmla="*/ 56691 h 1885154"/>
              <a:gd name="connsiteX4" fmla="*/ 3843672 w 4349695"/>
              <a:gd name="connsiteY4" fmla="*/ 61688 h 1885154"/>
              <a:gd name="connsiteX5" fmla="*/ 4328780 w 4349695"/>
              <a:gd name="connsiteY5" fmla="*/ 551749 h 1885154"/>
              <a:gd name="connsiteX6" fmla="*/ 4021314 w 4349695"/>
              <a:gd name="connsiteY6" fmla="*/ 1425763 h 1885154"/>
              <a:gd name="connsiteX7" fmla="*/ 941023 w 4349695"/>
              <a:gd name="connsiteY7" fmla="*/ 1544921 h 1885154"/>
              <a:gd name="connsiteX8" fmla="*/ 563548 w 4349695"/>
              <a:gd name="connsiteY8" fmla="*/ 1885154 h 1885154"/>
              <a:gd name="connsiteX9" fmla="*/ 558214 w 4349695"/>
              <a:gd name="connsiteY9" fmla="*/ 1544826 h 1885154"/>
              <a:gd name="connsiteX0" fmla="*/ 533956 w 4325437"/>
              <a:gd name="connsiteY0" fmla="*/ 1544826 h 1885154"/>
              <a:gd name="connsiteX1" fmla="*/ 117077 w 4325437"/>
              <a:gd name="connsiteY1" fmla="*/ 1249388 h 1885154"/>
              <a:gd name="connsiteX2" fmla="*/ 10965 w 4325437"/>
              <a:gd name="connsiteY2" fmla="*/ 513580 h 1885154"/>
              <a:gd name="connsiteX3" fmla="*/ 630118 w 4325437"/>
              <a:gd name="connsiteY3" fmla="*/ 56691 h 1885154"/>
              <a:gd name="connsiteX4" fmla="*/ 3819414 w 4325437"/>
              <a:gd name="connsiteY4" fmla="*/ 61688 h 1885154"/>
              <a:gd name="connsiteX5" fmla="*/ 4304522 w 4325437"/>
              <a:gd name="connsiteY5" fmla="*/ 551749 h 1885154"/>
              <a:gd name="connsiteX6" fmla="*/ 3997056 w 4325437"/>
              <a:gd name="connsiteY6" fmla="*/ 1425763 h 1885154"/>
              <a:gd name="connsiteX7" fmla="*/ 916765 w 4325437"/>
              <a:gd name="connsiteY7" fmla="*/ 1544921 h 1885154"/>
              <a:gd name="connsiteX8" fmla="*/ 539290 w 4325437"/>
              <a:gd name="connsiteY8" fmla="*/ 1885154 h 1885154"/>
              <a:gd name="connsiteX9" fmla="*/ 533956 w 4325437"/>
              <a:gd name="connsiteY9" fmla="*/ 1544826 h 1885154"/>
              <a:gd name="connsiteX0" fmla="*/ 541936 w 4333417"/>
              <a:gd name="connsiteY0" fmla="*/ 1542160 h 1882488"/>
              <a:gd name="connsiteX1" fmla="*/ 125057 w 4333417"/>
              <a:gd name="connsiteY1" fmla="*/ 1246722 h 1882488"/>
              <a:gd name="connsiteX2" fmla="*/ 7711 w 4333417"/>
              <a:gd name="connsiteY2" fmla="*/ 468144 h 1882488"/>
              <a:gd name="connsiteX3" fmla="*/ 638098 w 4333417"/>
              <a:gd name="connsiteY3" fmla="*/ 54025 h 1882488"/>
              <a:gd name="connsiteX4" fmla="*/ 3827394 w 4333417"/>
              <a:gd name="connsiteY4" fmla="*/ 59022 h 1882488"/>
              <a:gd name="connsiteX5" fmla="*/ 4312502 w 4333417"/>
              <a:gd name="connsiteY5" fmla="*/ 549083 h 1882488"/>
              <a:gd name="connsiteX6" fmla="*/ 4005036 w 4333417"/>
              <a:gd name="connsiteY6" fmla="*/ 1423097 h 1882488"/>
              <a:gd name="connsiteX7" fmla="*/ 924745 w 4333417"/>
              <a:gd name="connsiteY7" fmla="*/ 1542255 h 1882488"/>
              <a:gd name="connsiteX8" fmla="*/ 547270 w 4333417"/>
              <a:gd name="connsiteY8" fmla="*/ 1882488 h 1882488"/>
              <a:gd name="connsiteX9" fmla="*/ 541936 w 4333417"/>
              <a:gd name="connsiteY9" fmla="*/ 1542160 h 1882488"/>
              <a:gd name="connsiteX0" fmla="*/ 541936 w 4388134"/>
              <a:gd name="connsiteY0" fmla="*/ 1552672 h 1893000"/>
              <a:gd name="connsiteX1" fmla="*/ 125057 w 4388134"/>
              <a:gd name="connsiteY1" fmla="*/ 1257234 h 1893000"/>
              <a:gd name="connsiteX2" fmla="*/ 7711 w 4388134"/>
              <a:gd name="connsiteY2" fmla="*/ 478656 h 1893000"/>
              <a:gd name="connsiteX3" fmla="*/ 638098 w 4388134"/>
              <a:gd name="connsiteY3" fmla="*/ 64537 h 1893000"/>
              <a:gd name="connsiteX4" fmla="*/ 3827394 w 4388134"/>
              <a:gd name="connsiteY4" fmla="*/ 69534 h 1893000"/>
              <a:gd name="connsiteX5" fmla="*/ 4357440 w 4388134"/>
              <a:gd name="connsiteY5" fmla="*/ 719981 h 1893000"/>
              <a:gd name="connsiteX6" fmla="*/ 4005036 w 4388134"/>
              <a:gd name="connsiteY6" fmla="*/ 1433609 h 1893000"/>
              <a:gd name="connsiteX7" fmla="*/ 924745 w 4388134"/>
              <a:gd name="connsiteY7" fmla="*/ 1552767 h 1893000"/>
              <a:gd name="connsiteX8" fmla="*/ 547270 w 4388134"/>
              <a:gd name="connsiteY8" fmla="*/ 1893000 h 1893000"/>
              <a:gd name="connsiteX9" fmla="*/ 541936 w 4388134"/>
              <a:gd name="connsiteY9" fmla="*/ 1552672 h 1893000"/>
              <a:gd name="connsiteX0" fmla="*/ 541936 w 4371319"/>
              <a:gd name="connsiteY0" fmla="*/ 1552672 h 1893000"/>
              <a:gd name="connsiteX1" fmla="*/ 125057 w 4371319"/>
              <a:gd name="connsiteY1" fmla="*/ 1257234 h 1893000"/>
              <a:gd name="connsiteX2" fmla="*/ 7711 w 4371319"/>
              <a:gd name="connsiteY2" fmla="*/ 478656 h 1893000"/>
              <a:gd name="connsiteX3" fmla="*/ 638098 w 4371319"/>
              <a:gd name="connsiteY3" fmla="*/ 64537 h 1893000"/>
              <a:gd name="connsiteX4" fmla="*/ 3827394 w 4371319"/>
              <a:gd name="connsiteY4" fmla="*/ 69534 h 1893000"/>
              <a:gd name="connsiteX5" fmla="*/ 4357440 w 4371319"/>
              <a:gd name="connsiteY5" fmla="*/ 719981 h 1893000"/>
              <a:gd name="connsiteX6" fmla="*/ 4005036 w 4371319"/>
              <a:gd name="connsiteY6" fmla="*/ 1433609 h 1893000"/>
              <a:gd name="connsiteX7" fmla="*/ 924745 w 4371319"/>
              <a:gd name="connsiteY7" fmla="*/ 1552767 h 1893000"/>
              <a:gd name="connsiteX8" fmla="*/ 547270 w 4371319"/>
              <a:gd name="connsiteY8" fmla="*/ 1893000 h 1893000"/>
              <a:gd name="connsiteX9" fmla="*/ 541936 w 4371319"/>
              <a:gd name="connsiteY9" fmla="*/ 1552672 h 1893000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5036 w 4371319"/>
              <a:gd name="connsiteY6" fmla="*/ 1433609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3373 w 4371319"/>
              <a:gd name="connsiteY6" fmla="*/ 1412283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2709"/>
              <a:gd name="connsiteY0" fmla="*/ 1574600 h 1882850"/>
              <a:gd name="connsiteX1" fmla="*/ 125057 w 4372709"/>
              <a:gd name="connsiteY1" fmla="*/ 1279162 h 1882850"/>
              <a:gd name="connsiteX2" fmla="*/ 7711 w 4372709"/>
              <a:gd name="connsiteY2" fmla="*/ 500584 h 1882850"/>
              <a:gd name="connsiteX3" fmla="*/ 638098 w 4372709"/>
              <a:gd name="connsiteY3" fmla="*/ 86465 h 1882850"/>
              <a:gd name="connsiteX4" fmla="*/ 3836101 w 4372709"/>
              <a:gd name="connsiteY4" fmla="*/ 58680 h 1882850"/>
              <a:gd name="connsiteX5" fmla="*/ 4357440 w 4372709"/>
              <a:gd name="connsiteY5" fmla="*/ 741909 h 1882850"/>
              <a:gd name="connsiteX6" fmla="*/ 4003373 w 4372709"/>
              <a:gd name="connsiteY6" fmla="*/ 1434211 h 1882850"/>
              <a:gd name="connsiteX7" fmla="*/ 924745 w 4372709"/>
              <a:gd name="connsiteY7" fmla="*/ 1574695 h 1882850"/>
              <a:gd name="connsiteX8" fmla="*/ 513567 w 4372709"/>
              <a:gd name="connsiteY8" fmla="*/ 1882850 h 1882850"/>
              <a:gd name="connsiteX9" fmla="*/ 541936 w 4372709"/>
              <a:gd name="connsiteY9" fmla="*/ 1574600 h 1882850"/>
              <a:gd name="connsiteX0" fmla="*/ 596079 w 4426852"/>
              <a:gd name="connsiteY0" fmla="*/ 1574294 h 1882544"/>
              <a:gd name="connsiteX1" fmla="*/ 179200 w 4426852"/>
              <a:gd name="connsiteY1" fmla="*/ 1278856 h 1882544"/>
              <a:gd name="connsiteX2" fmla="*/ 5005 w 4426852"/>
              <a:gd name="connsiteY2" fmla="*/ 493573 h 1882544"/>
              <a:gd name="connsiteX3" fmla="*/ 692241 w 4426852"/>
              <a:gd name="connsiteY3" fmla="*/ 86159 h 1882544"/>
              <a:gd name="connsiteX4" fmla="*/ 3890244 w 4426852"/>
              <a:gd name="connsiteY4" fmla="*/ 58374 h 1882544"/>
              <a:gd name="connsiteX5" fmla="*/ 4411583 w 4426852"/>
              <a:gd name="connsiteY5" fmla="*/ 741603 h 1882544"/>
              <a:gd name="connsiteX6" fmla="*/ 4057516 w 4426852"/>
              <a:gd name="connsiteY6" fmla="*/ 1433905 h 1882544"/>
              <a:gd name="connsiteX7" fmla="*/ 978888 w 4426852"/>
              <a:gd name="connsiteY7" fmla="*/ 1574389 h 1882544"/>
              <a:gd name="connsiteX8" fmla="*/ 567710 w 4426852"/>
              <a:gd name="connsiteY8" fmla="*/ 1882544 h 1882544"/>
              <a:gd name="connsiteX9" fmla="*/ 596079 w 4426852"/>
              <a:gd name="connsiteY9" fmla="*/ 1574294 h 1882544"/>
              <a:gd name="connsiteX0" fmla="*/ 614119 w 4445340"/>
              <a:gd name="connsiteY0" fmla="*/ 1619631 h 1927881"/>
              <a:gd name="connsiteX1" fmla="*/ 197240 w 4445340"/>
              <a:gd name="connsiteY1" fmla="*/ 1324193 h 1927881"/>
              <a:gd name="connsiteX2" fmla="*/ 23045 w 4445340"/>
              <a:gd name="connsiteY2" fmla="*/ 538910 h 1927881"/>
              <a:gd name="connsiteX3" fmla="*/ 692421 w 4445340"/>
              <a:gd name="connsiteY3" fmla="*/ 46983 h 1927881"/>
              <a:gd name="connsiteX4" fmla="*/ 3908284 w 4445340"/>
              <a:gd name="connsiteY4" fmla="*/ 103711 h 1927881"/>
              <a:gd name="connsiteX5" fmla="*/ 4429623 w 4445340"/>
              <a:gd name="connsiteY5" fmla="*/ 786940 h 1927881"/>
              <a:gd name="connsiteX6" fmla="*/ 4075556 w 4445340"/>
              <a:gd name="connsiteY6" fmla="*/ 1479242 h 1927881"/>
              <a:gd name="connsiteX7" fmla="*/ 996928 w 4445340"/>
              <a:gd name="connsiteY7" fmla="*/ 1619726 h 1927881"/>
              <a:gd name="connsiteX8" fmla="*/ 585750 w 4445340"/>
              <a:gd name="connsiteY8" fmla="*/ 1927881 h 1927881"/>
              <a:gd name="connsiteX9" fmla="*/ 614119 w 4445340"/>
              <a:gd name="connsiteY9" fmla="*/ 1619631 h 1927881"/>
              <a:gd name="connsiteX0" fmla="*/ 595113 w 4426334"/>
              <a:gd name="connsiteY0" fmla="*/ 1619631 h 1927881"/>
              <a:gd name="connsiteX1" fmla="*/ 178234 w 4426334"/>
              <a:gd name="connsiteY1" fmla="*/ 1324193 h 1927881"/>
              <a:gd name="connsiteX2" fmla="*/ 4039 w 4426334"/>
              <a:gd name="connsiteY2" fmla="*/ 538910 h 1927881"/>
              <a:gd name="connsiteX3" fmla="*/ 673415 w 4426334"/>
              <a:gd name="connsiteY3" fmla="*/ 46983 h 1927881"/>
              <a:gd name="connsiteX4" fmla="*/ 3889278 w 4426334"/>
              <a:gd name="connsiteY4" fmla="*/ 103711 h 1927881"/>
              <a:gd name="connsiteX5" fmla="*/ 4410617 w 4426334"/>
              <a:gd name="connsiteY5" fmla="*/ 786940 h 1927881"/>
              <a:gd name="connsiteX6" fmla="*/ 4056550 w 4426334"/>
              <a:gd name="connsiteY6" fmla="*/ 1479242 h 1927881"/>
              <a:gd name="connsiteX7" fmla="*/ 977922 w 4426334"/>
              <a:gd name="connsiteY7" fmla="*/ 1619726 h 1927881"/>
              <a:gd name="connsiteX8" fmla="*/ 566744 w 4426334"/>
              <a:gd name="connsiteY8" fmla="*/ 1927881 h 1927881"/>
              <a:gd name="connsiteX9" fmla="*/ 595113 w 4426334"/>
              <a:gd name="connsiteY9" fmla="*/ 1619631 h 1927881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38498 h 1946748"/>
              <a:gd name="connsiteX1" fmla="*/ 162953 w 4410649"/>
              <a:gd name="connsiteY1" fmla="*/ 1343060 h 1946748"/>
              <a:gd name="connsiteX2" fmla="*/ 4508 w 4410649"/>
              <a:gd name="connsiteY2" fmla="*/ 470888 h 1946748"/>
              <a:gd name="connsiteX3" fmla="*/ 658134 w 4410649"/>
              <a:gd name="connsiteY3" fmla="*/ 65850 h 1946748"/>
              <a:gd name="connsiteX4" fmla="*/ 3871596 w 4410649"/>
              <a:gd name="connsiteY4" fmla="*/ 92219 h 1946748"/>
              <a:gd name="connsiteX5" fmla="*/ 4395336 w 4410649"/>
              <a:gd name="connsiteY5" fmla="*/ 805807 h 1946748"/>
              <a:gd name="connsiteX6" fmla="*/ 4041269 w 4410649"/>
              <a:gd name="connsiteY6" fmla="*/ 1498109 h 1946748"/>
              <a:gd name="connsiteX7" fmla="*/ 962641 w 4410649"/>
              <a:gd name="connsiteY7" fmla="*/ 1638593 h 1946748"/>
              <a:gd name="connsiteX8" fmla="*/ 551463 w 4410649"/>
              <a:gd name="connsiteY8" fmla="*/ 1946748 h 1946748"/>
              <a:gd name="connsiteX9" fmla="*/ 579832 w 4410649"/>
              <a:gd name="connsiteY9" fmla="*/ 1638498 h 194674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28152"/>
              <a:gd name="connsiteY0" fmla="*/ 1638498 h 1966993"/>
              <a:gd name="connsiteX1" fmla="*/ 162953 w 4428152"/>
              <a:gd name="connsiteY1" fmla="*/ 1343060 h 1966993"/>
              <a:gd name="connsiteX2" fmla="*/ 4508 w 4428152"/>
              <a:gd name="connsiteY2" fmla="*/ 470888 h 1966993"/>
              <a:gd name="connsiteX3" fmla="*/ 658134 w 4428152"/>
              <a:gd name="connsiteY3" fmla="*/ 65850 h 1966993"/>
              <a:gd name="connsiteX4" fmla="*/ 3871596 w 4428152"/>
              <a:gd name="connsiteY4" fmla="*/ 92219 h 1966993"/>
              <a:gd name="connsiteX5" fmla="*/ 4395336 w 4428152"/>
              <a:gd name="connsiteY5" fmla="*/ 805807 h 1966993"/>
              <a:gd name="connsiteX6" fmla="*/ 4041269 w 4428152"/>
              <a:gd name="connsiteY6" fmla="*/ 1498109 h 1966993"/>
              <a:gd name="connsiteX7" fmla="*/ 911570 w 4428152"/>
              <a:gd name="connsiteY7" fmla="*/ 1642154 h 1966993"/>
              <a:gd name="connsiteX8" fmla="*/ 853844 w 4428152"/>
              <a:gd name="connsiteY8" fmla="*/ 1966993 h 1966993"/>
              <a:gd name="connsiteX9" fmla="*/ 579832 w 4428152"/>
              <a:gd name="connsiteY9" fmla="*/ 1638498 h 1966993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03897"/>
              <a:gd name="connsiteY0" fmla="*/ 1638498 h 1962415"/>
              <a:gd name="connsiteX1" fmla="*/ 162953 w 4403897"/>
              <a:gd name="connsiteY1" fmla="*/ 1343060 h 1962415"/>
              <a:gd name="connsiteX2" fmla="*/ 4508 w 4403897"/>
              <a:gd name="connsiteY2" fmla="*/ 470888 h 1962415"/>
              <a:gd name="connsiteX3" fmla="*/ 658134 w 4403897"/>
              <a:gd name="connsiteY3" fmla="*/ 65850 h 1962415"/>
              <a:gd name="connsiteX4" fmla="*/ 3871596 w 4403897"/>
              <a:gd name="connsiteY4" fmla="*/ 92219 h 1962415"/>
              <a:gd name="connsiteX5" fmla="*/ 4395336 w 4403897"/>
              <a:gd name="connsiteY5" fmla="*/ 805807 h 1962415"/>
              <a:gd name="connsiteX6" fmla="*/ 4041269 w 4403897"/>
              <a:gd name="connsiteY6" fmla="*/ 1498109 h 1962415"/>
              <a:gd name="connsiteX7" fmla="*/ 911570 w 4403897"/>
              <a:gd name="connsiteY7" fmla="*/ 1642154 h 1962415"/>
              <a:gd name="connsiteX8" fmla="*/ 919506 w 4403897"/>
              <a:gd name="connsiteY8" fmla="*/ 1962415 h 1962415"/>
              <a:gd name="connsiteX9" fmla="*/ 579832 w 4403897"/>
              <a:gd name="connsiteY9" fmla="*/ 1638498 h 1962415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4041269 w 4403170"/>
              <a:gd name="connsiteY6" fmla="*/ 1529947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7252 w 4403170"/>
              <a:gd name="connsiteY6" fmla="*/ 1555855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4291 w 4403170"/>
              <a:gd name="connsiteY6" fmla="*/ 1611163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34162 w 4402901"/>
              <a:gd name="connsiteY0" fmla="*/ 1652839 h 1994253"/>
              <a:gd name="connsiteX1" fmla="*/ 162684 w 4402901"/>
              <a:gd name="connsiteY1" fmla="*/ 1374898 h 1994253"/>
              <a:gd name="connsiteX2" fmla="*/ 4239 w 4402901"/>
              <a:gd name="connsiteY2" fmla="*/ 502726 h 1994253"/>
              <a:gd name="connsiteX3" fmla="*/ 657865 w 4402901"/>
              <a:gd name="connsiteY3" fmla="*/ 97688 h 1994253"/>
              <a:gd name="connsiteX4" fmla="*/ 3866451 w 4402901"/>
              <a:gd name="connsiteY4" fmla="*/ 62409 h 1994253"/>
              <a:gd name="connsiteX5" fmla="*/ 4395067 w 4402901"/>
              <a:gd name="connsiteY5" fmla="*/ 837645 h 1994253"/>
              <a:gd name="connsiteX6" fmla="*/ 3860519 w 4402901"/>
              <a:gd name="connsiteY6" fmla="*/ 1659621 h 1994253"/>
              <a:gd name="connsiteX7" fmla="*/ 911301 w 4402901"/>
              <a:gd name="connsiteY7" fmla="*/ 1673992 h 1994253"/>
              <a:gd name="connsiteX8" fmla="*/ 919237 w 4402901"/>
              <a:gd name="connsiteY8" fmla="*/ 1994253 h 1994253"/>
              <a:gd name="connsiteX9" fmla="*/ 534162 w 4402901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4095 h 1995509"/>
              <a:gd name="connsiteX1" fmla="*/ 167956 w 4425474"/>
              <a:gd name="connsiteY1" fmla="*/ 1342922 h 1995509"/>
              <a:gd name="connsiteX2" fmla="*/ 26812 w 4425474"/>
              <a:gd name="connsiteY2" fmla="*/ 503982 h 1995509"/>
              <a:gd name="connsiteX3" fmla="*/ 680438 w 4425474"/>
              <a:gd name="connsiteY3" fmla="*/ 98944 h 1995509"/>
              <a:gd name="connsiteX4" fmla="*/ 3889024 w 4425474"/>
              <a:gd name="connsiteY4" fmla="*/ 63665 h 1995509"/>
              <a:gd name="connsiteX5" fmla="*/ 4417640 w 4425474"/>
              <a:gd name="connsiteY5" fmla="*/ 838901 h 1995509"/>
              <a:gd name="connsiteX6" fmla="*/ 3883092 w 4425474"/>
              <a:gd name="connsiteY6" fmla="*/ 1660877 h 1995509"/>
              <a:gd name="connsiteX7" fmla="*/ 933874 w 4425474"/>
              <a:gd name="connsiteY7" fmla="*/ 1675248 h 1995509"/>
              <a:gd name="connsiteX8" fmla="*/ 941810 w 4425474"/>
              <a:gd name="connsiteY8" fmla="*/ 1995509 h 1995509"/>
              <a:gd name="connsiteX9" fmla="*/ 556735 w 4425474"/>
              <a:gd name="connsiteY9" fmla="*/ 1654095 h 1995509"/>
              <a:gd name="connsiteX0" fmla="*/ 556735 w 4425474"/>
              <a:gd name="connsiteY0" fmla="*/ 1655129 h 1996543"/>
              <a:gd name="connsiteX1" fmla="*/ 167956 w 4425474"/>
              <a:gd name="connsiteY1" fmla="*/ 1343956 h 1996543"/>
              <a:gd name="connsiteX2" fmla="*/ 26812 w 4425474"/>
              <a:gd name="connsiteY2" fmla="*/ 505016 h 1996543"/>
              <a:gd name="connsiteX3" fmla="*/ 680438 w 4425474"/>
              <a:gd name="connsiteY3" fmla="*/ 99978 h 1996543"/>
              <a:gd name="connsiteX4" fmla="*/ 3889024 w 4425474"/>
              <a:gd name="connsiteY4" fmla="*/ 64699 h 1996543"/>
              <a:gd name="connsiteX5" fmla="*/ 4417640 w 4425474"/>
              <a:gd name="connsiteY5" fmla="*/ 839935 h 1996543"/>
              <a:gd name="connsiteX6" fmla="*/ 3883092 w 4425474"/>
              <a:gd name="connsiteY6" fmla="*/ 1661911 h 1996543"/>
              <a:gd name="connsiteX7" fmla="*/ 933874 w 4425474"/>
              <a:gd name="connsiteY7" fmla="*/ 1676282 h 1996543"/>
              <a:gd name="connsiteX8" fmla="*/ 941810 w 4425474"/>
              <a:gd name="connsiteY8" fmla="*/ 1996543 h 1996543"/>
              <a:gd name="connsiteX9" fmla="*/ 556735 w 4425474"/>
              <a:gd name="connsiteY9" fmla="*/ 1655129 h 1996543"/>
              <a:gd name="connsiteX0" fmla="*/ 550979 w 4421752"/>
              <a:gd name="connsiteY0" fmla="*/ 1650230 h 1991644"/>
              <a:gd name="connsiteX1" fmla="*/ 162200 w 4421752"/>
              <a:gd name="connsiteY1" fmla="*/ 1339057 h 1991644"/>
              <a:gd name="connsiteX2" fmla="*/ 21056 w 4421752"/>
              <a:gd name="connsiteY2" fmla="*/ 500117 h 1991644"/>
              <a:gd name="connsiteX3" fmla="*/ 587675 w 4421752"/>
              <a:gd name="connsiteY3" fmla="*/ 108032 h 1991644"/>
              <a:gd name="connsiteX4" fmla="*/ 3883268 w 4421752"/>
              <a:gd name="connsiteY4" fmla="*/ 59800 h 1991644"/>
              <a:gd name="connsiteX5" fmla="*/ 4411884 w 4421752"/>
              <a:gd name="connsiteY5" fmla="*/ 835036 h 1991644"/>
              <a:gd name="connsiteX6" fmla="*/ 3877336 w 4421752"/>
              <a:gd name="connsiteY6" fmla="*/ 1657012 h 1991644"/>
              <a:gd name="connsiteX7" fmla="*/ 928118 w 4421752"/>
              <a:gd name="connsiteY7" fmla="*/ 1671383 h 1991644"/>
              <a:gd name="connsiteX8" fmla="*/ 936054 w 4421752"/>
              <a:gd name="connsiteY8" fmla="*/ 1991644 h 1991644"/>
              <a:gd name="connsiteX9" fmla="*/ 550979 w 4421752"/>
              <a:gd name="connsiteY9" fmla="*/ 1650230 h 1991644"/>
              <a:gd name="connsiteX0" fmla="*/ 550979 w 4423181"/>
              <a:gd name="connsiteY0" fmla="*/ 1701894 h 2043308"/>
              <a:gd name="connsiteX1" fmla="*/ 162200 w 4423181"/>
              <a:gd name="connsiteY1" fmla="*/ 1390721 h 2043308"/>
              <a:gd name="connsiteX2" fmla="*/ 21056 w 4423181"/>
              <a:gd name="connsiteY2" fmla="*/ 551781 h 2043308"/>
              <a:gd name="connsiteX3" fmla="*/ 587675 w 4423181"/>
              <a:gd name="connsiteY3" fmla="*/ 159696 h 2043308"/>
              <a:gd name="connsiteX4" fmla="*/ 3883268 w 4423181"/>
              <a:gd name="connsiteY4" fmla="*/ 111464 h 2043308"/>
              <a:gd name="connsiteX5" fmla="*/ 4411884 w 4423181"/>
              <a:gd name="connsiteY5" fmla="*/ 886700 h 2043308"/>
              <a:gd name="connsiteX6" fmla="*/ 3877336 w 4423181"/>
              <a:gd name="connsiteY6" fmla="*/ 1708676 h 2043308"/>
              <a:gd name="connsiteX7" fmla="*/ 928118 w 4423181"/>
              <a:gd name="connsiteY7" fmla="*/ 1723047 h 2043308"/>
              <a:gd name="connsiteX8" fmla="*/ 936054 w 4423181"/>
              <a:gd name="connsiteY8" fmla="*/ 2043308 h 2043308"/>
              <a:gd name="connsiteX9" fmla="*/ 550979 w 4423181"/>
              <a:gd name="connsiteY9" fmla="*/ 1701894 h 2043308"/>
              <a:gd name="connsiteX0" fmla="*/ 550979 w 4416703"/>
              <a:gd name="connsiteY0" fmla="*/ 1724338 h 2065752"/>
              <a:gd name="connsiteX1" fmla="*/ 162200 w 4416703"/>
              <a:gd name="connsiteY1" fmla="*/ 1413165 h 2065752"/>
              <a:gd name="connsiteX2" fmla="*/ 21056 w 4416703"/>
              <a:gd name="connsiteY2" fmla="*/ 574225 h 2065752"/>
              <a:gd name="connsiteX3" fmla="*/ 587675 w 4416703"/>
              <a:gd name="connsiteY3" fmla="*/ 182140 h 2065752"/>
              <a:gd name="connsiteX4" fmla="*/ 3836784 w 4416703"/>
              <a:gd name="connsiteY4" fmla="*/ 102710 h 2065752"/>
              <a:gd name="connsiteX5" fmla="*/ 4411884 w 4416703"/>
              <a:gd name="connsiteY5" fmla="*/ 909144 h 2065752"/>
              <a:gd name="connsiteX6" fmla="*/ 3877336 w 4416703"/>
              <a:gd name="connsiteY6" fmla="*/ 1731120 h 2065752"/>
              <a:gd name="connsiteX7" fmla="*/ 928118 w 4416703"/>
              <a:gd name="connsiteY7" fmla="*/ 1745491 h 2065752"/>
              <a:gd name="connsiteX8" fmla="*/ 936054 w 4416703"/>
              <a:gd name="connsiteY8" fmla="*/ 2065752 h 2065752"/>
              <a:gd name="connsiteX9" fmla="*/ 550979 w 4416703"/>
              <a:gd name="connsiteY9" fmla="*/ 1724338 h 2065752"/>
              <a:gd name="connsiteX0" fmla="*/ 560106 w 4423497"/>
              <a:gd name="connsiteY0" fmla="*/ 1682522 h 2023936"/>
              <a:gd name="connsiteX1" fmla="*/ 171327 w 4423497"/>
              <a:gd name="connsiteY1" fmla="*/ 1371349 h 2023936"/>
              <a:gd name="connsiteX2" fmla="*/ 30183 w 4423497"/>
              <a:gd name="connsiteY2" fmla="*/ 532409 h 2023936"/>
              <a:gd name="connsiteX3" fmla="*/ 733796 w 4423497"/>
              <a:gd name="connsiteY3" fmla="*/ 110109 h 2023936"/>
              <a:gd name="connsiteX4" fmla="*/ 3845911 w 4423497"/>
              <a:gd name="connsiteY4" fmla="*/ 60894 h 2023936"/>
              <a:gd name="connsiteX5" fmla="*/ 4421011 w 4423497"/>
              <a:gd name="connsiteY5" fmla="*/ 867328 h 2023936"/>
              <a:gd name="connsiteX6" fmla="*/ 3886463 w 4423497"/>
              <a:gd name="connsiteY6" fmla="*/ 1689304 h 2023936"/>
              <a:gd name="connsiteX7" fmla="*/ 937245 w 4423497"/>
              <a:gd name="connsiteY7" fmla="*/ 1703675 h 2023936"/>
              <a:gd name="connsiteX8" fmla="*/ 945181 w 4423497"/>
              <a:gd name="connsiteY8" fmla="*/ 2023936 h 2023936"/>
              <a:gd name="connsiteX9" fmla="*/ 560106 w 4423497"/>
              <a:gd name="connsiteY9" fmla="*/ 1682522 h 2023936"/>
              <a:gd name="connsiteX0" fmla="*/ 563605 w 4426572"/>
              <a:gd name="connsiteY0" fmla="*/ 1726456 h 2067870"/>
              <a:gd name="connsiteX1" fmla="*/ 174826 w 4426572"/>
              <a:gd name="connsiteY1" fmla="*/ 1415283 h 2067870"/>
              <a:gd name="connsiteX2" fmla="*/ 33682 w 4426572"/>
              <a:gd name="connsiteY2" fmla="*/ 576343 h 2067870"/>
              <a:gd name="connsiteX3" fmla="*/ 788618 w 4426572"/>
              <a:gd name="connsiteY3" fmla="*/ 60926 h 2067870"/>
              <a:gd name="connsiteX4" fmla="*/ 3849410 w 4426572"/>
              <a:gd name="connsiteY4" fmla="*/ 104828 h 2067870"/>
              <a:gd name="connsiteX5" fmla="*/ 4424510 w 4426572"/>
              <a:gd name="connsiteY5" fmla="*/ 911262 h 2067870"/>
              <a:gd name="connsiteX6" fmla="*/ 3889962 w 4426572"/>
              <a:gd name="connsiteY6" fmla="*/ 1733238 h 2067870"/>
              <a:gd name="connsiteX7" fmla="*/ 940744 w 4426572"/>
              <a:gd name="connsiteY7" fmla="*/ 1747609 h 2067870"/>
              <a:gd name="connsiteX8" fmla="*/ 948680 w 4426572"/>
              <a:gd name="connsiteY8" fmla="*/ 2067870 h 2067870"/>
              <a:gd name="connsiteX9" fmla="*/ 563605 w 4426572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4281 w 4427247"/>
              <a:gd name="connsiteY0" fmla="*/ 1726456 h 2067870"/>
              <a:gd name="connsiteX1" fmla="*/ 172251 w 4427247"/>
              <a:gd name="connsiteY1" fmla="*/ 1374183 h 2067870"/>
              <a:gd name="connsiteX2" fmla="*/ 34358 w 4427247"/>
              <a:gd name="connsiteY2" fmla="*/ 576343 h 2067870"/>
              <a:gd name="connsiteX3" fmla="*/ 789294 w 4427247"/>
              <a:gd name="connsiteY3" fmla="*/ 60926 h 2067870"/>
              <a:gd name="connsiteX4" fmla="*/ 3850086 w 4427247"/>
              <a:gd name="connsiteY4" fmla="*/ 104828 h 2067870"/>
              <a:gd name="connsiteX5" fmla="*/ 4425186 w 4427247"/>
              <a:gd name="connsiteY5" fmla="*/ 911262 h 2067870"/>
              <a:gd name="connsiteX6" fmla="*/ 3570165 w 4427247"/>
              <a:gd name="connsiteY6" fmla="*/ 1762468 h 2067870"/>
              <a:gd name="connsiteX7" fmla="*/ 941420 w 4427247"/>
              <a:gd name="connsiteY7" fmla="*/ 1747609 h 2067870"/>
              <a:gd name="connsiteX8" fmla="*/ 949356 w 4427247"/>
              <a:gd name="connsiteY8" fmla="*/ 2067870 h 2067870"/>
              <a:gd name="connsiteX9" fmla="*/ 564281 w 4427247"/>
              <a:gd name="connsiteY9" fmla="*/ 1726456 h 2067870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941420 w 4427247"/>
              <a:gd name="connsiteY7" fmla="*/ 1762471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1156249 w 4427247"/>
              <a:gd name="connsiteY7" fmla="*/ 1788819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116439"/>
              <a:gd name="connsiteX1" fmla="*/ 172251 w 4427247"/>
              <a:gd name="connsiteY1" fmla="*/ 1389045 h 2116439"/>
              <a:gd name="connsiteX2" fmla="*/ 34358 w 4427247"/>
              <a:gd name="connsiteY2" fmla="*/ 591205 h 2116439"/>
              <a:gd name="connsiteX3" fmla="*/ 789294 w 4427247"/>
              <a:gd name="connsiteY3" fmla="*/ 75788 h 2116439"/>
              <a:gd name="connsiteX4" fmla="*/ 3850086 w 4427247"/>
              <a:gd name="connsiteY4" fmla="*/ 119690 h 2116439"/>
              <a:gd name="connsiteX5" fmla="*/ 4425186 w 4427247"/>
              <a:gd name="connsiteY5" fmla="*/ 926124 h 2116439"/>
              <a:gd name="connsiteX6" fmla="*/ 3570165 w 4427247"/>
              <a:gd name="connsiteY6" fmla="*/ 1777330 h 2116439"/>
              <a:gd name="connsiteX7" fmla="*/ 1156249 w 4427247"/>
              <a:gd name="connsiteY7" fmla="*/ 1788819 h 2116439"/>
              <a:gd name="connsiteX8" fmla="*/ 1157432 w 4427247"/>
              <a:gd name="connsiteY8" fmla="*/ 2116439 h 2116439"/>
              <a:gd name="connsiteX9" fmla="*/ 564281 w 4427247"/>
              <a:gd name="connsiteY9" fmla="*/ 1741318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28763"/>
              <a:gd name="connsiteY0" fmla="*/ 1751186 h 2116439"/>
              <a:gd name="connsiteX1" fmla="*/ 175828 w 4428763"/>
              <a:gd name="connsiteY1" fmla="*/ 1389045 h 2116439"/>
              <a:gd name="connsiteX2" fmla="*/ 37935 w 4428763"/>
              <a:gd name="connsiteY2" fmla="*/ 591205 h 2116439"/>
              <a:gd name="connsiteX3" fmla="*/ 792871 w 4428763"/>
              <a:gd name="connsiteY3" fmla="*/ 75788 h 2116439"/>
              <a:gd name="connsiteX4" fmla="*/ 3853663 w 4428763"/>
              <a:gd name="connsiteY4" fmla="*/ 119690 h 2116439"/>
              <a:gd name="connsiteX5" fmla="*/ 4428763 w 4428763"/>
              <a:gd name="connsiteY5" fmla="*/ 926124 h 2116439"/>
              <a:gd name="connsiteX6" fmla="*/ 3573742 w 4428763"/>
              <a:gd name="connsiteY6" fmla="*/ 1777330 h 2116439"/>
              <a:gd name="connsiteX7" fmla="*/ 1159826 w 4428763"/>
              <a:gd name="connsiteY7" fmla="*/ 1788819 h 2116439"/>
              <a:gd name="connsiteX8" fmla="*/ 1161009 w 4428763"/>
              <a:gd name="connsiteY8" fmla="*/ 2116439 h 2116439"/>
              <a:gd name="connsiteX9" fmla="*/ 722695 w 4428763"/>
              <a:gd name="connsiteY9" fmla="*/ 1751186 h 2116439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8763" h="2102473">
                <a:moveTo>
                  <a:pt x="722695" y="1737220"/>
                </a:moveTo>
                <a:cubicBezTo>
                  <a:pt x="541817" y="1663774"/>
                  <a:pt x="289955" y="1568409"/>
                  <a:pt x="175828" y="1375079"/>
                </a:cubicBezTo>
                <a:cubicBezTo>
                  <a:pt x="61701" y="1181749"/>
                  <a:pt x="-64905" y="796115"/>
                  <a:pt x="37935" y="577239"/>
                </a:cubicBezTo>
                <a:cubicBezTo>
                  <a:pt x="140775" y="358363"/>
                  <a:pt x="162043" y="140692"/>
                  <a:pt x="792871" y="61822"/>
                </a:cubicBezTo>
                <a:cubicBezTo>
                  <a:pt x="1423699" y="-17048"/>
                  <a:pt x="3216921" y="-37702"/>
                  <a:pt x="3822903" y="104021"/>
                </a:cubicBezTo>
                <a:cubicBezTo>
                  <a:pt x="4428885" y="245744"/>
                  <a:pt x="4416953" y="658639"/>
                  <a:pt x="4428763" y="912158"/>
                </a:cubicBezTo>
                <a:cubicBezTo>
                  <a:pt x="4404194" y="1365424"/>
                  <a:pt x="4118565" y="1619581"/>
                  <a:pt x="3573742" y="1763364"/>
                </a:cubicBezTo>
                <a:cubicBezTo>
                  <a:pt x="3028919" y="1907147"/>
                  <a:pt x="1313245" y="1816204"/>
                  <a:pt x="1159826" y="1774853"/>
                </a:cubicBezTo>
                <a:cubicBezTo>
                  <a:pt x="1098295" y="1880771"/>
                  <a:pt x="1112279" y="1894673"/>
                  <a:pt x="1161009" y="2102473"/>
                </a:cubicBezTo>
                <a:cubicBezTo>
                  <a:pt x="929550" y="1950845"/>
                  <a:pt x="722695" y="1737220"/>
                  <a:pt x="722695" y="1737220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6" name="Picture 5" descr="A screenshot of a bag&#10;&#10;Description automatically generated">
            <a:extLst>
              <a:ext uri="{FF2B5EF4-FFF2-40B4-BE49-F238E27FC236}">
                <a16:creationId xmlns:a16="http://schemas.microsoft.com/office/drawing/2014/main" id="{8561BDF2-2634-47A9-630D-AE7C97B669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150" y="0"/>
            <a:ext cx="2972083" cy="643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607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2B4CD28-604D-4D9D-89A8-12FAC7245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76D3D7-CBB9-DC97-4C08-E10EB724D1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000"/>
          <a:stretch/>
        </p:blipFill>
        <p:spPr>
          <a:xfrm>
            <a:off x="57974" y="-303502"/>
            <a:ext cx="12191981" cy="7465003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9AD5DBC-DEC2-48AB-A2B9-164512BEA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97424">
            <a:off x="496546" y="475905"/>
            <a:ext cx="5522001" cy="2792916"/>
          </a:xfrm>
          <a:custGeom>
            <a:avLst/>
            <a:gdLst>
              <a:gd name="connsiteX0" fmla="*/ 891379 w 4662985"/>
              <a:gd name="connsiteY0" fmla="*/ 1591181 h 1931508"/>
              <a:gd name="connsiteX1" fmla="*/ 126235 w 4662985"/>
              <a:gd name="connsiteY1" fmla="*/ 1242280 h 1931508"/>
              <a:gd name="connsiteX2" fmla="*/ 8887 w 4662985"/>
              <a:gd name="connsiteY2" fmla="*/ 549241 h 1931508"/>
              <a:gd name="connsiteX3" fmla="*/ 481994 w 4662985"/>
              <a:gd name="connsiteY3" fmla="*/ 38891 h 1931508"/>
              <a:gd name="connsiteX4" fmla="*/ 4176837 w 4662985"/>
              <a:gd name="connsiteY4" fmla="*/ 108043 h 1931508"/>
              <a:gd name="connsiteX5" fmla="*/ 4661945 w 4662985"/>
              <a:gd name="connsiteY5" fmla="*/ 598104 h 1931508"/>
              <a:gd name="connsiteX6" fmla="*/ 4354479 w 4662985"/>
              <a:gd name="connsiteY6" fmla="*/ 1472118 h 1931508"/>
              <a:gd name="connsiteX7" fmla="*/ 1274188 w 4662985"/>
              <a:gd name="connsiteY7" fmla="*/ 1591276 h 1931508"/>
              <a:gd name="connsiteX8" fmla="*/ 896713 w 4662985"/>
              <a:gd name="connsiteY8" fmla="*/ 1931509 h 1931508"/>
              <a:gd name="connsiteX9" fmla="*/ 891379 w 4662985"/>
              <a:gd name="connsiteY9" fmla="*/ 1591181 h 1931508"/>
              <a:gd name="connsiteX0" fmla="*/ 891157 w 4662763"/>
              <a:gd name="connsiteY0" fmla="*/ 1591181 h 1931509"/>
              <a:gd name="connsiteX1" fmla="*/ 215888 w 4662763"/>
              <a:gd name="connsiteY1" fmla="*/ 1252973 h 1931509"/>
              <a:gd name="connsiteX2" fmla="*/ 8665 w 4662763"/>
              <a:gd name="connsiteY2" fmla="*/ 549241 h 1931509"/>
              <a:gd name="connsiteX3" fmla="*/ 481772 w 4662763"/>
              <a:gd name="connsiteY3" fmla="*/ 38891 h 1931509"/>
              <a:gd name="connsiteX4" fmla="*/ 4176615 w 4662763"/>
              <a:gd name="connsiteY4" fmla="*/ 108043 h 1931509"/>
              <a:gd name="connsiteX5" fmla="*/ 4661723 w 4662763"/>
              <a:gd name="connsiteY5" fmla="*/ 598104 h 1931509"/>
              <a:gd name="connsiteX6" fmla="*/ 4354257 w 4662763"/>
              <a:gd name="connsiteY6" fmla="*/ 1472118 h 1931509"/>
              <a:gd name="connsiteX7" fmla="*/ 1273966 w 4662763"/>
              <a:gd name="connsiteY7" fmla="*/ 1591276 h 1931509"/>
              <a:gd name="connsiteX8" fmla="*/ 896491 w 4662763"/>
              <a:gd name="connsiteY8" fmla="*/ 1931509 h 1931509"/>
              <a:gd name="connsiteX9" fmla="*/ 891157 w 4662763"/>
              <a:gd name="connsiteY9" fmla="*/ 1591181 h 1931509"/>
              <a:gd name="connsiteX0" fmla="*/ 893955 w 4665561"/>
              <a:gd name="connsiteY0" fmla="*/ 1591181 h 1931509"/>
              <a:gd name="connsiteX1" fmla="*/ 218686 w 4665561"/>
              <a:gd name="connsiteY1" fmla="*/ 1252973 h 1931509"/>
              <a:gd name="connsiteX2" fmla="*/ 11463 w 4665561"/>
              <a:gd name="connsiteY2" fmla="*/ 549241 h 1931509"/>
              <a:gd name="connsiteX3" fmla="*/ 484570 w 4665561"/>
              <a:gd name="connsiteY3" fmla="*/ 38891 h 1931509"/>
              <a:gd name="connsiteX4" fmla="*/ 4179413 w 4665561"/>
              <a:gd name="connsiteY4" fmla="*/ 108043 h 1931509"/>
              <a:gd name="connsiteX5" fmla="*/ 4664521 w 4665561"/>
              <a:gd name="connsiteY5" fmla="*/ 598104 h 1931509"/>
              <a:gd name="connsiteX6" fmla="*/ 4357055 w 4665561"/>
              <a:gd name="connsiteY6" fmla="*/ 1472118 h 1931509"/>
              <a:gd name="connsiteX7" fmla="*/ 1276764 w 4665561"/>
              <a:gd name="connsiteY7" fmla="*/ 1591276 h 1931509"/>
              <a:gd name="connsiteX8" fmla="*/ 899289 w 4665561"/>
              <a:gd name="connsiteY8" fmla="*/ 1931509 h 1931509"/>
              <a:gd name="connsiteX9" fmla="*/ 893955 w 4665561"/>
              <a:gd name="connsiteY9" fmla="*/ 1591181 h 1931509"/>
              <a:gd name="connsiteX0" fmla="*/ 882812 w 4654418"/>
              <a:gd name="connsiteY0" fmla="*/ 1591181 h 1931509"/>
              <a:gd name="connsiteX1" fmla="*/ 409762 w 4654418"/>
              <a:gd name="connsiteY1" fmla="*/ 1317128 h 1931509"/>
              <a:gd name="connsiteX2" fmla="*/ 320 w 4654418"/>
              <a:gd name="connsiteY2" fmla="*/ 549241 h 1931509"/>
              <a:gd name="connsiteX3" fmla="*/ 473427 w 4654418"/>
              <a:gd name="connsiteY3" fmla="*/ 38891 h 1931509"/>
              <a:gd name="connsiteX4" fmla="*/ 4168270 w 4654418"/>
              <a:gd name="connsiteY4" fmla="*/ 108043 h 1931509"/>
              <a:gd name="connsiteX5" fmla="*/ 4653378 w 4654418"/>
              <a:gd name="connsiteY5" fmla="*/ 598104 h 1931509"/>
              <a:gd name="connsiteX6" fmla="*/ 4345912 w 4654418"/>
              <a:gd name="connsiteY6" fmla="*/ 1472118 h 1931509"/>
              <a:gd name="connsiteX7" fmla="*/ 1265621 w 4654418"/>
              <a:gd name="connsiteY7" fmla="*/ 1591276 h 1931509"/>
              <a:gd name="connsiteX8" fmla="*/ 888146 w 4654418"/>
              <a:gd name="connsiteY8" fmla="*/ 1931509 h 1931509"/>
              <a:gd name="connsiteX9" fmla="*/ 882812 w 4654418"/>
              <a:gd name="connsiteY9" fmla="*/ 1591181 h 1931509"/>
              <a:gd name="connsiteX0" fmla="*/ 721472 w 4493078"/>
              <a:gd name="connsiteY0" fmla="*/ 1576074 h 1916402"/>
              <a:gd name="connsiteX1" fmla="*/ 248422 w 4493078"/>
              <a:gd name="connsiteY1" fmla="*/ 1302021 h 1916402"/>
              <a:gd name="connsiteX2" fmla="*/ 198481 w 4493078"/>
              <a:gd name="connsiteY2" fmla="*/ 544828 h 1916402"/>
              <a:gd name="connsiteX3" fmla="*/ 312087 w 4493078"/>
              <a:gd name="connsiteY3" fmla="*/ 23784 h 1916402"/>
              <a:gd name="connsiteX4" fmla="*/ 4006930 w 4493078"/>
              <a:gd name="connsiteY4" fmla="*/ 92936 h 1916402"/>
              <a:gd name="connsiteX5" fmla="*/ 4492038 w 4493078"/>
              <a:gd name="connsiteY5" fmla="*/ 582997 h 1916402"/>
              <a:gd name="connsiteX6" fmla="*/ 4184572 w 4493078"/>
              <a:gd name="connsiteY6" fmla="*/ 1457011 h 1916402"/>
              <a:gd name="connsiteX7" fmla="*/ 1104281 w 4493078"/>
              <a:gd name="connsiteY7" fmla="*/ 1576169 h 1916402"/>
              <a:gd name="connsiteX8" fmla="*/ 726806 w 4493078"/>
              <a:gd name="connsiteY8" fmla="*/ 1916402 h 1916402"/>
              <a:gd name="connsiteX9" fmla="*/ 721472 w 4493078"/>
              <a:gd name="connsiteY9" fmla="*/ 1576074 h 1916402"/>
              <a:gd name="connsiteX0" fmla="*/ 571898 w 4363378"/>
              <a:gd name="connsiteY0" fmla="*/ 1544826 h 1885154"/>
              <a:gd name="connsiteX1" fmla="*/ 98848 w 4363378"/>
              <a:gd name="connsiteY1" fmla="*/ 1270773 h 1885154"/>
              <a:gd name="connsiteX2" fmla="*/ 48907 w 4363378"/>
              <a:gd name="connsiteY2" fmla="*/ 513580 h 1885154"/>
              <a:gd name="connsiteX3" fmla="*/ 668060 w 4363378"/>
              <a:gd name="connsiteY3" fmla="*/ 56691 h 1885154"/>
              <a:gd name="connsiteX4" fmla="*/ 3857356 w 4363378"/>
              <a:gd name="connsiteY4" fmla="*/ 61688 h 1885154"/>
              <a:gd name="connsiteX5" fmla="*/ 4342464 w 4363378"/>
              <a:gd name="connsiteY5" fmla="*/ 551749 h 1885154"/>
              <a:gd name="connsiteX6" fmla="*/ 4034998 w 4363378"/>
              <a:gd name="connsiteY6" fmla="*/ 1425763 h 1885154"/>
              <a:gd name="connsiteX7" fmla="*/ 954707 w 4363378"/>
              <a:gd name="connsiteY7" fmla="*/ 1544921 h 1885154"/>
              <a:gd name="connsiteX8" fmla="*/ 577232 w 4363378"/>
              <a:gd name="connsiteY8" fmla="*/ 1885154 h 1885154"/>
              <a:gd name="connsiteX9" fmla="*/ 571898 w 4363378"/>
              <a:gd name="connsiteY9" fmla="*/ 1544826 h 1885154"/>
              <a:gd name="connsiteX0" fmla="*/ 571898 w 4363379"/>
              <a:gd name="connsiteY0" fmla="*/ 1544826 h 1885154"/>
              <a:gd name="connsiteX1" fmla="*/ 98848 w 4363379"/>
              <a:gd name="connsiteY1" fmla="*/ 1270773 h 1885154"/>
              <a:gd name="connsiteX2" fmla="*/ 48907 w 4363379"/>
              <a:gd name="connsiteY2" fmla="*/ 513580 h 1885154"/>
              <a:gd name="connsiteX3" fmla="*/ 668060 w 4363379"/>
              <a:gd name="connsiteY3" fmla="*/ 56691 h 1885154"/>
              <a:gd name="connsiteX4" fmla="*/ 3857356 w 4363379"/>
              <a:gd name="connsiteY4" fmla="*/ 61688 h 1885154"/>
              <a:gd name="connsiteX5" fmla="*/ 4342464 w 4363379"/>
              <a:gd name="connsiteY5" fmla="*/ 551749 h 1885154"/>
              <a:gd name="connsiteX6" fmla="*/ 4034998 w 4363379"/>
              <a:gd name="connsiteY6" fmla="*/ 1425763 h 1885154"/>
              <a:gd name="connsiteX7" fmla="*/ 954707 w 4363379"/>
              <a:gd name="connsiteY7" fmla="*/ 1544921 h 1885154"/>
              <a:gd name="connsiteX8" fmla="*/ 577232 w 4363379"/>
              <a:gd name="connsiteY8" fmla="*/ 1885154 h 1885154"/>
              <a:gd name="connsiteX9" fmla="*/ 571898 w 4363379"/>
              <a:gd name="connsiteY9" fmla="*/ 1544826 h 1885154"/>
              <a:gd name="connsiteX0" fmla="*/ 577456 w 4368937"/>
              <a:gd name="connsiteY0" fmla="*/ 1544826 h 1885154"/>
              <a:gd name="connsiteX1" fmla="*/ 104406 w 4368937"/>
              <a:gd name="connsiteY1" fmla="*/ 1270773 h 1885154"/>
              <a:gd name="connsiteX2" fmla="*/ 54465 w 4368937"/>
              <a:gd name="connsiteY2" fmla="*/ 513580 h 1885154"/>
              <a:gd name="connsiteX3" fmla="*/ 673618 w 4368937"/>
              <a:gd name="connsiteY3" fmla="*/ 56691 h 1885154"/>
              <a:gd name="connsiteX4" fmla="*/ 3862914 w 4368937"/>
              <a:gd name="connsiteY4" fmla="*/ 61688 h 1885154"/>
              <a:gd name="connsiteX5" fmla="*/ 4348022 w 4368937"/>
              <a:gd name="connsiteY5" fmla="*/ 551749 h 1885154"/>
              <a:gd name="connsiteX6" fmla="*/ 4040556 w 4368937"/>
              <a:gd name="connsiteY6" fmla="*/ 1425763 h 1885154"/>
              <a:gd name="connsiteX7" fmla="*/ 960265 w 4368937"/>
              <a:gd name="connsiteY7" fmla="*/ 1544921 h 1885154"/>
              <a:gd name="connsiteX8" fmla="*/ 582790 w 4368937"/>
              <a:gd name="connsiteY8" fmla="*/ 1885154 h 1885154"/>
              <a:gd name="connsiteX9" fmla="*/ 577456 w 4368937"/>
              <a:gd name="connsiteY9" fmla="*/ 1544826 h 1885154"/>
              <a:gd name="connsiteX0" fmla="*/ 558214 w 4349695"/>
              <a:gd name="connsiteY0" fmla="*/ 1544826 h 1885154"/>
              <a:gd name="connsiteX1" fmla="*/ 141335 w 4349695"/>
              <a:gd name="connsiteY1" fmla="*/ 1249388 h 1885154"/>
              <a:gd name="connsiteX2" fmla="*/ 35223 w 4349695"/>
              <a:gd name="connsiteY2" fmla="*/ 513580 h 1885154"/>
              <a:gd name="connsiteX3" fmla="*/ 654376 w 4349695"/>
              <a:gd name="connsiteY3" fmla="*/ 56691 h 1885154"/>
              <a:gd name="connsiteX4" fmla="*/ 3843672 w 4349695"/>
              <a:gd name="connsiteY4" fmla="*/ 61688 h 1885154"/>
              <a:gd name="connsiteX5" fmla="*/ 4328780 w 4349695"/>
              <a:gd name="connsiteY5" fmla="*/ 551749 h 1885154"/>
              <a:gd name="connsiteX6" fmla="*/ 4021314 w 4349695"/>
              <a:gd name="connsiteY6" fmla="*/ 1425763 h 1885154"/>
              <a:gd name="connsiteX7" fmla="*/ 941023 w 4349695"/>
              <a:gd name="connsiteY7" fmla="*/ 1544921 h 1885154"/>
              <a:gd name="connsiteX8" fmla="*/ 563548 w 4349695"/>
              <a:gd name="connsiteY8" fmla="*/ 1885154 h 1885154"/>
              <a:gd name="connsiteX9" fmla="*/ 558214 w 4349695"/>
              <a:gd name="connsiteY9" fmla="*/ 1544826 h 1885154"/>
              <a:gd name="connsiteX0" fmla="*/ 533956 w 4325437"/>
              <a:gd name="connsiteY0" fmla="*/ 1544826 h 1885154"/>
              <a:gd name="connsiteX1" fmla="*/ 117077 w 4325437"/>
              <a:gd name="connsiteY1" fmla="*/ 1249388 h 1885154"/>
              <a:gd name="connsiteX2" fmla="*/ 10965 w 4325437"/>
              <a:gd name="connsiteY2" fmla="*/ 513580 h 1885154"/>
              <a:gd name="connsiteX3" fmla="*/ 630118 w 4325437"/>
              <a:gd name="connsiteY3" fmla="*/ 56691 h 1885154"/>
              <a:gd name="connsiteX4" fmla="*/ 3819414 w 4325437"/>
              <a:gd name="connsiteY4" fmla="*/ 61688 h 1885154"/>
              <a:gd name="connsiteX5" fmla="*/ 4304522 w 4325437"/>
              <a:gd name="connsiteY5" fmla="*/ 551749 h 1885154"/>
              <a:gd name="connsiteX6" fmla="*/ 3997056 w 4325437"/>
              <a:gd name="connsiteY6" fmla="*/ 1425763 h 1885154"/>
              <a:gd name="connsiteX7" fmla="*/ 916765 w 4325437"/>
              <a:gd name="connsiteY7" fmla="*/ 1544921 h 1885154"/>
              <a:gd name="connsiteX8" fmla="*/ 539290 w 4325437"/>
              <a:gd name="connsiteY8" fmla="*/ 1885154 h 1885154"/>
              <a:gd name="connsiteX9" fmla="*/ 533956 w 4325437"/>
              <a:gd name="connsiteY9" fmla="*/ 1544826 h 1885154"/>
              <a:gd name="connsiteX0" fmla="*/ 541936 w 4333417"/>
              <a:gd name="connsiteY0" fmla="*/ 1542160 h 1882488"/>
              <a:gd name="connsiteX1" fmla="*/ 125057 w 4333417"/>
              <a:gd name="connsiteY1" fmla="*/ 1246722 h 1882488"/>
              <a:gd name="connsiteX2" fmla="*/ 7711 w 4333417"/>
              <a:gd name="connsiteY2" fmla="*/ 468144 h 1882488"/>
              <a:gd name="connsiteX3" fmla="*/ 638098 w 4333417"/>
              <a:gd name="connsiteY3" fmla="*/ 54025 h 1882488"/>
              <a:gd name="connsiteX4" fmla="*/ 3827394 w 4333417"/>
              <a:gd name="connsiteY4" fmla="*/ 59022 h 1882488"/>
              <a:gd name="connsiteX5" fmla="*/ 4312502 w 4333417"/>
              <a:gd name="connsiteY5" fmla="*/ 549083 h 1882488"/>
              <a:gd name="connsiteX6" fmla="*/ 4005036 w 4333417"/>
              <a:gd name="connsiteY6" fmla="*/ 1423097 h 1882488"/>
              <a:gd name="connsiteX7" fmla="*/ 924745 w 4333417"/>
              <a:gd name="connsiteY7" fmla="*/ 1542255 h 1882488"/>
              <a:gd name="connsiteX8" fmla="*/ 547270 w 4333417"/>
              <a:gd name="connsiteY8" fmla="*/ 1882488 h 1882488"/>
              <a:gd name="connsiteX9" fmla="*/ 541936 w 4333417"/>
              <a:gd name="connsiteY9" fmla="*/ 1542160 h 1882488"/>
              <a:gd name="connsiteX0" fmla="*/ 541936 w 4388134"/>
              <a:gd name="connsiteY0" fmla="*/ 1552672 h 1893000"/>
              <a:gd name="connsiteX1" fmla="*/ 125057 w 4388134"/>
              <a:gd name="connsiteY1" fmla="*/ 1257234 h 1893000"/>
              <a:gd name="connsiteX2" fmla="*/ 7711 w 4388134"/>
              <a:gd name="connsiteY2" fmla="*/ 478656 h 1893000"/>
              <a:gd name="connsiteX3" fmla="*/ 638098 w 4388134"/>
              <a:gd name="connsiteY3" fmla="*/ 64537 h 1893000"/>
              <a:gd name="connsiteX4" fmla="*/ 3827394 w 4388134"/>
              <a:gd name="connsiteY4" fmla="*/ 69534 h 1893000"/>
              <a:gd name="connsiteX5" fmla="*/ 4357440 w 4388134"/>
              <a:gd name="connsiteY5" fmla="*/ 719981 h 1893000"/>
              <a:gd name="connsiteX6" fmla="*/ 4005036 w 4388134"/>
              <a:gd name="connsiteY6" fmla="*/ 1433609 h 1893000"/>
              <a:gd name="connsiteX7" fmla="*/ 924745 w 4388134"/>
              <a:gd name="connsiteY7" fmla="*/ 1552767 h 1893000"/>
              <a:gd name="connsiteX8" fmla="*/ 547270 w 4388134"/>
              <a:gd name="connsiteY8" fmla="*/ 1893000 h 1893000"/>
              <a:gd name="connsiteX9" fmla="*/ 541936 w 4388134"/>
              <a:gd name="connsiteY9" fmla="*/ 1552672 h 1893000"/>
              <a:gd name="connsiteX0" fmla="*/ 541936 w 4371319"/>
              <a:gd name="connsiteY0" fmla="*/ 1552672 h 1893000"/>
              <a:gd name="connsiteX1" fmla="*/ 125057 w 4371319"/>
              <a:gd name="connsiteY1" fmla="*/ 1257234 h 1893000"/>
              <a:gd name="connsiteX2" fmla="*/ 7711 w 4371319"/>
              <a:gd name="connsiteY2" fmla="*/ 478656 h 1893000"/>
              <a:gd name="connsiteX3" fmla="*/ 638098 w 4371319"/>
              <a:gd name="connsiteY3" fmla="*/ 64537 h 1893000"/>
              <a:gd name="connsiteX4" fmla="*/ 3827394 w 4371319"/>
              <a:gd name="connsiteY4" fmla="*/ 69534 h 1893000"/>
              <a:gd name="connsiteX5" fmla="*/ 4357440 w 4371319"/>
              <a:gd name="connsiteY5" fmla="*/ 719981 h 1893000"/>
              <a:gd name="connsiteX6" fmla="*/ 4005036 w 4371319"/>
              <a:gd name="connsiteY6" fmla="*/ 1433609 h 1893000"/>
              <a:gd name="connsiteX7" fmla="*/ 924745 w 4371319"/>
              <a:gd name="connsiteY7" fmla="*/ 1552767 h 1893000"/>
              <a:gd name="connsiteX8" fmla="*/ 547270 w 4371319"/>
              <a:gd name="connsiteY8" fmla="*/ 1893000 h 1893000"/>
              <a:gd name="connsiteX9" fmla="*/ 541936 w 4371319"/>
              <a:gd name="connsiteY9" fmla="*/ 1552672 h 1893000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5036 w 4371319"/>
              <a:gd name="connsiteY6" fmla="*/ 1433609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3373 w 4371319"/>
              <a:gd name="connsiteY6" fmla="*/ 1412283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2709"/>
              <a:gd name="connsiteY0" fmla="*/ 1574600 h 1882850"/>
              <a:gd name="connsiteX1" fmla="*/ 125057 w 4372709"/>
              <a:gd name="connsiteY1" fmla="*/ 1279162 h 1882850"/>
              <a:gd name="connsiteX2" fmla="*/ 7711 w 4372709"/>
              <a:gd name="connsiteY2" fmla="*/ 500584 h 1882850"/>
              <a:gd name="connsiteX3" fmla="*/ 638098 w 4372709"/>
              <a:gd name="connsiteY3" fmla="*/ 86465 h 1882850"/>
              <a:gd name="connsiteX4" fmla="*/ 3836101 w 4372709"/>
              <a:gd name="connsiteY4" fmla="*/ 58680 h 1882850"/>
              <a:gd name="connsiteX5" fmla="*/ 4357440 w 4372709"/>
              <a:gd name="connsiteY5" fmla="*/ 741909 h 1882850"/>
              <a:gd name="connsiteX6" fmla="*/ 4003373 w 4372709"/>
              <a:gd name="connsiteY6" fmla="*/ 1434211 h 1882850"/>
              <a:gd name="connsiteX7" fmla="*/ 924745 w 4372709"/>
              <a:gd name="connsiteY7" fmla="*/ 1574695 h 1882850"/>
              <a:gd name="connsiteX8" fmla="*/ 513567 w 4372709"/>
              <a:gd name="connsiteY8" fmla="*/ 1882850 h 1882850"/>
              <a:gd name="connsiteX9" fmla="*/ 541936 w 4372709"/>
              <a:gd name="connsiteY9" fmla="*/ 1574600 h 1882850"/>
              <a:gd name="connsiteX0" fmla="*/ 596079 w 4426852"/>
              <a:gd name="connsiteY0" fmla="*/ 1574294 h 1882544"/>
              <a:gd name="connsiteX1" fmla="*/ 179200 w 4426852"/>
              <a:gd name="connsiteY1" fmla="*/ 1278856 h 1882544"/>
              <a:gd name="connsiteX2" fmla="*/ 5005 w 4426852"/>
              <a:gd name="connsiteY2" fmla="*/ 493573 h 1882544"/>
              <a:gd name="connsiteX3" fmla="*/ 692241 w 4426852"/>
              <a:gd name="connsiteY3" fmla="*/ 86159 h 1882544"/>
              <a:gd name="connsiteX4" fmla="*/ 3890244 w 4426852"/>
              <a:gd name="connsiteY4" fmla="*/ 58374 h 1882544"/>
              <a:gd name="connsiteX5" fmla="*/ 4411583 w 4426852"/>
              <a:gd name="connsiteY5" fmla="*/ 741603 h 1882544"/>
              <a:gd name="connsiteX6" fmla="*/ 4057516 w 4426852"/>
              <a:gd name="connsiteY6" fmla="*/ 1433905 h 1882544"/>
              <a:gd name="connsiteX7" fmla="*/ 978888 w 4426852"/>
              <a:gd name="connsiteY7" fmla="*/ 1574389 h 1882544"/>
              <a:gd name="connsiteX8" fmla="*/ 567710 w 4426852"/>
              <a:gd name="connsiteY8" fmla="*/ 1882544 h 1882544"/>
              <a:gd name="connsiteX9" fmla="*/ 596079 w 4426852"/>
              <a:gd name="connsiteY9" fmla="*/ 1574294 h 1882544"/>
              <a:gd name="connsiteX0" fmla="*/ 614119 w 4445340"/>
              <a:gd name="connsiteY0" fmla="*/ 1619631 h 1927881"/>
              <a:gd name="connsiteX1" fmla="*/ 197240 w 4445340"/>
              <a:gd name="connsiteY1" fmla="*/ 1324193 h 1927881"/>
              <a:gd name="connsiteX2" fmla="*/ 23045 w 4445340"/>
              <a:gd name="connsiteY2" fmla="*/ 538910 h 1927881"/>
              <a:gd name="connsiteX3" fmla="*/ 692421 w 4445340"/>
              <a:gd name="connsiteY3" fmla="*/ 46983 h 1927881"/>
              <a:gd name="connsiteX4" fmla="*/ 3908284 w 4445340"/>
              <a:gd name="connsiteY4" fmla="*/ 103711 h 1927881"/>
              <a:gd name="connsiteX5" fmla="*/ 4429623 w 4445340"/>
              <a:gd name="connsiteY5" fmla="*/ 786940 h 1927881"/>
              <a:gd name="connsiteX6" fmla="*/ 4075556 w 4445340"/>
              <a:gd name="connsiteY6" fmla="*/ 1479242 h 1927881"/>
              <a:gd name="connsiteX7" fmla="*/ 996928 w 4445340"/>
              <a:gd name="connsiteY7" fmla="*/ 1619726 h 1927881"/>
              <a:gd name="connsiteX8" fmla="*/ 585750 w 4445340"/>
              <a:gd name="connsiteY8" fmla="*/ 1927881 h 1927881"/>
              <a:gd name="connsiteX9" fmla="*/ 614119 w 4445340"/>
              <a:gd name="connsiteY9" fmla="*/ 1619631 h 1927881"/>
              <a:gd name="connsiteX0" fmla="*/ 595113 w 4426334"/>
              <a:gd name="connsiteY0" fmla="*/ 1619631 h 1927881"/>
              <a:gd name="connsiteX1" fmla="*/ 178234 w 4426334"/>
              <a:gd name="connsiteY1" fmla="*/ 1324193 h 1927881"/>
              <a:gd name="connsiteX2" fmla="*/ 4039 w 4426334"/>
              <a:gd name="connsiteY2" fmla="*/ 538910 h 1927881"/>
              <a:gd name="connsiteX3" fmla="*/ 673415 w 4426334"/>
              <a:gd name="connsiteY3" fmla="*/ 46983 h 1927881"/>
              <a:gd name="connsiteX4" fmla="*/ 3889278 w 4426334"/>
              <a:gd name="connsiteY4" fmla="*/ 103711 h 1927881"/>
              <a:gd name="connsiteX5" fmla="*/ 4410617 w 4426334"/>
              <a:gd name="connsiteY5" fmla="*/ 786940 h 1927881"/>
              <a:gd name="connsiteX6" fmla="*/ 4056550 w 4426334"/>
              <a:gd name="connsiteY6" fmla="*/ 1479242 h 1927881"/>
              <a:gd name="connsiteX7" fmla="*/ 977922 w 4426334"/>
              <a:gd name="connsiteY7" fmla="*/ 1619726 h 1927881"/>
              <a:gd name="connsiteX8" fmla="*/ 566744 w 4426334"/>
              <a:gd name="connsiteY8" fmla="*/ 1927881 h 1927881"/>
              <a:gd name="connsiteX9" fmla="*/ 595113 w 4426334"/>
              <a:gd name="connsiteY9" fmla="*/ 1619631 h 1927881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38498 h 1946748"/>
              <a:gd name="connsiteX1" fmla="*/ 162953 w 4410649"/>
              <a:gd name="connsiteY1" fmla="*/ 1343060 h 1946748"/>
              <a:gd name="connsiteX2" fmla="*/ 4508 w 4410649"/>
              <a:gd name="connsiteY2" fmla="*/ 470888 h 1946748"/>
              <a:gd name="connsiteX3" fmla="*/ 658134 w 4410649"/>
              <a:gd name="connsiteY3" fmla="*/ 65850 h 1946748"/>
              <a:gd name="connsiteX4" fmla="*/ 3871596 w 4410649"/>
              <a:gd name="connsiteY4" fmla="*/ 92219 h 1946748"/>
              <a:gd name="connsiteX5" fmla="*/ 4395336 w 4410649"/>
              <a:gd name="connsiteY5" fmla="*/ 805807 h 1946748"/>
              <a:gd name="connsiteX6" fmla="*/ 4041269 w 4410649"/>
              <a:gd name="connsiteY6" fmla="*/ 1498109 h 1946748"/>
              <a:gd name="connsiteX7" fmla="*/ 962641 w 4410649"/>
              <a:gd name="connsiteY7" fmla="*/ 1638593 h 1946748"/>
              <a:gd name="connsiteX8" fmla="*/ 551463 w 4410649"/>
              <a:gd name="connsiteY8" fmla="*/ 1946748 h 1946748"/>
              <a:gd name="connsiteX9" fmla="*/ 579832 w 4410649"/>
              <a:gd name="connsiteY9" fmla="*/ 1638498 h 194674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28152"/>
              <a:gd name="connsiteY0" fmla="*/ 1638498 h 1966993"/>
              <a:gd name="connsiteX1" fmla="*/ 162953 w 4428152"/>
              <a:gd name="connsiteY1" fmla="*/ 1343060 h 1966993"/>
              <a:gd name="connsiteX2" fmla="*/ 4508 w 4428152"/>
              <a:gd name="connsiteY2" fmla="*/ 470888 h 1966993"/>
              <a:gd name="connsiteX3" fmla="*/ 658134 w 4428152"/>
              <a:gd name="connsiteY3" fmla="*/ 65850 h 1966993"/>
              <a:gd name="connsiteX4" fmla="*/ 3871596 w 4428152"/>
              <a:gd name="connsiteY4" fmla="*/ 92219 h 1966993"/>
              <a:gd name="connsiteX5" fmla="*/ 4395336 w 4428152"/>
              <a:gd name="connsiteY5" fmla="*/ 805807 h 1966993"/>
              <a:gd name="connsiteX6" fmla="*/ 4041269 w 4428152"/>
              <a:gd name="connsiteY6" fmla="*/ 1498109 h 1966993"/>
              <a:gd name="connsiteX7" fmla="*/ 911570 w 4428152"/>
              <a:gd name="connsiteY7" fmla="*/ 1642154 h 1966993"/>
              <a:gd name="connsiteX8" fmla="*/ 853844 w 4428152"/>
              <a:gd name="connsiteY8" fmla="*/ 1966993 h 1966993"/>
              <a:gd name="connsiteX9" fmla="*/ 579832 w 4428152"/>
              <a:gd name="connsiteY9" fmla="*/ 1638498 h 1966993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03897"/>
              <a:gd name="connsiteY0" fmla="*/ 1638498 h 1962415"/>
              <a:gd name="connsiteX1" fmla="*/ 162953 w 4403897"/>
              <a:gd name="connsiteY1" fmla="*/ 1343060 h 1962415"/>
              <a:gd name="connsiteX2" fmla="*/ 4508 w 4403897"/>
              <a:gd name="connsiteY2" fmla="*/ 470888 h 1962415"/>
              <a:gd name="connsiteX3" fmla="*/ 658134 w 4403897"/>
              <a:gd name="connsiteY3" fmla="*/ 65850 h 1962415"/>
              <a:gd name="connsiteX4" fmla="*/ 3871596 w 4403897"/>
              <a:gd name="connsiteY4" fmla="*/ 92219 h 1962415"/>
              <a:gd name="connsiteX5" fmla="*/ 4395336 w 4403897"/>
              <a:gd name="connsiteY5" fmla="*/ 805807 h 1962415"/>
              <a:gd name="connsiteX6" fmla="*/ 4041269 w 4403897"/>
              <a:gd name="connsiteY6" fmla="*/ 1498109 h 1962415"/>
              <a:gd name="connsiteX7" fmla="*/ 911570 w 4403897"/>
              <a:gd name="connsiteY7" fmla="*/ 1642154 h 1962415"/>
              <a:gd name="connsiteX8" fmla="*/ 919506 w 4403897"/>
              <a:gd name="connsiteY8" fmla="*/ 1962415 h 1962415"/>
              <a:gd name="connsiteX9" fmla="*/ 579832 w 4403897"/>
              <a:gd name="connsiteY9" fmla="*/ 1638498 h 1962415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4041269 w 4403170"/>
              <a:gd name="connsiteY6" fmla="*/ 1529947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7252 w 4403170"/>
              <a:gd name="connsiteY6" fmla="*/ 1555855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4291 w 4403170"/>
              <a:gd name="connsiteY6" fmla="*/ 1611163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34162 w 4402901"/>
              <a:gd name="connsiteY0" fmla="*/ 1652839 h 1994253"/>
              <a:gd name="connsiteX1" fmla="*/ 162684 w 4402901"/>
              <a:gd name="connsiteY1" fmla="*/ 1374898 h 1994253"/>
              <a:gd name="connsiteX2" fmla="*/ 4239 w 4402901"/>
              <a:gd name="connsiteY2" fmla="*/ 502726 h 1994253"/>
              <a:gd name="connsiteX3" fmla="*/ 657865 w 4402901"/>
              <a:gd name="connsiteY3" fmla="*/ 97688 h 1994253"/>
              <a:gd name="connsiteX4" fmla="*/ 3866451 w 4402901"/>
              <a:gd name="connsiteY4" fmla="*/ 62409 h 1994253"/>
              <a:gd name="connsiteX5" fmla="*/ 4395067 w 4402901"/>
              <a:gd name="connsiteY5" fmla="*/ 837645 h 1994253"/>
              <a:gd name="connsiteX6" fmla="*/ 3860519 w 4402901"/>
              <a:gd name="connsiteY6" fmla="*/ 1659621 h 1994253"/>
              <a:gd name="connsiteX7" fmla="*/ 911301 w 4402901"/>
              <a:gd name="connsiteY7" fmla="*/ 1673992 h 1994253"/>
              <a:gd name="connsiteX8" fmla="*/ 919237 w 4402901"/>
              <a:gd name="connsiteY8" fmla="*/ 1994253 h 1994253"/>
              <a:gd name="connsiteX9" fmla="*/ 534162 w 4402901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4095 h 1995509"/>
              <a:gd name="connsiteX1" fmla="*/ 167956 w 4425474"/>
              <a:gd name="connsiteY1" fmla="*/ 1342922 h 1995509"/>
              <a:gd name="connsiteX2" fmla="*/ 26812 w 4425474"/>
              <a:gd name="connsiteY2" fmla="*/ 503982 h 1995509"/>
              <a:gd name="connsiteX3" fmla="*/ 680438 w 4425474"/>
              <a:gd name="connsiteY3" fmla="*/ 98944 h 1995509"/>
              <a:gd name="connsiteX4" fmla="*/ 3889024 w 4425474"/>
              <a:gd name="connsiteY4" fmla="*/ 63665 h 1995509"/>
              <a:gd name="connsiteX5" fmla="*/ 4417640 w 4425474"/>
              <a:gd name="connsiteY5" fmla="*/ 838901 h 1995509"/>
              <a:gd name="connsiteX6" fmla="*/ 3883092 w 4425474"/>
              <a:gd name="connsiteY6" fmla="*/ 1660877 h 1995509"/>
              <a:gd name="connsiteX7" fmla="*/ 933874 w 4425474"/>
              <a:gd name="connsiteY7" fmla="*/ 1675248 h 1995509"/>
              <a:gd name="connsiteX8" fmla="*/ 941810 w 4425474"/>
              <a:gd name="connsiteY8" fmla="*/ 1995509 h 1995509"/>
              <a:gd name="connsiteX9" fmla="*/ 556735 w 4425474"/>
              <a:gd name="connsiteY9" fmla="*/ 1654095 h 1995509"/>
              <a:gd name="connsiteX0" fmla="*/ 556735 w 4425474"/>
              <a:gd name="connsiteY0" fmla="*/ 1655129 h 1996543"/>
              <a:gd name="connsiteX1" fmla="*/ 167956 w 4425474"/>
              <a:gd name="connsiteY1" fmla="*/ 1343956 h 1996543"/>
              <a:gd name="connsiteX2" fmla="*/ 26812 w 4425474"/>
              <a:gd name="connsiteY2" fmla="*/ 505016 h 1996543"/>
              <a:gd name="connsiteX3" fmla="*/ 680438 w 4425474"/>
              <a:gd name="connsiteY3" fmla="*/ 99978 h 1996543"/>
              <a:gd name="connsiteX4" fmla="*/ 3889024 w 4425474"/>
              <a:gd name="connsiteY4" fmla="*/ 64699 h 1996543"/>
              <a:gd name="connsiteX5" fmla="*/ 4417640 w 4425474"/>
              <a:gd name="connsiteY5" fmla="*/ 839935 h 1996543"/>
              <a:gd name="connsiteX6" fmla="*/ 3883092 w 4425474"/>
              <a:gd name="connsiteY6" fmla="*/ 1661911 h 1996543"/>
              <a:gd name="connsiteX7" fmla="*/ 933874 w 4425474"/>
              <a:gd name="connsiteY7" fmla="*/ 1676282 h 1996543"/>
              <a:gd name="connsiteX8" fmla="*/ 941810 w 4425474"/>
              <a:gd name="connsiteY8" fmla="*/ 1996543 h 1996543"/>
              <a:gd name="connsiteX9" fmla="*/ 556735 w 4425474"/>
              <a:gd name="connsiteY9" fmla="*/ 1655129 h 1996543"/>
              <a:gd name="connsiteX0" fmla="*/ 550979 w 4421752"/>
              <a:gd name="connsiteY0" fmla="*/ 1650230 h 1991644"/>
              <a:gd name="connsiteX1" fmla="*/ 162200 w 4421752"/>
              <a:gd name="connsiteY1" fmla="*/ 1339057 h 1991644"/>
              <a:gd name="connsiteX2" fmla="*/ 21056 w 4421752"/>
              <a:gd name="connsiteY2" fmla="*/ 500117 h 1991644"/>
              <a:gd name="connsiteX3" fmla="*/ 587675 w 4421752"/>
              <a:gd name="connsiteY3" fmla="*/ 108032 h 1991644"/>
              <a:gd name="connsiteX4" fmla="*/ 3883268 w 4421752"/>
              <a:gd name="connsiteY4" fmla="*/ 59800 h 1991644"/>
              <a:gd name="connsiteX5" fmla="*/ 4411884 w 4421752"/>
              <a:gd name="connsiteY5" fmla="*/ 835036 h 1991644"/>
              <a:gd name="connsiteX6" fmla="*/ 3877336 w 4421752"/>
              <a:gd name="connsiteY6" fmla="*/ 1657012 h 1991644"/>
              <a:gd name="connsiteX7" fmla="*/ 928118 w 4421752"/>
              <a:gd name="connsiteY7" fmla="*/ 1671383 h 1991644"/>
              <a:gd name="connsiteX8" fmla="*/ 936054 w 4421752"/>
              <a:gd name="connsiteY8" fmla="*/ 1991644 h 1991644"/>
              <a:gd name="connsiteX9" fmla="*/ 550979 w 4421752"/>
              <a:gd name="connsiteY9" fmla="*/ 1650230 h 1991644"/>
              <a:gd name="connsiteX0" fmla="*/ 550979 w 4423181"/>
              <a:gd name="connsiteY0" fmla="*/ 1701894 h 2043308"/>
              <a:gd name="connsiteX1" fmla="*/ 162200 w 4423181"/>
              <a:gd name="connsiteY1" fmla="*/ 1390721 h 2043308"/>
              <a:gd name="connsiteX2" fmla="*/ 21056 w 4423181"/>
              <a:gd name="connsiteY2" fmla="*/ 551781 h 2043308"/>
              <a:gd name="connsiteX3" fmla="*/ 587675 w 4423181"/>
              <a:gd name="connsiteY3" fmla="*/ 159696 h 2043308"/>
              <a:gd name="connsiteX4" fmla="*/ 3883268 w 4423181"/>
              <a:gd name="connsiteY4" fmla="*/ 111464 h 2043308"/>
              <a:gd name="connsiteX5" fmla="*/ 4411884 w 4423181"/>
              <a:gd name="connsiteY5" fmla="*/ 886700 h 2043308"/>
              <a:gd name="connsiteX6" fmla="*/ 3877336 w 4423181"/>
              <a:gd name="connsiteY6" fmla="*/ 1708676 h 2043308"/>
              <a:gd name="connsiteX7" fmla="*/ 928118 w 4423181"/>
              <a:gd name="connsiteY7" fmla="*/ 1723047 h 2043308"/>
              <a:gd name="connsiteX8" fmla="*/ 936054 w 4423181"/>
              <a:gd name="connsiteY8" fmla="*/ 2043308 h 2043308"/>
              <a:gd name="connsiteX9" fmla="*/ 550979 w 4423181"/>
              <a:gd name="connsiteY9" fmla="*/ 1701894 h 2043308"/>
              <a:gd name="connsiteX0" fmla="*/ 550979 w 4416703"/>
              <a:gd name="connsiteY0" fmla="*/ 1724338 h 2065752"/>
              <a:gd name="connsiteX1" fmla="*/ 162200 w 4416703"/>
              <a:gd name="connsiteY1" fmla="*/ 1413165 h 2065752"/>
              <a:gd name="connsiteX2" fmla="*/ 21056 w 4416703"/>
              <a:gd name="connsiteY2" fmla="*/ 574225 h 2065752"/>
              <a:gd name="connsiteX3" fmla="*/ 587675 w 4416703"/>
              <a:gd name="connsiteY3" fmla="*/ 182140 h 2065752"/>
              <a:gd name="connsiteX4" fmla="*/ 3836784 w 4416703"/>
              <a:gd name="connsiteY4" fmla="*/ 102710 h 2065752"/>
              <a:gd name="connsiteX5" fmla="*/ 4411884 w 4416703"/>
              <a:gd name="connsiteY5" fmla="*/ 909144 h 2065752"/>
              <a:gd name="connsiteX6" fmla="*/ 3877336 w 4416703"/>
              <a:gd name="connsiteY6" fmla="*/ 1731120 h 2065752"/>
              <a:gd name="connsiteX7" fmla="*/ 928118 w 4416703"/>
              <a:gd name="connsiteY7" fmla="*/ 1745491 h 2065752"/>
              <a:gd name="connsiteX8" fmla="*/ 936054 w 4416703"/>
              <a:gd name="connsiteY8" fmla="*/ 2065752 h 2065752"/>
              <a:gd name="connsiteX9" fmla="*/ 550979 w 4416703"/>
              <a:gd name="connsiteY9" fmla="*/ 1724338 h 2065752"/>
              <a:gd name="connsiteX0" fmla="*/ 560106 w 4423497"/>
              <a:gd name="connsiteY0" fmla="*/ 1682522 h 2023936"/>
              <a:gd name="connsiteX1" fmla="*/ 171327 w 4423497"/>
              <a:gd name="connsiteY1" fmla="*/ 1371349 h 2023936"/>
              <a:gd name="connsiteX2" fmla="*/ 30183 w 4423497"/>
              <a:gd name="connsiteY2" fmla="*/ 532409 h 2023936"/>
              <a:gd name="connsiteX3" fmla="*/ 733796 w 4423497"/>
              <a:gd name="connsiteY3" fmla="*/ 110109 h 2023936"/>
              <a:gd name="connsiteX4" fmla="*/ 3845911 w 4423497"/>
              <a:gd name="connsiteY4" fmla="*/ 60894 h 2023936"/>
              <a:gd name="connsiteX5" fmla="*/ 4421011 w 4423497"/>
              <a:gd name="connsiteY5" fmla="*/ 867328 h 2023936"/>
              <a:gd name="connsiteX6" fmla="*/ 3886463 w 4423497"/>
              <a:gd name="connsiteY6" fmla="*/ 1689304 h 2023936"/>
              <a:gd name="connsiteX7" fmla="*/ 937245 w 4423497"/>
              <a:gd name="connsiteY7" fmla="*/ 1703675 h 2023936"/>
              <a:gd name="connsiteX8" fmla="*/ 945181 w 4423497"/>
              <a:gd name="connsiteY8" fmla="*/ 2023936 h 2023936"/>
              <a:gd name="connsiteX9" fmla="*/ 560106 w 4423497"/>
              <a:gd name="connsiteY9" fmla="*/ 1682522 h 2023936"/>
              <a:gd name="connsiteX0" fmla="*/ 563605 w 4426572"/>
              <a:gd name="connsiteY0" fmla="*/ 1726456 h 2067870"/>
              <a:gd name="connsiteX1" fmla="*/ 174826 w 4426572"/>
              <a:gd name="connsiteY1" fmla="*/ 1415283 h 2067870"/>
              <a:gd name="connsiteX2" fmla="*/ 33682 w 4426572"/>
              <a:gd name="connsiteY2" fmla="*/ 576343 h 2067870"/>
              <a:gd name="connsiteX3" fmla="*/ 788618 w 4426572"/>
              <a:gd name="connsiteY3" fmla="*/ 60926 h 2067870"/>
              <a:gd name="connsiteX4" fmla="*/ 3849410 w 4426572"/>
              <a:gd name="connsiteY4" fmla="*/ 104828 h 2067870"/>
              <a:gd name="connsiteX5" fmla="*/ 4424510 w 4426572"/>
              <a:gd name="connsiteY5" fmla="*/ 911262 h 2067870"/>
              <a:gd name="connsiteX6" fmla="*/ 3889962 w 4426572"/>
              <a:gd name="connsiteY6" fmla="*/ 1733238 h 2067870"/>
              <a:gd name="connsiteX7" fmla="*/ 940744 w 4426572"/>
              <a:gd name="connsiteY7" fmla="*/ 1747609 h 2067870"/>
              <a:gd name="connsiteX8" fmla="*/ 948680 w 4426572"/>
              <a:gd name="connsiteY8" fmla="*/ 2067870 h 2067870"/>
              <a:gd name="connsiteX9" fmla="*/ 563605 w 4426572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4281 w 4427247"/>
              <a:gd name="connsiteY0" fmla="*/ 1726456 h 2067870"/>
              <a:gd name="connsiteX1" fmla="*/ 172251 w 4427247"/>
              <a:gd name="connsiteY1" fmla="*/ 1374183 h 2067870"/>
              <a:gd name="connsiteX2" fmla="*/ 34358 w 4427247"/>
              <a:gd name="connsiteY2" fmla="*/ 576343 h 2067870"/>
              <a:gd name="connsiteX3" fmla="*/ 789294 w 4427247"/>
              <a:gd name="connsiteY3" fmla="*/ 60926 h 2067870"/>
              <a:gd name="connsiteX4" fmla="*/ 3850086 w 4427247"/>
              <a:gd name="connsiteY4" fmla="*/ 104828 h 2067870"/>
              <a:gd name="connsiteX5" fmla="*/ 4425186 w 4427247"/>
              <a:gd name="connsiteY5" fmla="*/ 911262 h 2067870"/>
              <a:gd name="connsiteX6" fmla="*/ 3570165 w 4427247"/>
              <a:gd name="connsiteY6" fmla="*/ 1762468 h 2067870"/>
              <a:gd name="connsiteX7" fmla="*/ 941420 w 4427247"/>
              <a:gd name="connsiteY7" fmla="*/ 1747609 h 2067870"/>
              <a:gd name="connsiteX8" fmla="*/ 949356 w 4427247"/>
              <a:gd name="connsiteY8" fmla="*/ 2067870 h 2067870"/>
              <a:gd name="connsiteX9" fmla="*/ 564281 w 4427247"/>
              <a:gd name="connsiteY9" fmla="*/ 1726456 h 2067870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941420 w 4427247"/>
              <a:gd name="connsiteY7" fmla="*/ 1762471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1156249 w 4427247"/>
              <a:gd name="connsiteY7" fmla="*/ 1788819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116439"/>
              <a:gd name="connsiteX1" fmla="*/ 172251 w 4427247"/>
              <a:gd name="connsiteY1" fmla="*/ 1389045 h 2116439"/>
              <a:gd name="connsiteX2" fmla="*/ 34358 w 4427247"/>
              <a:gd name="connsiteY2" fmla="*/ 591205 h 2116439"/>
              <a:gd name="connsiteX3" fmla="*/ 789294 w 4427247"/>
              <a:gd name="connsiteY3" fmla="*/ 75788 h 2116439"/>
              <a:gd name="connsiteX4" fmla="*/ 3850086 w 4427247"/>
              <a:gd name="connsiteY4" fmla="*/ 119690 h 2116439"/>
              <a:gd name="connsiteX5" fmla="*/ 4425186 w 4427247"/>
              <a:gd name="connsiteY5" fmla="*/ 926124 h 2116439"/>
              <a:gd name="connsiteX6" fmla="*/ 3570165 w 4427247"/>
              <a:gd name="connsiteY6" fmla="*/ 1777330 h 2116439"/>
              <a:gd name="connsiteX7" fmla="*/ 1156249 w 4427247"/>
              <a:gd name="connsiteY7" fmla="*/ 1788819 h 2116439"/>
              <a:gd name="connsiteX8" fmla="*/ 1157432 w 4427247"/>
              <a:gd name="connsiteY8" fmla="*/ 2116439 h 2116439"/>
              <a:gd name="connsiteX9" fmla="*/ 564281 w 4427247"/>
              <a:gd name="connsiteY9" fmla="*/ 1741318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28763"/>
              <a:gd name="connsiteY0" fmla="*/ 1751186 h 2116439"/>
              <a:gd name="connsiteX1" fmla="*/ 175828 w 4428763"/>
              <a:gd name="connsiteY1" fmla="*/ 1389045 h 2116439"/>
              <a:gd name="connsiteX2" fmla="*/ 37935 w 4428763"/>
              <a:gd name="connsiteY2" fmla="*/ 591205 h 2116439"/>
              <a:gd name="connsiteX3" fmla="*/ 792871 w 4428763"/>
              <a:gd name="connsiteY3" fmla="*/ 75788 h 2116439"/>
              <a:gd name="connsiteX4" fmla="*/ 3853663 w 4428763"/>
              <a:gd name="connsiteY4" fmla="*/ 119690 h 2116439"/>
              <a:gd name="connsiteX5" fmla="*/ 4428763 w 4428763"/>
              <a:gd name="connsiteY5" fmla="*/ 926124 h 2116439"/>
              <a:gd name="connsiteX6" fmla="*/ 3573742 w 4428763"/>
              <a:gd name="connsiteY6" fmla="*/ 1777330 h 2116439"/>
              <a:gd name="connsiteX7" fmla="*/ 1159826 w 4428763"/>
              <a:gd name="connsiteY7" fmla="*/ 1788819 h 2116439"/>
              <a:gd name="connsiteX8" fmla="*/ 1161009 w 4428763"/>
              <a:gd name="connsiteY8" fmla="*/ 2116439 h 2116439"/>
              <a:gd name="connsiteX9" fmla="*/ 722695 w 4428763"/>
              <a:gd name="connsiteY9" fmla="*/ 1751186 h 2116439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8763" h="2102473">
                <a:moveTo>
                  <a:pt x="722695" y="1737220"/>
                </a:moveTo>
                <a:cubicBezTo>
                  <a:pt x="541817" y="1663774"/>
                  <a:pt x="289955" y="1568409"/>
                  <a:pt x="175828" y="1375079"/>
                </a:cubicBezTo>
                <a:cubicBezTo>
                  <a:pt x="61701" y="1181749"/>
                  <a:pt x="-64905" y="796115"/>
                  <a:pt x="37935" y="577239"/>
                </a:cubicBezTo>
                <a:cubicBezTo>
                  <a:pt x="140775" y="358363"/>
                  <a:pt x="162043" y="140692"/>
                  <a:pt x="792871" y="61822"/>
                </a:cubicBezTo>
                <a:cubicBezTo>
                  <a:pt x="1423699" y="-17048"/>
                  <a:pt x="3216921" y="-37702"/>
                  <a:pt x="3822903" y="104021"/>
                </a:cubicBezTo>
                <a:cubicBezTo>
                  <a:pt x="4428885" y="245744"/>
                  <a:pt x="4416953" y="658639"/>
                  <a:pt x="4428763" y="912158"/>
                </a:cubicBezTo>
                <a:cubicBezTo>
                  <a:pt x="4404194" y="1365424"/>
                  <a:pt x="4118565" y="1619581"/>
                  <a:pt x="3573742" y="1763364"/>
                </a:cubicBezTo>
                <a:cubicBezTo>
                  <a:pt x="3028919" y="1907147"/>
                  <a:pt x="1313245" y="1816204"/>
                  <a:pt x="1159826" y="1774853"/>
                </a:cubicBezTo>
                <a:cubicBezTo>
                  <a:pt x="1098295" y="1880771"/>
                  <a:pt x="1112279" y="1894673"/>
                  <a:pt x="1161009" y="2102473"/>
                </a:cubicBezTo>
                <a:cubicBezTo>
                  <a:pt x="929550" y="1950845"/>
                  <a:pt x="722695" y="1737220"/>
                  <a:pt x="722695" y="1737220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0CBA79-5DD2-8DE4-23A1-330875F2C4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89" y="543013"/>
            <a:ext cx="4182671" cy="666349"/>
          </a:xfrm>
        </p:spPr>
        <p:txBody>
          <a:bodyPr anchor="b">
            <a:noAutofit/>
          </a:bodyPr>
          <a:lstStyle/>
          <a:p>
            <a:r>
              <a:rPr lang="en-US" dirty="0">
                <a:latin typeface="+mn-lt"/>
              </a:rPr>
              <a:t>Cart 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B5BD5C-5F5E-97EC-D347-04DB54FEAC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1899" y="1274464"/>
            <a:ext cx="4649273" cy="1385023"/>
          </a:xfrm>
        </p:spPr>
        <p:txBody>
          <a:bodyPr anchor="t">
            <a:noAutofit/>
          </a:bodyPr>
          <a:lstStyle/>
          <a:p>
            <a:pPr algn="ctr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</a:rPr>
              <a:t>Overview of the cart view for managing selected items.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</a:rPr>
              <a:t>Explanation of the ease of adding and deleting items from the cart.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</a:rPr>
              <a:t>Visual representation of the cart and its functionalities.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FBE8679-CB21-4876-82EA-4D4D5D4BC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97424">
            <a:off x="496549" y="410803"/>
            <a:ext cx="5522001" cy="2792916"/>
          </a:xfrm>
          <a:custGeom>
            <a:avLst/>
            <a:gdLst>
              <a:gd name="connsiteX0" fmla="*/ 891379 w 4662985"/>
              <a:gd name="connsiteY0" fmla="*/ 1591181 h 1931508"/>
              <a:gd name="connsiteX1" fmla="*/ 126235 w 4662985"/>
              <a:gd name="connsiteY1" fmla="*/ 1242280 h 1931508"/>
              <a:gd name="connsiteX2" fmla="*/ 8887 w 4662985"/>
              <a:gd name="connsiteY2" fmla="*/ 549241 h 1931508"/>
              <a:gd name="connsiteX3" fmla="*/ 481994 w 4662985"/>
              <a:gd name="connsiteY3" fmla="*/ 38891 h 1931508"/>
              <a:gd name="connsiteX4" fmla="*/ 4176837 w 4662985"/>
              <a:gd name="connsiteY4" fmla="*/ 108043 h 1931508"/>
              <a:gd name="connsiteX5" fmla="*/ 4661945 w 4662985"/>
              <a:gd name="connsiteY5" fmla="*/ 598104 h 1931508"/>
              <a:gd name="connsiteX6" fmla="*/ 4354479 w 4662985"/>
              <a:gd name="connsiteY6" fmla="*/ 1472118 h 1931508"/>
              <a:gd name="connsiteX7" fmla="*/ 1274188 w 4662985"/>
              <a:gd name="connsiteY7" fmla="*/ 1591276 h 1931508"/>
              <a:gd name="connsiteX8" fmla="*/ 896713 w 4662985"/>
              <a:gd name="connsiteY8" fmla="*/ 1931509 h 1931508"/>
              <a:gd name="connsiteX9" fmla="*/ 891379 w 4662985"/>
              <a:gd name="connsiteY9" fmla="*/ 1591181 h 1931508"/>
              <a:gd name="connsiteX0" fmla="*/ 891157 w 4662763"/>
              <a:gd name="connsiteY0" fmla="*/ 1591181 h 1931509"/>
              <a:gd name="connsiteX1" fmla="*/ 215888 w 4662763"/>
              <a:gd name="connsiteY1" fmla="*/ 1252973 h 1931509"/>
              <a:gd name="connsiteX2" fmla="*/ 8665 w 4662763"/>
              <a:gd name="connsiteY2" fmla="*/ 549241 h 1931509"/>
              <a:gd name="connsiteX3" fmla="*/ 481772 w 4662763"/>
              <a:gd name="connsiteY3" fmla="*/ 38891 h 1931509"/>
              <a:gd name="connsiteX4" fmla="*/ 4176615 w 4662763"/>
              <a:gd name="connsiteY4" fmla="*/ 108043 h 1931509"/>
              <a:gd name="connsiteX5" fmla="*/ 4661723 w 4662763"/>
              <a:gd name="connsiteY5" fmla="*/ 598104 h 1931509"/>
              <a:gd name="connsiteX6" fmla="*/ 4354257 w 4662763"/>
              <a:gd name="connsiteY6" fmla="*/ 1472118 h 1931509"/>
              <a:gd name="connsiteX7" fmla="*/ 1273966 w 4662763"/>
              <a:gd name="connsiteY7" fmla="*/ 1591276 h 1931509"/>
              <a:gd name="connsiteX8" fmla="*/ 896491 w 4662763"/>
              <a:gd name="connsiteY8" fmla="*/ 1931509 h 1931509"/>
              <a:gd name="connsiteX9" fmla="*/ 891157 w 4662763"/>
              <a:gd name="connsiteY9" fmla="*/ 1591181 h 1931509"/>
              <a:gd name="connsiteX0" fmla="*/ 893955 w 4665561"/>
              <a:gd name="connsiteY0" fmla="*/ 1591181 h 1931509"/>
              <a:gd name="connsiteX1" fmla="*/ 218686 w 4665561"/>
              <a:gd name="connsiteY1" fmla="*/ 1252973 h 1931509"/>
              <a:gd name="connsiteX2" fmla="*/ 11463 w 4665561"/>
              <a:gd name="connsiteY2" fmla="*/ 549241 h 1931509"/>
              <a:gd name="connsiteX3" fmla="*/ 484570 w 4665561"/>
              <a:gd name="connsiteY3" fmla="*/ 38891 h 1931509"/>
              <a:gd name="connsiteX4" fmla="*/ 4179413 w 4665561"/>
              <a:gd name="connsiteY4" fmla="*/ 108043 h 1931509"/>
              <a:gd name="connsiteX5" fmla="*/ 4664521 w 4665561"/>
              <a:gd name="connsiteY5" fmla="*/ 598104 h 1931509"/>
              <a:gd name="connsiteX6" fmla="*/ 4357055 w 4665561"/>
              <a:gd name="connsiteY6" fmla="*/ 1472118 h 1931509"/>
              <a:gd name="connsiteX7" fmla="*/ 1276764 w 4665561"/>
              <a:gd name="connsiteY7" fmla="*/ 1591276 h 1931509"/>
              <a:gd name="connsiteX8" fmla="*/ 899289 w 4665561"/>
              <a:gd name="connsiteY8" fmla="*/ 1931509 h 1931509"/>
              <a:gd name="connsiteX9" fmla="*/ 893955 w 4665561"/>
              <a:gd name="connsiteY9" fmla="*/ 1591181 h 1931509"/>
              <a:gd name="connsiteX0" fmla="*/ 882812 w 4654418"/>
              <a:gd name="connsiteY0" fmla="*/ 1591181 h 1931509"/>
              <a:gd name="connsiteX1" fmla="*/ 409762 w 4654418"/>
              <a:gd name="connsiteY1" fmla="*/ 1317128 h 1931509"/>
              <a:gd name="connsiteX2" fmla="*/ 320 w 4654418"/>
              <a:gd name="connsiteY2" fmla="*/ 549241 h 1931509"/>
              <a:gd name="connsiteX3" fmla="*/ 473427 w 4654418"/>
              <a:gd name="connsiteY3" fmla="*/ 38891 h 1931509"/>
              <a:gd name="connsiteX4" fmla="*/ 4168270 w 4654418"/>
              <a:gd name="connsiteY4" fmla="*/ 108043 h 1931509"/>
              <a:gd name="connsiteX5" fmla="*/ 4653378 w 4654418"/>
              <a:gd name="connsiteY5" fmla="*/ 598104 h 1931509"/>
              <a:gd name="connsiteX6" fmla="*/ 4345912 w 4654418"/>
              <a:gd name="connsiteY6" fmla="*/ 1472118 h 1931509"/>
              <a:gd name="connsiteX7" fmla="*/ 1265621 w 4654418"/>
              <a:gd name="connsiteY7" fmla="*/ 1591276 h 1931509"/>
              <a:gd name="connsiteX8" fmla="*/ 888146 w 4654418"/>
              <a:gd name="connsiteY8" fmla="*/ 1931509 h 1931509"/>
              <a:gd name="connsiteX9" fmla="*/ 882812 w 4654418"/>
              <a:gd name="connsiteY9" fmla="*/ 1591181 h 1931509"/>
              <a:gd name="connsiteX0" fmla="*/ 721472 w 4493078"/>
              <a:gd name="connsiteY0" fmla="*/ 1576074 h 1916402"/>
              <a:gd name="connsiteX1" fmla="*/ 248422 w 4493078"/>
              <a:gd name="connsiteY1" fmla="*/ 1302021 h 1916402"/>
              <a:gd name="connsiteX2" fmla="*/ 198481 w 4493078"/>
              <a:gd name="connsiteY2" fmla="*/ 544828 h 1916402"/>
              <a:gd name="connsiteX3" fmla="*/ 312087 w 4493078"/>
              <a:gd name="connsiteY3" fmla="*/ 23784 h 1916402"/>
              <a:gd name="connsiteX4" fmla="*/ 4006930 w 4493078"/>
              <a:gd name="connsiteY4" fmla="*/ 92936 h 1916402"/>
              <a:gd name="connsiteX5" fmla="*/ 4492038 w 4493078"/>
              <a:gd name="connsiteY5" fmla="*/ 582997 h 1916402"/>
              <a:gd name="connsiteX6" fmla="*/ 4184572 w 4493078"/>
              <a:gd name="connsiteY6" fmla="*/ 1457011 h 1916402"/>
              <a:gd name="connsiteX7" fmla="*/ 1104281 w 4493078"/>
              <a:gd name="connsiteY7" fmla="*/ 1576169 h 1916402"/>
              <a:gd name="connsiteX8" fmla="*/ 726806 w 4493078"/>
              <a:gd name="connsiteY8" fmla="*/ 1916402 h 1916402"/>
              <a:gd name="connsiteX9" fmla="*/ 721472 w 4493078"/>
              <a:gd name="connsiteY9" fmla="*/ 1576074 h 1916402"/>
              <a:gd name="connsiteX0" fmla="*/ 571898 w 4363378"/>
              <a:gd name="connsiteY0" fmla="*/ 1544826 h 1885154"/>
              <a:gd name="connsiteX1" fmla="*/ 98848 w 4363378"/>
              <a:gd name="connsiteY1" fmla="*/ 1270773 h 1885154"/>
              <a:gd name="connsiteX2" fmla="*/ 48907 w 4363378"/>
              <a:gd name="connsiteY2" fmla="*/ 513580 h 1885154"/>
              <a:gd name="connsiteX3" fmla="*/ 668060 w 4363378"/>
              <a:gd name="connsiteY3" fmla="*/ 56691 h 1885154"/>
              <a:gd name="connsiteX4" fmla="*/ 3857356 w 4363378"/>
              <a:gd name="connsiteY4" fmla="*/ 61688 h 1885154"/>
              <a:gd name="connsiteX5" fmla="*/ 4342464 w 4363378"/>
              <a:gd name="connsiteY5" fmla="*/ 551749 h 1885154"/>
              <a:gd name="connsiteX6" fmla="*/ 4034998 w 4363378"/>
              <a:gd name="connsiteY6" fmla="*/ 1425763 h 1885154"/>
              <a:gd name="connsiteX7" fmla="*/ 954707 w 4363378"/>
              <a:gd name="connsiteY7" fmla="*/ 1544921 h 1885154"/>
              <a:gd name="connsiteX8" fmla="*/ 577232 w 4363378"/>
              <a:gd name="connsiteY8" fmla="*/ 1885154 h 1885154"/>
              <a:gd name="connsiteX9" fmla="*/ 571898 w 4363378"/>
              <a:gd name="connsiteY9" fmla="*/ 1544826 h 1885154"/>
              <a:gd name="connsiteX0" fmla="*/ 571898 w 4363379"/>
              <a:gd name="connsiteY0" fmla="*/ 1544826 h 1885154"/>
              <a:gd name="connsiteX1" fmla="*/ 98848 w 4363379"/>
              <a:gd name="connsiteY1" fmla="*/ 1270773 h 1885154"/>
              <a:gd name="connsiteX2" fmla="*/ 48907 w 4363379"/>
              <a:gd name="connsiteY2" fmla="*/ 513580 h 1885154"/>
              <a:gd name="connsiteX3" fmla="*/ 668060 w 4363379"/>
              <a:gd name="connsiteY3" fmla="*/ 56691 h 1885154"/>
              <a:gd name="connsiteX4" fmla="*/ 3857356 w 4363379"/>
              <a:gd name="connsiteY4" fmla="*/ 61688 h 1885154"/>
              <a:gd name="connsiteX5" fmla="*/ 4342464 w 4363379"/>
              <a:gd name="connsiteY5" fmla="*/ 551749 h 1885154"/>
              <a:gd name="connsiteX6" fmla="*/ 4034998 w 4363379"/>
              <a:gd name="connsiteY6" fmla="*/ 1425763 h 1885154"/>
              <a:gd name="connsiteX7" fmla="*/ 954707 w 4363379"/>
              <a:gd name="connsiteY7" fmla="*/ 1544921 h 1885154"/>
              <a:gd name="connsiteX8" fmla="*/ 577232 w 4363379"/>
              <a:gd name="connsiteY8" fmla="*/ 1885154 h 1885154"/>
              <a:gd name="connsiteX9" fmla="*/ 571898 w 4363379"/>
              <a:gd name="connsiteY9" fmla="*/ 1544826 h 1885154"/>
              <a:gd name="connsiteX0" fmla="*/ 577456 w 4368937"/>
              <a:gd name="connsiteY0" fmla="*/ 1544826 h 1885154"/>
              <a:gd name="connsiteX1" fmla="*/ 104406 w 4368937"/>
              <a:gd name="connsiteY1" fmla="*/ 1270773 h 1885154"/>
              <a:gd name="connsiteX2" fmla="*/ 54465 w 4368937"/>
              <a:gd name="connsiteY2" fmla="*/ 513580 h 1885154"/>
              <a:gd name="connsiteX3" fmla="*/ 673618 w 4368937"/>
              <a:gd name="connsiteY3" fmla="*/ 56691 h 1885154"/>
              <a:gd name="connsiteX4" fmla="*/ 3862914 w 4368937"/>
              <a:gd name="connsiteY4" fmla="*/ 61688 h 1885154"/>
              <a:gd name="connsiteX5" fmla="*/ 4348022 w 4368937"/>
              <a:gd name="connsiteY5" fmla="*/ 551749 h 1885154"/>
              <a:gd name="connsiteX6" fmla="*/ 4040556 w 4368937"/>
              <a:gd name="connsiteY6" fmla="*/ 1425763 h 1885154"/>
              <a:gd name="connsiteX7" fmla="*/ 960265 w 4368937"/>
              <a:gd name="connsiteY7" fmla="*/ 1544921 h 1885154"/>
              <a:gd name="connsiteX8" fmla="*/ 582790 w 4368937"/>
              <a:gd name="connsiteY8" fmla="*/ 1885154 h 1885154"/>
              <a:gd name="connsiteX9" fmla="*/ 577456 w 4368937"/>
              <a:gd name="connsiteY9" fmla="*/ 1544826 h 1885154"/>
              <a:gd name="connsiteX0" fmla="*/ 558214 w 4349695"/>
              <a:gd name="connsiteY0" fmla="*/ 1544826 h 1885154"/>
              <a:gd name="connsiteX1" fmla="*/ 141335 w 4349695"/>
              <a:gd name="connsiteY1" fmla="*/ 1249388 h 1885154"/>
              <a:gd name="connsiteX2" fmla="*/ 35223 w 4349695"/>
              <a:gd name="connsiteY2" fmla="*/ 513580 h 1885154"/>
              <a:gd name="connsiteX3" fmla="*/ 654376 w 4349695"/>
              <a:gd name="connsiteY3" fmla="*/ 56691 h 1885154"/>
              <a:gd name="connsiteX4" fmla="*/ 3843672 w 4349695"/>
              <a:gd name="connsiteY4" fmla="*/ 61688 h 1885154"/>
              <a:gd name="connsiteX5" fmla="*/ 4328780 w 4349695"/>
              <a:gd name="connsiteY5" fmla="*/ 551749 h 1885154"/>
              <a:gd name="connsiteX6" fmla="*/ 4021314 w 4349695"/>
              <a:gd name="connsiteY6" fmla="*/ 1425763 h 1885154"/>
              <a:gd name="connsiteX7" fmla="*/ 941023 w 4349695"/>
              <a:gd name="connsiteY7" fmla="*/ 1544921 h 1885154"/>
              <a:gd name="connsiteX8" fmla="*/ 563548 w 4349695"/>
              <a:gd name="connsiteY8" fmla="*/ 1885154 h 1885154"/>
              <a:gd name="connsiteX9" fmla="*/ 558214 w 4349695"/>
              <a:gd name="connsiteY9" fmla="*/ 1544826 h 1885154"/>
              <a:gd name="connsiteX0" fmla="*/ 533956 w 4325437"/>
              <a:gd name="connsiteY0" fmla="*/ 1544826 h 1885154"/>
              <a:gd name="connsiteX1" fmla="*/ 117077 w 4325437"/>
              <a:gd name="connsiteY1" fmla="*/ 1249388 h 1885154"/>
              <a:gd name="connsiteX2" fmla="*/ 10965 w 4325437"/>
              <a:gd name="connsiteY2" fmla="*/ 513580 h 1885154"/>
              <a:gd name="connsiteX3" fmla="*/ 630118 w 4325437"/>
              <a:gd name="connsiteY3" fmla="*/ 56691 h 1885154"/>
              <a:gd name="connsiteX4" fmla="*/ 3819414 w 4325437"/>
              <a:gd name="connsiteY4" fmla="*/ 61688 h 1885154"/>
              <a:gd name="connsiteX5" fmla="*/ 4304522 w 4325437"/>
              <a:gd name="connsiteY5" fmla="*/ 551749 h 1885154"/>
              <a:gd name="connsiteX6" fmla="*/ 3997056 w 4325437"/>
              <a:gd name="connsiteY6" fmla="*/ 1425763 h 1885154"/>
              <a:gd name="connsiteX7" fmla="*/ 916765 w 4325437"/>
              <a:gd name="connsiteY7" fmla="*/ 1544921 h 1885154"/>
              <a:gd name="connsiteX8" fmla="*/ 539290 w 4325437"/>
              <a:gd name="connsiteY8" fmla="*/ 1885154 h 1885154"/>
              <a:gd name="connsiteX9" fmla="*/ 533956 w 4325437"/>
              <a:gd name="connsiteY9" fmla="*/ 1544826 h 1885154"/>
              <a:gd name="connsiteX0" fmla="*/ 541936 w 4333417"/>
              <a:gd name="connsiteY0" fmla="*/ 1542160 h 1882488"/>
              <a:gd name="connsiteX1" fmla="*/ 125057 w 4333417"/>
              <a:gd name="connsiteY1" fmla="*/ 1246722 h 1882488"/>
              <a:gd name="connsiteX2" fmla="*/ 7711 w 4333417"/>
              <a:gd name="connsiteY2" fmla="*/ 468144 h 1882488"/>
              <a:gd name="connsiteX3" fmla="*/ 638098 w 4333417"/>
              <a:gd name="connsiteY3" fmla="*/ 54025 h 1882488"/>
              <a:gd name="connsiteX4" fmla="*/ 3827394 w 4333417"/>
              <a:gd name="connsiteY4" fmla="*/ 59022 h 1882488"/>
              <a:gd name="connsiteX5" fmla="*/ 4312502 w 4333417"/>
              <a:gd name="connsiteY5" fmla="*/ 549083 h 1882488"/>
              <a:gd name="connsiteX6" fmla="*/ 4005036 w 4333417"/>
              <a:gd name="connsiteY6" fmla="*/ 1423097 h 1882488"/>
              <a:gd name="connsiteX7" fmla="*/ 924745 w 4333417"/>
              <a:gd name="connsiteY7" fmla="*/ 1542255 h 1882488"/>
              <a:gd name="connsiteX8" fmla="*/ 547270 w 4333417"/>
              <a:gd name="connsiteY8" fmla="*/ 1882488 h 1882488"/>
              <a:gd name="connsiteX9" fmla="*/ 541936 w 4333417"/>
              <a:gd name="connsiteY9" fmla="*/ 1542160 h 1882488"/>
              <a:gd name="connsiteX0" fmla="*/ 541936 w 4388134"/>
              <a:gd name="connsiteY0" fmla="*/ 1552672 h 1893000"/>
              <a:gd name="connsiteX1" fmla="*/ 125057 w 4388134"/>
              <a:gd name="connsiteY1" fmla="*/ 1257234 h 1893000"/>
              <a:gd name="connsiteX2" fmla="*/ 7711 w 4388134"/>
              <a:gd name="connsiteY2" fmla="*/ 478656 h 1893000"/>
              <a:gd name="connsiteX3" fmla="*/ 638098 w 4388134"/>
              <a:gd name="connsiteY3" fmla="*/ 64537 h 1893000"/>
              <a:gd name="connsiteX4" fmla="*/ 3827394 w 4388134"/>
              <a:gd name="connsiteY4" fmla="*/ 69534 h 1893000"/>
              <a:gd name="connsiteX5" fmla="*/ 4357440 w 4388134"/>
              <a:gd name="connsiteY5" fmla="*/ 719981 h 1893000"/>
              <a:gd name="connsiteX6" fmla="*/ 4005036 w 4388134"/>
              <a:gd name="connsiteY6" fmla="*/ 1433609 h 1893000"/>
              <a:gd name="connsiteX7" fmla="*/ 924745 w 4388134"/>
              <a:gd name="connsiteY7" fmla="*/ 1552767 h 1893000"/>
              <a:gd name="connsiteX8" fmla="*/ 547270 w 4388134"/>
              <a:gd name="connsiteY8" fmla="*/ 1893000 h 1893000"/>
              <a:gd name="connsiteX9" fmla="*/ 541936 w 4388134"/>
              <a:gd name="connsiteY9" fmla="*/ 1552672 h 1893000"/>
              <a:gd name="connsiteX0" fmla="*/ 541936 w 4371319"/>
              <a:gd name="connsiteY0" fmla="*/ 1552672 h 1893000"/>
              <a:gd name="connsiteX1" fmla="*/ 125057 w 4371319"/>
              <a:gd name="connsiteY1" fmla="*/ 1257234 h 1893000"/>
              <a:gd name="connsiteX2" fmla="*/ 7711 w 4371319"/>
              <a:gd name="connsiteY2" fmla="*/ 478656 h 1893000"/>
              <a:gd name="connsiteX3" fmla="*/ 638098 w 4371319"/>
              <a:gd name="connsiteY3" fmla="*/ 64537 h 1893000"/>
              <a:gd name="connsiteX4" fmla="*/ 3827394 w 4371319"/>
              <a:gd name="connsiteY4" fmla="*/ 69534 h 1893000"/>
              <a:gd name="connsiteX5" fmla="*/ 4357440 w 4371319"/>
              <a:gd name="connsiteY5" fmla="*/ 719981 h 1893000"/>
              <a:gd name="connsiteX6" fmla="*/ 4005036 w 4371319"/>
              <a:gd name="connsiteY6" fmla="*/ 1433609 h 1893000"/>
              <a:gd name="connsiteX7" fmla="*/ 924745 w 4371319"/>
              <a:gd name="connsiteY7" fmla="*/ 1552767 h 1893000"/>
              <a:gd name="connsiteX8" fmla="*/ 547270 w 4371319"/>
              <a:gd name="connsiteY8" fmla="*/ 1893000 h 1893000"/>
              <a:gd name="connsiteX9" fmla="*/ 541936 w 4371319"/>
              <a:gd name="connsiteY9" fmla="*/ 1552672 h 1893000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5036 w 4371319"/>
              <a:gd name="connsiteY6" fmla="*/ 1433609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3373 w 4371319"/>
              <a:gd name="connsiteY6" fmla="*/ 1412283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2709"/>
              <a:gd name="connsiteY0" fmla="*/ 1574600 h 1882850"/>
              <a:gd name="connsiteX1" fmla="*/ 125057 w 4372709"/>
              <a:gd name="connsiteY1" fmla="*/ 1279162 h 1882850"/>
              <a:gd name="connsiteX2" fmla="*/ 7711 w 4372709"/>
              <a:gd name="connsiteY2" fmla="*/ 500584 h 1882850"/>
              <a:gd name="connsiteX3" fmla="*/ 638098 w 4372709"/>
              <a:gd name="connsiteY3" fmla="*/ 86465 h 1882850"/>
              <a:gd name="connsiteX4" fmla="*/ 3836101 w 4372709"/>
              <a:gd name="connsiteY4" fmla="*/ 58680 h 1882850"/>
              <a:gd name="connsiteX5" fmla="*/ 4357440 w 4372709"/>
              <a:gd name="connsiteY5" fmla="*/ 741909 h 1882850"/>
              <a:gd name="connsiteX6" fmla="*/ 4003373 w 4372709"/>
              <a:gd name="connsiteY6" fmla="*/ 1434211 h 1882850"/>
              <a:gd name="connsiteX7" fmla="*/ 924745 w 4372709"/>
              <a:gd name="connsiteY7" fmla="*/ 1574695 h 1882850"/>
              <a:gd name="connsiteX8" fmla="*/ 513567 w 4372709"/>
              <a:gd name="connsiteY8" fmla="*/ 1882850 h 1882850"/>
              <a:gd name="connsiteX9" fmla="*/ 541936 w 4372709"/>
              <a:gd name="connsiteY9" fmla="*/ 1574600 h 1882850"/>
              <a:gd name="connsiteX0" fmla="*/ 596079 w 4426852"/>
              <a:gd name="connsiteY0" fmla="*/ 1574294 h 1882544"/>
              <a:gd name="connsiteX1" fmla="*/ 179200 w 4426852"/>
              <a:gd name="connsiteY1" fmla="*/ 1278856 h 1882544"/>
              <a:gd name="connsiteX2" fmla="*/ 5005 w 4426852"/>
              <a:gd name="connsiteY2" fmla="*/ 493573 h 1882544"/>
              <a:gd name="connsiteX3" fmla="*/ 692241 w 4426852"/>
              <a:gd name="connsiteY3" fmla="*/ 86159 h 1882544"/>
              <a:gd name="connsiteX4" fmla="*/ 3890244 w 4426852"/>
              <a:gd name="connsiteY4" fmla="*/ 58374 h 1882544"/>
              <a:gd name="connsiteX5" fmla="*/ 4411583 w 4426852"/>
              <a:gd name="connsiteY5" fmla="*/ 741603 h 1882544"/>
              <a:gd name="connsiteX6" fmla="*/ 4057516 w 4426852"/>
              <a:gd name="connsiteY6" fmla="*/ 1433905 h 1882544"/>
              <a:gd name="connsiteX7" fmla="*/ 978888 w 4426852"/>
              <a:gd name="connsiteY7" fmla="*/ 1574389 h 1882544"/>
              <a:gd name="connsiteX8" fmla="*/ 567710 w 4426852"/>
              <a:gd name="connsiteY8" fmla="*/ 1882544 h 1882544"/>
              <a:gd name="connsiteX9" fmla="*/ 596079 w 4426852"/>
              <a:gd name="connsiteY9" fmla="*/ 1574294 h 1882544"/>
              <a:gd name="connsiteX0" fmla="*/ 614119 w 4445340"/>
              <a:gd name="connsiteY0" fmla="*/ 1619631 h 1927881"/>
              <a:gd name="connsiteX1" fmla="*/ 197240 w 4445340"/>
              <a:gd name="connsiteY1" fmla="*/ 1324193 h 1927881"/>
              <a:gd name="connsiteX2" fmla="*/ 23045 w 4445340"/>
              <a:gd name="connsiteY2" fmla="*/ 538910 h 1927881"/>
              <a:gd name="connsiteX3" fmla="*/ 692421 w 4445340"/>
              <a:gd name="connsiteY3" fmla="*/ 46983 h 1927881"/>
              <a:gd name="connsiteX4" fmla="*/ 3908284 w 4445340"/>
              <a:gd name="connsiteY4" fmla="*/ 103711 h 1927881"/>
              <a:gd name="connsiteX5" fmla="*/ 4429623 w 4445340"/>
              <a:gd name="connsiteY5" fmla="*/ 786940 h 1927881"/>
              <a:gd name="connsiteX6" fmla="*/ 4075556 w 4445340"/>
              <a:gd name="connsiteY6" fmla="*/ 1479242 h 1927881"/>
              <a:gd name="connsiteX7" fmla="*/ 996928 w 4445340"/>
              <a:gd name="connsiteY7" fmla="*/ 1619726 h 1927881"/>
              <a:gd name="connsiteX8" fmla="*/ 585750 w 4445340"/>
              <a:gd name="connsiteY8" fmla="*/ 1927881 h 1927881"/>
              <a:gd name="connsiteX9" fmla="*/ 614119 w 4445340"/>
              <a:gd name="connsiteY9" fmla="*/ 1619631 h 1927881"/>
              <a:gd name="connsiteX0" fmla="*/ 595113 w 4426334"/>
              <a:gd name="connsiteY0" fmla="*/ 1619631 h 1927881"/>
              <a:gd name="connsiteX1" fmla="*/ 178234 w 4426334"/>
              <a:gd name="connsiteY1" fmla="*/ 1324193 h 1927881"/>
              <a:gd name="connsiteX2" fmla="*/ 4039 w 4426334"/>
              <a:gd name="connsiteY2" fmla="*/ 538910 h 1927881"/>
              <a:gd name="connsiteX3" fmla="*/ 673415 w 4426334"/>
              <a:gd name="connsiteY3" fmla="*/ 46983 h 1927881"/>
              <a:gd name="connsiteX4" fmla="*/ 3889278 w 4426334"/>
              <a:gd name="connsiteY4" fmla="*/ 103711 h 1927881"/>
              <a:gd name="connsiteX5" fmla="*/ 4410617 w 4426334"/>
              <a:gd name="connsiteY5" fmla="*/ 786940 h 1927881"/>
              <a:gd name="connsiteX6" fmla="*/ 4056550 w 4426334"/>
              <a:gd name="connsiteY6" fmla="*/ 1479242 h 1927881"/>
              <a:gd name="connsiteX7" fmla="*/ 977922 w 4426334"/>
              <a:gd name="connsiteY7" fmla="*/ 1619726 h 1927881"/>
              <a:gd name="connsiteX8" fmla="*/ 566744 w 4426334"/>
              <a:gd name="connsiteY8" fmla="*/ 1927881 h 1927881"/>
              <a:gd name="connsiteX9" fmla="*/ 595113 w 4426334"/>
              <a:gd name="connsiteY9" fmla="*/ 1619631 h 1927881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38498 h 1946748"/>
              <a:gd name="connsiteX1" fmla="*/ 162953 w 4410649"/>
              <a:gd name="connsiteY1" fmla="*/ 1343060 h 1946748"/>
              <a:gd name="connsiteX2" fmla="*/ 4508 w 4410649"/>
              <a:gd name="connsiteY2" fmla="*/ 470888 h 1946748"/>
              <a:gd name="connsiteX3" fmla="*/ 658134 w 4410649"/>
              <a:gd name="connsiteY3" fmla="*/ 65850 h 1946748"/>
              <a:gd name="connsiteX4" fmla="*/ 3871596 w 4410649"/>
              <a:gd name="connsiteY4" fmla="*/ 92219 h 1946748"/>
              <a:gd name="connsiteX5" fmla="*/ 4395336 w 4410649"/>
              <a:gd name="connsiteY5" fmla="*/ 805807 h 1946748"/>
              <a:gd name="connsiteX6" fmla="*/ 4041269 w 4410649"/>
              <a:gd name="connsiteY6" fmla="*/ 1498109 h 1946748"/>
              <a:gd name="connsiteX7" fmla="*/ 962641 w 4410649"/>
              <a:gd name="connsiteY7" fmla="*/ 1638593 h 1946748"/>
              <a:gd name="connsiteX8" fmla="*/ 551463 w 4410649"/>
              <a:gd name="connsiteY8" fmla="*/ 1946748 h 1946748"/>
              <a:gd name="connsiteX9" fmla="*/ 579832 w 4410649"/>
              <a:gd name="connsiteY9" fmla="*/ 1638498 h 194674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28152"/>
              <a:gd name="connsiteY0" fmla="*/ 1638498 h 1966993"/>
              <a:gd name="connsiteX1" fmla="*/ 162953 w 4428152"/>
              <a:gd name="connsiteY1" fmla="*/ 1343060 h 1966993"/>
              <a:gd name="connsiteX2" fmla="*/ 4508 w 4428152"/>
              <a:gd name="connsiteY2" fmla="*/ 470888 h 1966993"/>
              <a:gd name="connsiteX3" fmla="*/ 658134 w 4428152"/>
              <a:gd name="connsiteY3" fmla="*/ 65850 h 1966993"/>
              <a:gd name="connsiteX4" fmla="*/ 3871596 w 4428152"/>
              <a:gd name="connsiteY4" fmla="*/ 92219 h 1966993"/>
              <a:gd name="connsiteX5" fmla="*/ 4395336 w 4428152"/>
              <a:gd name="connsiteY5" fmla="*/ 805807 h 1966993"/>
              <a:gd name="connsiteX6" fmla="*/ 4041269 w 4428152"/>
              <a:gd name="connsiteY6" fmla="*/ 1498109 h 1966993"/>
              <a:gd name="connsiteX7" fmla="*/ 911570 w 4428152"/>
              <a:gd name="connsiteY7" fmla="*/ 1642154 h 1966993"/>
              <a:gd name="connsiteX8" fmla="*/ 853844 w 4428152"/>
              <a:gd name="connsiteY8" fmla="*/ 1966993 h 1966993"/>
              <a:gd name="connsiteX9" fmla="*/ 579832 w 4428152"/>
              <a:gd name="connsiteY9" fmla="*/ 1638498 h 1966993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03897"/>
              <a:gd name="connsiteY0" fmla="*/ 1638498 h 1962415"/>
              <a:gd name="connsiteX1" fmla="*/ 162953 w 4403897"/>
              <a:gd name="connsiteY1" fmla="*/ 1343060 h 1962415"/>
              <a:gd name="connsiteX2" fmla="*/ 4508 w 4403897"/>
              <a:gd name="connsiteY2" fmla="*/ 470888 h 1962415"/>
              <a:gd name="connsiteX3" fmla="*/ 658134 w 4403897"/>
              <a:gd name="connsiteY3" fmla="*/ 65850 h 1962415"/>
              <a:gd name="connsiteX4" fmla="*/ 3871596 w 4403897"/>
              <a:gd name="connsiteY4" fmla="*/ 92219 h 1962415"/>
              <a:gd name="connsiteX5" fmla="*/ 4395336 w 4403897"/>
              <a:gd name="connsiteY5" fmla="*/ 805807 h 1962415"/>
              <a:gd name="connsiteX6" fmla="*/ 4041269 w 4403897"/>
              <a:gd name="connsiteY6" fmla="*/ 1498109 h 1962415"/>
              <a:gd name="connsiteX7" fmla="*/ 911570 w 4403897"/>
              <a:gd name="connsiteY7" fmla="*/ 1642154 h 1962415"/>
              <a:gd name="connsiteX8" fmla="*/ 919506 w 4403897"/>
              <a:gd name="connsiteY8" fmla="*/ 1962415 h 1962415"/>
              <a:gd name="connsiteX9" fmla="*/ 579832 w 4403897"/>
              <a:gd name="connsiteY9" fmla="*/ 1638498 h 1962415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4041269 w 4403170"/>
              <a:gd name="connsiteY6" fmla="*/ 1529947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7252 w 4403170"/>
              <a:gd name="connsiteY6" fmla="*/ 1555855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4291 w 4403170"/>
              <a:gd name="connsiteY6" fmla="*/ 1611163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34162 w 4402901"/>
              <a:gd name="connsiteY0" fmla="*/ 1652839 h 1994253"/>
              <a:gd name="connsiteX1" fmla="*/ 162684 w 4402901"/>
              <a:gd name="connsiteY1" fmla="*/ 1374898 h 1994253"/>
              <a:gd name="connsiteX2" fmla="*/ 4239 w 4402901"/>
              <a:gd name="connsiteY2" fmla="*/ 502726 h 1994253"/>
              <a:gd name="connsiteX3" fmla="*/ 657865 w 4402901"/>
              <a:gd name="connsiteY3" fmla="*/ 97688 h 1994253"/>
              <a:gd name="connsiteX4" fmla="*/ 3866451 w 4402901"/>
              <a:gd name="connsiteY4" fmla="*/ 62409 h 1994253"/>
              <a:gd name="connsiteX5" fmla="*/ 4395067 w 4402901"/>
              <a:gd name="connsiteY5" fmla="*/ 837645 h 1994253"/>
              <a:gd name="connsiteX6" fmla="*/ 3860519 w 4402901"/>
              <a:gd name="connsiteY6" fmla="*/ 1659621 h 1994253"/>
              <a:gd name="connsiteX7" fmla="*/ 911301 w 4402901"/>
              <a:gd name="connsiteY7" fmla="*/ 1673992 h 1994253"/>
              <a:gd name="connsiteX8" fmla="*/ 919237 w 4402901"/>
              <a:gd name="connsiteY8" fmla="*/ 1994253 h 1994253"/>
              <a:gd name="connsiteX9" fmla="*/ 534162 w 4402901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4095 h 1995509"/>
              <a:gd name="connsiteX1" fmla="*/ 167956 w 4425474"/>
              <a:gd name="connsiteY1" fmla="*/ 1342922 h 1995509"/>
              <a:gd name="connsiteX2" fmla="*/ 26812 w 4425474"/>
              <a:gd name="connsiteY2" fmla="*/ 503982 h 1995509"/>
              <a:gd name="connsiteX3" fmla="*/ 680438 w 4425474"/>
              <a:gd name="connsiteY3" fmla="*/ 98944 h 1995509"/>
              <a:gd name="connsiteX4" fmla="*/ 3889024 w 4425474"/>
              <a:gd name="connsiteY4" fmla="*/ 63665 h 1995509"/>
              <a:gd name="connsiteX5" fmla="*/ 4417640 w 4425474"/>
              <a:gd name="connsiteY5" fmla="*/ 838901 h 1995509"/>
              <a:gd name="connsiteX6" fmla="*/ 3883092 w 4425474"/>
              <a:gd name="connsiteY6" fmla="*/ 1660877 h 1995509"/>
              <a:gd name="connsiteX7" fmla="*/ 933874 w 4425474"/>
              <a:gd name="connsiteY7" fmla="*/ 1675248 h 1995509"/>
              <a:gd name="connsiteX8" fmla="*/ 941810 w 4425474"/>
              <a:gd name="connsiteY8" fmla="*/ 1995509 h 1995509"/>
              <a:gd name="connsiteX9" fmla="*/ 556735 w 4425474"/>
              <a:gd name="connsiteY9" fmla="*/ 1654095 h 1995509"/>
              <a:gd name="connsiteX0" fmla="*/ 556735 w 4425474"/>
              <a:gd name="connsiteY0" fmla="*/ 1655129 h 1996543"/>
              <a:gd name="connsiteX1" fmla="*/ 167956 w 4425474"/>
              <a:gd name="connsiteY1" fmla="*/ 1343956 h 1996543"/>
              <a:gd name="connsiteX2" fmla="*/ 26812 w 4425474"/>
              <a:gd name="connsiteY2" fmla="*/ 505016 h 1996543"/>
              <a:gd name="connsiteX3" fmla="*/ 680438 w 4425474"/>
              <a:gd name="connsiteY3" fmla="*/ 99978 h 1996543"/>
              <a:gd name="connsiteX4" fmla="*/ 3889024 w 4425474"/>
              <a:gd name="connsiteY4" fmla="*/ 64699 h 1996543"/>
              <a:gd name="connsiteX5" fmla="*/ 4417640 w 4425474"/>
              <a:gd name="connsiteY5" fmla="*/ 839935 h 1996543"/>
              <a:gd name="connsiteX6" fmla="*/ 3883092 w 4425474"/>
              <a:gd name="connsiteY6" fmla="*/ 1661911 h 1996543"/>
              <a:gd name="connsiteX7" fmla="*/ 933874 w 4425474"/>
              <a:gd name="connsiteY7" fmla="*/ 1676282 h 1996543"/>
              <a:gd name="connsiteX8" fmla="*/ 941810 w 4425474"/>
              <a:gd name="connsiteY8" fmla="*/ 1996543 h 1996543"/>
              <a:gd name="connsiteX9" fmla="*/ 556735 w 4425474"/>
              <a:gd name="connsiteY9" fmla="*/ 1655129 h 1996543"/>
              <a:gd name="connsiteX0" fmla="*/ 550979 w 4421752"/>
              <a:gd name="connsiteY0" fmla="*/ 1650230 h 1991644"/>
              <a:gd name="connsiteX1" fmla="*/ 162200 w 4421752"/>
              <a:gd name="connsiteY1" fmla="*/ 1339057 h 1991644"/>
              <a:gd name="connsiteX2" fmla="*/ 21056 w 4421752"/>
              <a:gd name="connsiteY2" fmla="*/ 500117 h 1991644"/>
              <a:gd name="connsiteX3" fmla="*/ 587675 w 4421752"/>
              <a:gd name="connsiteY3" fmla="*/ 108032 h 1991644"/>
              <a:gd name="connsiteX4" fmla="*/ 3883268 w 4421752"/>
              <a:gd name="connsiteY4" fmla="*/ 59800 h 1991644"/>
              <a:gd name="connsiteX5" fmla="*/ 4411884 w 4421752"/>
              <a:gd name="connsiteY5" fmla="*/ 835036 h 1991644"/>
              <a:gd name="connsiteX6" fmla="*/ 3877336 w 4421752"/>
              <a:gd name="connsiteY6" fmla="*/ 1657012 h 1991644"/>
              <a:gd name="connsiteX7" fmla="*/ 928118 w 4421752"/>
              <a:gd name="connsiteY7" fmla="*/ 1671383 h 1991644"/>
              <a:gd name="connsiteX8" fmla="*/ 936054 w 4421752"/>
              <a:gd name="connsiteY8" fmla="*/ 1991644 h 1991644"/>
              <a:gd name="connsiteX9" fmla="*/ 550979 w 4421752"/>
              <a:gd name="connsiteY9" fmla="*/ 1650230 h 1991644"/>
              <a:gd name="connsiteX0" fmla="*/ 550979 w 4423181"/>
              <a:gd name="connsiteY0" fmla="*/ 1701894 h 2043308"/>
              <a:gd name="connsiteX1" fmla="*/ 162200 w 4423181"/>
              <a:gd name="connsiteY1" fmla="*/ 1390721 h 2043308"/>
              <a:gd name="connsiteX2" fmla="*/ 21056 w 4423181"/>
              <a:gd name="connsiteY2" fmla="*/ 551781 h 2043308"/>
              <a:gd name="connsiteX3" fmla="*/ 587675 w 4423181"/>
              <a:gd name="connsiteY3" fmla="*/ 159696 h 2043308"/>
              <a:gd name="connsiteX4" fmla="*/ 3883268 w 4423181"/>
              <a:gd name="connsiteY4" fmla="*/ 111464 h 2043308"/>
              <a:gd name="connsiteX5" fmla="*/ 4411884 w 4423181"/>
              <a:gd name="connsiteY5" fmla="*/ 886700 h 2043308"/>
              <a:gd name="connsiteX6" fmla="*/ 3877336 w 4423181"/>
              <a:gd name="connsiteY6" fmla="*/ 1708676 h 2043308"/>
              <a:gd name="connsiteX7" fmla="*/ 928118 w 4423181"/>
              <a:gd name="connsiteY7" fmla="*/ 1723047 h 2043308"/>
              <a:gd name="connsiteX8" fmla="*/ 936054 w 4423181"/>
              <a:gd name="connsiteY8" fmla="*/ 2043308 h 2043308"/>
              <a:gd name="connsiteX9" fmla="*/ 550979 w 4423181"/>
              <a:gd name="connsiteY9" fmla="*/ 1701894 h 2043308"/>
              <a:gd name="connsiteX0" fmla="*/ 550979 w 4416703"/>
              <a:gd name="connsiteY0" fmla="*/ 1724338 h 2065752"/>
              <a:gd name="connsiteX1" fmla="*/ 162200 w 4416703"/>
              <a:gd name="connsiteY1" fmla="*/ 1413165 h 2065752"/>
              <a:gd name="connsiteX2" fmla="*/ 21056 w 4416703"/>
              <a:gd name="connsiteY2" fmla="*/ 574225 h 2065752"/>
              <a:gd name="connsiteX3" fmla="*/ 587675 w 4416703"/>
              <a:gd name="connsiteY3" fmla="*/ 182140 h 2065752"/>
              <a:gd name="connsiteX4" fmla="*/ 3836784 w 4416703"/>
              <a:gd name="connsiteY4" fmla="*/ 102710 h 2065752"/>
              <a:gd name="connsiteX5" fmla="*/ 4411884 w 4416703"/>
              <a:gd name="connsiteY5" fmla="*/ 909144 h 2065752"/>
              <a:gd name="connsiteX6" fmla="*/ 3877336 w 4416703"/>
              <a:gd name="connsiteY6" fmla="*/ 1731120 h 2065752"/>
              <a:gd name="connsiteX7" fmla="*/ 928118 w 4416703"/>
              <a:gd name="connsiteY7" fmla="*/ 1745491 h 2065752"/>
              <a:gd name="connsiteX8" fmla="*/ 936054 w 4416703"/>
              <a:gd name="connsiteY8" fmla="*/ 2065752 h 2065752"/>
              <a:gd name="connsiteX9" fmla="*/ 550979 w 4416703"/>
              <a:gd name="connsiteY9" fmla="*/ 1724338 h 2065752"/>
              <a:gd name="connsiteX0" fmla="*/ 560106 w 4423497"/>
              <a:gd name="connsiteY0" fmla="*/ 1682522 h 2023936"/>
              <a:gd name="connsiteX1" fmla="*/ 171327 w 4423497"/>
              <a:gd name="connsiteY1" fmla="*/ 1371349 h 2023936"/>
              <a:gd name="connsiteX2" fmla="*/ 30183 w 4423497"/>
              <a:gd name="connsiteY2" fmla="*/ 532409 h 2023936"/>
              <a:gd name="connsiteX3" fmla="*/ 733796 w 4423497"/>
              <a:gd name="connsiteY3" fmla="*/ 110109 h 2023936"/>
              <a:gd name="connsiteX4" fmla="*/ 3845911 w 4423497"/>
              <a:gd name="connsiteY4" fmla="*/ 60894 h 2023936"/>
              <a:gd name="connsiteX5" fmla="*/ 4421011 w 4423497"/>
              <a:gd name="connsiteY5" fmla="*/ 867328 h 2023936"/>
              <a:gd name="connsiteX6" fmla="*/ 3886463 w 4423497"/>
              <a:gd name="connsiteY6" fmla="*/ 1689304 h 2023936"/>
              <a:gd name="connsiteX7" fmla="*/ 937245 w 4423497"/>
              <a:gd name="connsiteY7" fmla="*/ 1703675 h 2023936"/>
              <a:gd name="connsiteX8" fmla="*/ 945181 w 4423497"/>
              <a:gd name="connsiteY8" fmla="*/ 2023936 h 2023936"/>
              <a:gd name="connsiteX9" fmla="*/ 560106 w 4423497"/>
              <a:gd name="connsiteY9" fmla="*/ 1682522 h 2023936"/>
              <a:gd name="connsiteX0" fmla="*/ 563605 w 4426572"/>
              <a:gd name="connsiteY0" fmla="*/ 1726456 h 2067870"/>
              <a:gd name="connsiteX1" fmla="*/ 174826 w 4426572"/>
              <a:gd name="connsiteY1" fmla="*/ 1415283 h 2067870"/>
              <a:gd name="connsiteX2" fmla="*/ 33682 w 4426572"/>
              <a:gd name="connsiteY2" fmla="*/ 576343 h 2067870"/>
              <a:gd name="connsiteX3" fmla="*/ 788618 w 4426572"/>
              <a:gd name="connsiteY3" fmla="*/ 60926 h 2067870"/>
              <a:gd name="connsiteX4" fmla="*/ 3849410 w 4426572"/>
              <a:gd name="connsiteY4" fmla="*/ 104828 h 2067870"/>
              <a:gd name="connsiteX5" fmla="*/ 4424510 w 4426572"/>
              <a:gd name="connsiteY5" fmla="*/ 911262 h 2067870"/>
              <a:gd name="connsiteX6" fmla="*/ 3889962 w 4426572"/>
              <a:gd name="connsiteY6" fmla="*/ 1733238 h 2067870"/>
              <a:gd name="connsiteX7" fmla="*/ 940744 w 4426572"/>
              <a:gd name="connsiteY7" fmla="*/ 1747609 h 2067870"/>
              <a:gd name="connsiteX8" fmla="*/ 948680 w 4426572"/>
              <a:gd name="connsiteY8" fmla="*/ 2067870 h 2067870"/>
              <a:gd name="connsiteX9" fmla="*/ 563605 w 4426572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4281 w 4427247"/>
              <a:gd name="connsiteY0" fmla="*/ 1726456 h 2067870"/>
              <a:gd name="connsiteX1" fmla="*/ 172251 w 4427247"/>
              <a:gd name="connsiteY1" fmla="*/ 1374183 h 2067870"/>
              <a:gd name="connsiteX2" fmla="*/ 34358 w 4427247"/>
              <a:gd name="connsiteY2" fmla="*/ 576343 h 2067870"/>
              <a:gd name="connsiteX3" fmla="*/ 789294 w 4427247"/>
              <a:gd name="connsiteY3" fmla="*/ 60926 h 2067870"/>
              <a:gd name="connsiteX4" fmla="*/ 3850086 w 4427247"/>
              <a:gd name="connsiteY4" fmla="*/ 104828 h 2067870"/>
              <a:gd name="connsiteX5" fmla="*/ 4425186 w 4427247"/>
              <a:gd name="connsiteY5" fmla="*/ 911262 h 2067870"/>
              <a:gd name="connsiteX6" fmla="*/ 3570165 w 4427247"/>
              <a:gd name="connsiteY6" fmla="*/ 1762468 h 2067870"/>
              <a:gd name="connsiteX7" fmla="*/ 941420 w 4427247"/>
              <a:gd name="connsiteY7" fmla="*/ 1747609 h 2067870"/>
              <a:gd name="connsiteX8" fmla="*/ 949356 w 4427247"/>
              <a:gd name="connsiteY8" fmla="*/ 2067870 h 2067870"/>
              <a:gd name="connsiteX9" fmla="*/ 564281 w 4427247"/>
              <a:gd name="connsiteY9" fmla="*/ 1726456 h 2067870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941420 w 4427247"/>
              <a:gd name="connsiteY7" fmla="*/ 1762471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1156249 w 4427247"/>
              <a:gd name="connsiteY7" fmla="*/ 1788819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116439"/>
              <a:gd name="connsiteX1" fmla="*/ 172251 w 4427247"/>
              <a:gd name="connsiteY1" fmla="*/ 1389045 h 2116439"/>
              <a:gd name="connsiteX2" fmla="*/ 34358 w 4427247"/>
              <a:gd name="connsiteY2" fmla="*/ 591205 h 2116439"/>
              <a:gd name="connsiteX3" fmla="*/ 789294 w 4427247"/>
              <a:gd name="connsiteY3" fmla="*/ 75788 h 2116439"/>
              <a:gd name="connsiteX4" fmla="*/ 3850086 w 4427247"/>
              <a:gd name="connsiteY4" fmla="*/ 119690 h 2116439"/>
              <a:gd name="connsiteX5" fmla="*/ 4425186 w 4427247"/>
              <a:gd name="connsiteY5" fmla="*/ 926124 h 2116439"/>
              <a:gd name="connsiteX6" fmla="*/ 3570165 w 4427247"/>
              <a:gd name="connsiteY6" fmla="*/ 1777330 h 2116439"/>
              <a:gd name="connsiteX7" fmla="*/ 1156249 w 4427247"/>
              <a:gd name="connsiteY7" fmla="*/ 1788819 h 2116439"/>
              <a:gd name="connsiteX8" fmla="*/ 1157432 w 4427247"/>
              <a:gd name="connsiteY8" fmla="*/ 2116439 h 2116439"/>
              <a:gd name="connsiteX9" fmla="*/ 564281 w 4427247"/>
              <a:gd name="connsiteY9" fmla="*/ 1741318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28763"/>
              <a:gd name="connsiteY0" fmla="*/ 1751186 h 2116439"/>
              <a:gd name="connsiteX1" fmla="*/ 175828 w 4428763"/>
              <a:gd name="connsiteY1" fmla="*/ 1389045 h 2116439"/>
              <a:gd name="connsiteX2" fmla="*/ 37935 w 4428763"/>
              <a:gd name="connsiteY2" fmla="*/ 591205 h 2116439"/>
              <a:gd name="connsiteX3" fmla="*/ 792871 w 4428763"/>
              <a:gd name="connsiteY3" fmla="*/ 75788 h 2116439"/>
              <a:gd name="connsiteX4" fmla="*/ 3853663 w 4428763"/>
              <a:gd name="connsiteY4" fmla="*/ 119690 h 2116439"/>
              <a:gd name="connsiteX5" fmla="*/ 4428763 w 4428763"/>
              <a:gd name="connsiteY5" fmla="*/ 926124 h 2116439"/>
              <a:gd name="connsiteX6" fmla="*/ 3573742 w 4428763"/>
              <a:gd name="connsiteY6" fmla="*/ 1777330 h 2116439"/>
              <a:gd name="connsiteX7" fmla="*/ 1159826 w 4428763"/>
              <a:gd name="connsiteY7" fmla="*/ 1788819 h 2116439"/>
              <a:gd name="connsiteX8" fmla="*/ 1161009 w 4428763"/>
              <a:gd name="connsiteY8" fmla="*/ 2116439 h 2116439"/>
              <a:gd name="connsiteX9" fmla="*/ 722695 w 4428763"/>
              <a:gd name="connsiteY9" fmla="*/ 1751186 h 2116439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8763" h="2102473">
                <a:moveTo>
                  <a:pt x="722695" y="1737220"/>
                </a:moveTo>
                <a:cubicBezTo>
                  <a:pt x="541817" y="1663774"/>
                  <a:pt x="289955" y="1568409"/>
                  <a:pt x="175828" y="1375079"/>
                </a:cubicBezTo>
                <a:cubicBezTo>
                  <a:pt x="61701" y="1181749"/>
                  <a:pt x="-64905" y="796115"/>
                  <a:pt x="37935" y="577239"/>
                </a:cubicBezTo>
                <a:cubicBezTo>
                  <a:pt x="140775" y="358363"/>
                  <a:pt x="162043" y="140692"/>
                  <a:pt x="792871" y="61822"/>
                </a:cubicBezTo>
                <a:cubicBezTo>
                  <a:pt x="1423699" y="-17048"/>
                  <a:pt x="3216921" y="-37702"/>
                  <a:pt x="3822903" y="104021"/>
                </a:cubicBezTo>
                <a:cubicBezTo>
                  <a:pt x="4428885" y="245744"/>
                  <a:pt x="4416953" y="658639"/>
                  <a:pt x="4428763" y="912158"/>
                </a:cubicBezTo>
                <a:cubicBezTo>
                  <a:pt x="4404194" y="1365424"/>
                  <a:pt x="4118565" y="1619581"/>
                  <a:pt x="3573742" y="1763364"/>
                </a:cubicBezTo>
                <a:cubicBezTo>
                  <a:pt x="3028919" y="1907147"/>
                  <a:pt x="1313245" y="1816204"/>
                  <a:pt x="1159826" y="1774853"/>
                </a:cubicBezTo>
                <a:cubicBezTo>
                  <a:pt x="1098295" y="1880771"/>
                  <a:pt x="1112279" y="1894673"/>
                  <a:pt x="1161009" y="2102473"/>
                </a:cubicBezTo>
                <a:cubicBezTo>
                  <a:pt x="929550" y="1950845"/>
                  <a:pt x="722695" y="1737220"/>
                  <a:pt x="722695" y="1737220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6" name="Picture 5" descr="A screenshot of a perfume&#10;&#10;Description automatically generated">
            <a:extLst>
              <a:ext uri="{FF2B5EF4-FFF2-40B4-BE49-F238E27FC236}">
                <a16:creationId xmlns:a16="http://schemas.microsoft.com/office/drawing/2014/main" id="{6DDE8BA2-A5E9-7625-B980-DB8202659D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858" y="56756"/>
            <a:ext cx="3105484" cy="617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186537"/>
      </p:ext>
    </p:extLst>
  </p:cSld>
  <p:clrMapOvr>
    <a:masterClrMapping/>
  </p:clrMapOvr>
</p:sld>
</file>

<file path=ppt/theme/theme1.xml><?xml version="1.0" encoding="utf-8"?>
<a:theme xmlns:a="http://schemas.openxmlformats.org/drawingml/2006/main" name="ChitchatVTI">
  <a:themeElements>
    <a:clrScheme name="AnalogousFromLightSeedLeftStep">
      <a:dk1>
        <a:srgbClr val="000000"/>
      </a:dk1>
      <a:lt1>
        <a:srgbClr val="FFFFFF"/>
      </a:lt1>
      <a:dk2>
        <a:srgbClr val="41243F"/>
      </a:dk2>
      <a:lt2>
        <a:srgbClr val="E2E4E8"/>
      </a:lt2>
      <a:accent1>
        <a:srgbClr val="C19A31"/>
      </a:accent1>
      <a:accent2>
        <a:srgbClr val="EB7F4E"/>
      </a:accent2>
      <a:accent3>
        <a:srgbClr val="EE6E7B"/>
      </a:accent3>
      <a:accent4>
        <a:srgbClr val="EB4EA0"/>
      </a:accent4>
      <a:accent5>
        <a:srgbClr val="EE6EE6"/>
      </a:accent5>
      <a:accent6>
        <a:srgbClr val="B34EEB"/>
      </a:accent6>
      <a:hlink>
        <a:srgbClr val="697CAE"/>
      </a:hlink>
      <a:folHlink>
        <a:srgbClr val="7F7F7F"/>
      </a:folHlink>
    </a:clrScheme>
    <a:fontScheme name="The Hand">
      <a:majorFont>
        <a:latin typeface="The Serif Hand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itchatVTI" id="{08BB1610-1071-4750-BA6F-EA15E875FFCD}" vid="{D7BDF053-2181-45AE-9365-FFAA906CB4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211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The Hand</vt:lpstr>
      <vt:lpstr>The Serif Hand</vt:lpstr>
      <vt:lpstr>ChitchatVTI</vt:lpstr>
      <vt:lpstr>Introduction</vt:lpstr>
      <vt:lpstr>Login Screen</vt:lpstr>
      <vt:lpstr>Profile View</vt:lpstr>
      <vt:lpstr>Category View</vt:lpstr>
      <vt:lpstr>Items View</vt:lpstr>
      <vt:lpstr>Item Details View</vt:lpstr>
      <vt:lpstr>Cart 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Login Screen</dc:title>
  <dc:creator>Vrushali More</dc:creator>
  <cp:lastModifiedBy>Vrushali More</cp:lastModifiedBy>
  <cp:revision>1</cp:revision>
  <dcterms:created xsi:type="dcterms:W3CDTF">2023-12-16T05:42:33Z</dcterms:created>
  <dcterms:modified xsi:type="dcterms:W3CDTF">2023-12-16T16:06:56Z</dcterms:modified>
</cp:coreProperties>
</file>