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verage" panose="020B0604020202020204" charset="0"/>
      <p:regular r:id="rId10"/>
    </p:embeddedFont>
    <p:embeddedFont>
      <p:font typeface="Oswald" panose="020F0502020204030204" pitchFamily="2" charset="0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23191e68d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23191e68d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23191e68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23191e68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23191e68d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23191e68d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23191e68d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23191e68d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23191e68d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23191e68d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23191e68d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23191e68d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243450" y="1695450"/>
            <a:ext cx="5020500" cy="6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ForecastX: Time Series Stock Analysis &amp; Prediction</a:t>
            </a:r>
            <a:endParaRPr sz="1800"/>
          </a:p>
        </p:txBody>
      </p:sp>
      <p:sp>
        <p:nvSpPr>
          <p:cNvPr id="60" name="Google Shape;60;p13"/>
          <p:cNvSpPr txBox="1"/>
          <p:nvPr/>
        </p:nvSpPr>
        <p:spPr>
          <a:xfrm>
            <a:off x="3238850" y="3181750"/>
            <a:ext cx="30297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Guided by:  Dr. Monika Bhattacharjee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Name: kunjbihari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Roll. : 24n0081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314125"/>
            <a:ext cx="8520600" cy="42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Overview</a:t>
            </a:r>
            <a:endParaRPr sz="20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Interactive dashboard built with Streamlit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Uses ARIMA &amp; SARIMA for stock forecasting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Manual and automated hyperparameter tuning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Empowers traders with clear, actionable insights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Stock Analysis Module (Features)</a:t>
            </a:r>
            <a:endParaRPr sz="14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Enter any stock ticker and date range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Company profile: sector, employees, website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Financial metrics &amp; ratios (Market Cap, EPS, PE, etc.)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Visualizations: Candlestick chart, MACD, RSI, Bollinger Bands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Historical price data table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59725" y="111475"/>
            <a:ext cx="8520600" cy="3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6309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Prediction Module (Workflow)</a:t>
            </a:r>
            <a:endParaRPr sz="6309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9684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510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Choose ARIMA or SARIMA model</a:t>
            </a:r>
            <a:endParaRPr sz="510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96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510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Configure rolling mean, training years, model parameters</a:t>
            </a:r>
            <a:endParaRPr sz="510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96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510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Manual parameter input or Grid Search hyperparameter tuning</a:t>
            </a:r>
            <a:endParaRPr sz="510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96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510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Fetch and preprocess data with rolling mean smoothing</a:t>
            </a:r>
            <a:endParaRPr sz="510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968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510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trained on historical data, validated with last 30 days</a:t>
            </a:r>
            <a:endParaRPr sz="510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7132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Model Validation and Metrics</a:t>
            </a:r>
            <a:endParaRPr sz="7132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06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 period: 30 business days held out</a:t>
            </a:r>
            <a:endParaRPr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Metrics shown: MSE, RMSE, MAE, MAPE</a:t>
            </a:r>
            <a:endParaRPr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Analytics: Latest close price, historical mean, volatility</a:t>
            </a:r>
            <a:endParaRPr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AAPL SARIMA Grid Search results</a:t>
            </a:r>
            <a:endParaRPr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RMSE: 15.28</a:t>
            </a:r>
            <a:endParaRPr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MAPE: 4.7%</a:t>
            </a:r>
            <a:endParaRPr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MSE: 115.42</a:t>
            </a:r>
            <a:endParaRPr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206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MAE:9.84</a:t>
            </a:r>
            <a:endParaRPr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50900" y="120775"/>
            <a:ext cx="85206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lang="en-GB" sz="2029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Forecast Output</a:t>
            </a:r>
            <a:endParaRPr sz="2029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70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210350" y="55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Holdout period forecast with confidence intervals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Next 30 days forecast with lower and upper bounds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Downloadable CSVs for validation and forecast data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Combined plot of actual, validation, and forecasted prices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Technical Summary</a:t>
            </a:r>
            <a:endParaRPr sz="17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50" y="2158325"/>
            <a:ext cx="4743450" cy="16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110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Insights and Recommendations</a:t>
            </a:r>
            <a:endParaRPr sz="20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683325"/>
            <a:ext cx="8520600" cy="3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SARIMA effective for seasonal stocks; ARIMA simpler for others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Grid search tuning recommended for best accuracy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Visualize validation metrics for model confidence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Explore technical indicators for trading signals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7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ForecastX provides a comprehensive ARIMA/SARIMA forecasting toolkit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Combines robust analytics and user-friendly design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Supports manual expertise and automated optimization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Enhances trader decision-making with transparent, validated forecasts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130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 sz="20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54650" y="547175"/>
            <a:ext cx="330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Hypertuning for ARIMA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3675"/>
            <a:ext cx="84772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                                                   Thank you Ma’am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Average</vt:lpstr>
      <vt:lpstr>Arial</vt:lpstr>
      <vt:lpstr>Oswald</vt:lpstr>
      <vt:lpstr>Roboto</vt:lpstr>
      <vt:lpstr>Slate</vt:lpstr>
      <vt:lpstr>ForecastX: Time Series Stock Analysis &amp; Prediction</vt:lpstr>
      <vt:lpstr>PowerPoint Presentation</vt:lpstr>
      <vt:lpstr>PowerPoint Presentation</vt:lpstr>
      <vt:lpstr>Forecast Output </vt:lpstr>
      <vt:lpstr>Insights and Recommendations </vt:lpstr>
      <vt:lpstr>Appendix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kvmeena kvmeena</cp:lastModifiedBy>
  <cp:revision>1</cp:revision>
  <dcterms:modified xsi:type="dcterms:W3CDTF">2025-08-14T09:14:43Z</dcterms:modified>
</cp:coreProperties>
</file>