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5\Employee%20Data%20Analysis%20Excel%205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20.0</c:v>
              </c:pt>
              <c:pt idx="1">
                <c:v>21.0</c:v>
              </c:pt>
              <c:pt idx="2">
                <c:v>13.0</c:v>
              </c:pt>
              <c:pt idx="3">
                <c:v>12.0</c:v>
              </c:pt>
              <c:pt idx="4">
                <c:v>18.0</c:v>
              </c:pt>
              <c:pt idx="5">
                <c:v>10.0</c:v>
              </c:pt>
              <c:pt idx="6">
                <c:v>18.0</c:v>
              </c:pt>
              <c:pt idx="7">
                <c:v>15.0</c:v>
              </c:pt>
              <c:pt idx="8">
                <c:v>9.0</c:v>
              </c:pt>
              <c:pt idx="9">
                <c:v>17.0</c:v>
              </c:pt>
              <c:pt idx="10">
                <c:v>17.0</c:v>
              </c:pt>
              <c:pt idx="11">
                <c:v>26.0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53716"/>
            <a:ext cx="9534525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	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1455251122587</a:t>
            </a:r>
            <a:endParaRPr altLang="en-US" dirty="0" lang="zh-CN"/>
          </a:p>
          <a:p>
            <a:r>
              <a:rPr dirty="0" sz="2400" lang="en-US"/>
              <a:t>DEPARTMENT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B. COM( GENERAL) </a:t>
            </a:r>
            <a:endParaRPr altLang="en-US" lang="zh-CN"/>
          </a:p>
          <a:p>
            <a:r>
              <a:rPr altLang="zh-CN" dirty="0" sz="2400" lang="en-US"/>
              <a:t>NM ID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: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6</a:t>
            </a:r>
            <a:r>
              <a:rPr altLang="zh-CN" dirty="0" sz="2400" lang="en-US"/>
              <a:t>10FEC2595304F580334DE0891F20ED6</a:t>
            </a:r>
            <a:endParaRPr altLang="en-US" dirty="0" lang="zh-CN"/>
          </a:p>
          <a:p>
            <a:r>
              <a:rPr dirty="0" sz="2400" lang="en-US"/>
              <a:t>COLLEGE		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RE </a:t>
            </a:r>
            <a:r>
              <a:rPr dirty="0" sz="2400" lang="en-US"/>
              <a:t>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743074" y="1863109"/>
            <a:ext cx="6029325" cy="38633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Examine current staffing levels and compare them across departments.</a:t>
            </a:r>
          </a:p>
          <a:p>
            <a:r>
              <a:rPr b="1" dirty="0" sz="2800" lang="en-GB"/>
              <a:t>Forecasting:</a:t>
            </a:r>
            <a:r>
              <a:rPr dirty="0" sz="2800" lang="en-GB"/>
              <a:t> Predict potential impacts of reallocation.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30251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Conclusion Summary:</a:t>
            </a:r>
          </a:p>
          <a:p>
            <a:r>
              <a:rPr dirty="0" sz="2800" lang="en-GB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1582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department staffing levels to understand current distribution and propose recommendations for more balanced resource allocation.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7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resource reallocation.</a:t>
            </a:r>
          </a:p>
          <a:p>
            <a:r>
              <a:rPr b="1" dirty="0" sz="2800" lang="en-GB"/>
              <a:t>Department Heads:</a:t>
            </a:r>
            <a:r>
              <a:rPr dirty="0" sz="2800" lang="en-GB"/>
              <a:t> To identify if additional support or redistribution is needed.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105764" y="2351830"/>
            <a:ext cx="6704986" cy="30251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Evaluate the current staffing levels against departmental needs.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524000" y="1265732"/>
            <a:ext cx="7543800" cy="51206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Departments and </a:t>
            </a:r>
            <a:r>
              <a:rPr b="1" dirty="0" sz="2800" lang="en-GB" err="1"/>
              <a:t>Counts:Accounting</a:t>
            </a:r>
            <a:r>
              <a:rPr b="1" dirty="0" sz="2800" lang="en-GB"/>
              <a:t>:</a:t>
            </a:r>
            <a:r>
              <a:rPr dirty="0" sz="2800" lang="en-GB"/>
              <a:t> 20</a:t>
            </a:r>
          </a:p>
          <a:p>
            <a:r>
              <a:rPr b="1" dirty="0" sz="2800" lang="en-GB"/>
              <a:t>Business Development:</a:t>
            </a:r>
            <a:r>
              <a:rPr dirty="0" sz="2800" lang="en-GB"/>
              <a:t> 21</a:t>
            </a:r>
          </a:p>
          <a:p>
            <a:r>
              <a:rPr b="1" dirty="0" sz="2800" lang="en-GB"/>
              <a:t>Engineering:</a:t>
            </a:r>
            <a:r>
              <a:rPr dirty="0" sz="2800" lang="en-GB"/>
              <a:t> 13</a:t>
            </a:r>
          </a:p>
          <a:p>
            <a:r>
              <a:rPr b="1" dirty="0" sz="2800" lang="en-GB"/>
              <a:t>Human Resources:</a:t>
            </a:r>
            <a:r>
              <a:rPr dirty="0" sz="2800" lang="en-GB"/>
              <a:t> 12</a:t>
            </a:r>
          </a:p>
          <a:p>
            <a:r>
              <a:rPr b="1" dirty="0" sz="2800" lang="en-GB"/>
              <a:t>Legal:</a:t>
            </a:r>
            <a:r>
              <a:rPr dirty="0" sz="2800" lang="en-GB"/>
              <a:t> 18</a:t>
            </a:r>
          </a:p>
          <a:p>
            <a:r>
              <a:rPr b="1" dirty="0" sz="2800" lang="en-GB"/>
              <a:t>Marketing:</a:t>
            </a:r>
            <a:r>
              <a:rPr dirty="0" sz="2800" lang="en-GB"/>
              <a:t> 10</a:t>
            </a:r>
          </a:p>
          <a:p>
            <a:r>
              <a:rPr b="1" dirty="0" sz="2800" lang="en-GB"/>
              <a:t>Product Management:</a:t>
            </a:r>
            <a:r>
              <a:rPr dirty="0" sz="2800" lang="en-GB"/>
              <a:t> 18</a:t>
            </a:r>
          </a:p>
          <a:p>
            <a:r>
              <a:rPr b="1" dirty="0" sz="2800" lang="en-GB"/>
              <a:t>Research and Development:</a:t>
            </a:r>
            <a:r>
              <a:rPr dirty="0" sz="2800" lang="en-GB"/>
              <a:t> 15</a:t>
            </a:r>
          </a:p>
          <a:p>
            <a:r>
              <a:rPr b="1" dirty="0" sz="2800" lang="en-GB"/>
              <a:t>Sales:</a:t>
            </a:r>
            <a:r>
              <a:rPr dirty="0" sz="2800" lang="en-GB"/>
              <a:t> 9</a:t>
            </a:r>
          </a:p>
          <a:p>
            <a:r>
              <a:rPr b="1" dirty="0" sz="2800" lang="en-GB"/>
              <a:t>Services:</a:t>
            </a:r>
            <a:r>
              <a:rPr dirty="0" sz="2800" lang="en-GB"/>
              <a:t> 17</a:t>
            </a:r>
          </a:p>
          <a:p>
            <a:r>
              <a:rPr b="1" dirty="0" sz="2800" lang="en-GB"/>
              <a:t>Support:</a:t>
            </a:r>
            <a:r>
              <a:rPr dirty="0" sz="2800" lang="en-GB"/>
              <a:t> 17</a:t>
            </a:r>
          </a:p>
          <a:p>
            <a:r>
              <a:rPr b="1" dirty="0" sz="2800" lang="en-GB"/>
              <a:t>Training:</a:t>
            </a:r>
            <a:r>
              <a:rPr dirty="0" sz="2800" lang="en-GB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2024-03-26T21:07:22Z</dcterms:created>
  <dcterms:modified xsi:type="dcterms:W3CDTF">2024-09-01T10:04:31Z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