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DF07-C602-8326-0393-665718D76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9B87A-5C49-C317-A8DE-36CE3B0E3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69BC-A16A-164B-E45C-9055A92E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F255-5FCD-4867-AC65-1A11CC87D12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14754-6E2B-1D33-F738-7ACD3B51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57F5-2D80-D4C6-50BE-7E512066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5B7-1CFE-4000-BFA0-489FF8787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0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59A0-401D-B1F2-94FB-DC01B531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9E196-1670-1403-1360-FA5E43FB6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90CB-2A0B-50B0-C747-940B7951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F255-5FCD-4867-AC65-1A11CC87D12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C11E-CEB2-4D4E-F606-CF8129AB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8A68-0EA1-6FFB-BD80-B70746AC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5B7-1CFE-4000-BFA0-489FF8787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48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3BB7A-2E36-5992-9024-EEB6D297E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9E0CB-FF75-6B61-3D0B-64C8D45A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087CF-B07B-4DBB-5618-948F6A59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F255-5FCD-4867-AC65-1A11CC87D12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36A2-159B-2CBC-D104-69619590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19A7-3909-920D-D8A5-38846EBB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5B7-1CFE-4000-BFA0-489FF8787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5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2655-E341-5F2B-7E8C-5FE8EEBF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F1F7-F82D-4FF1-56FE-4AE39133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BE66-259F-3461-4CA0-0550C175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F255-5FCD-4867-AC65-1A11CC87D12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C167D-7EDC-25E8-5C30-832E7341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D149-98AD-EF8E-ABFF-DD9D9B38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5B7-1CFE-4000-BFA0-489FF8787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3F31-DEF3-A8D6-358F-51A7482C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5D00-040E-9619-6F40-4E5BF6EB4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BA024-AD59-E369-2A5D-213470A5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F255-5FCD-4867-AC65-1A11CC87D12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1ECC-90A2-59BA-B8B5-9C7CCF4F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50929-D19C-B443-F90F-7D762A47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5B7-1CFE-4000-BFA0-489FF8787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3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D114-A64A-6512-1F4E-932A2268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6469-8DFD-7A36-A6CB-F9B387AA6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768CC-A14D-664A-DB8F-E3B58A1BA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A62C9-3830-5184-0B90-8AFF0B47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F255-5FCD-4867-AC65-1A11CC87D12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18F21-C40B-B057-1E61-2BCD8841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C897-78EF-7244-49FA-786EF08D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5B7-1CFE-4000-BFA0-489FF8787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11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156F-A6F4-E195-862B-1F7A2D23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6801-5C03-A264-E3E7-87BEF56F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FBFE7-FC32-8FB7-4675-9BDCD48F4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671CC-1B96-F1A0-E7B8-F2CDD0A70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76F0-93F6-F5D2-59A3-F5F1F37DA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4CA1A-91CB-D2A5-FC10-1028F024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F255-5FCD-4867-AC65-1A11CC87D12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070B7-B0A8-7342-1B5E-FB6F96D4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2723A-6463-E1EC-A198-EC7A9CA3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5B7-1CFE-4000-BFA0-489FF8787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7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7C5C-31C1-10AC-84F7-1CDDE6B6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5BE84-2EDF-4E6E-29B7-B65105DD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F255-5FCD-4867-AC65-1A11CC87D12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D7304-11E6-41A4-9030-94EB0C3E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3A080-117F-C9C3-8F55-199C4E6E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5B7-1CFE-4000-BFA0-489FF8787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4C6A0-A77F-E1E7-8F7E-9F3BCCE4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F255-5FCD-4867-AC65-1A11CC87D12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A3C68-57EE-BCB4-D5F2-4B5EECEF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B6F05-6818-A43D-8A27-ABF064A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5B7-1CFE-4000-BFA0-489FF8787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72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BCBD-10A4-1932-92AE-6DE9C6C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204A-3CB9-F91A-6CAA-74688490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CD303-9FD1-AD9D-A382-D804169D1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CDDE4-7623-08F5-F651-BC0A580B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F255-5FCD-4867-AC65-1A11CC87D12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CB5C-A911-2EE6-C4DF-78F0BE43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DDBF1-3D9C-BC8E-3611-CDCBA38A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5B7-1CFE-4000-BFA0-489FF8787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E3D8-CF3A-669D-4753-7A13B068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B1AB0-E007-E637-68F7-B54659606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7D1FA-BC39-E4F0-3928-9A2AE73D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93DC-2E2F-D924-9EE0-DF565ACB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F255-5FCD-4867-AC65-1A11CC87D12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035DB-935E-D5F3-0420-C2662CCE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31EC6-172B-1DE8-903B-56533552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A5B7-1CFE-4000-BFA0-489FF8787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8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319D1-37BB-4CAE-40BB-8A94B8CB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640EA-A792-47B1-6E3A-00832360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1D62-E180-4ED7-C8CB-1E5FB086E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F255-5FCD-4867-AC65-1A11CC87D12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8978-B3F8-DCEF-25A8-38C2D7FC0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811B-355D-0C05-8F51-7279B813B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A5B7-1CFE-4000-BFA0-489FF8787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E07F-71B1-FE0C-5D0F-A19702E04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76D9B-67BE-DB47-0A5C-64EB461DF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5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6DB1-D05F-3D4B-9AD3-7B0445D7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 -&gt;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DD2F-AF10-0B48-3673-C19DED68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E01E-FF00-04A8-5425-6563CB59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7D40-D5B7-8902-78B1-E4734E09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59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E01E-FF00-04A8-5425-6563CB59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7D40-D5B7-8902-78B1-E4734E09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3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E01E-FF00-04A8-5425-6563CB59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 Chief of the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7D40-D5B7-8902-78B1-E4734E09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2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E01E-FF00-04A8-5425-6563CB59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 Secretary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7D40-D5B7-8902-78B1-E4734E09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As a chief,  I want to add, remove and edit the information </a:t>
            </a:r>
            <a:r>
              <a:rPr lang="en-GB" sz="1400"/>
              <a:t>about workers.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283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FD33-AB11-C020-653A-BA8B1795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619D-4902-3BFD-37DC-E589D2BB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3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94C5-C27F-BADF-A150-B9CCB19E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0577-5E4C-B64E-AD63-9A347032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93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1B98-C396-396B-C488-47C3FC30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7333-5885-8B43-0448-4C9E093D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zlecenie</a:t>
            </a:r>
            <a:r>
              <a:rPr lang="en-GB" dirty="0"/>
              <a:t> w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wjedzie</a:t>
            </a:r>
            <a:r>
              <a:rPr lang="en-GB" dirty="0"/>
              <a:t> ma </a:t>
            </a:r>
            <a:r>
              <a:rPr lang="en-GB" dirty="0" err="1"/>
              <a:t>pelelen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kto</a:t>
            </a:r>
            <a:r>
              <a:rPr lang="en-GB" dirty="0"/>
              <a:t> jest </a:t>
            </a:r>
            <a:r>
              <a:rPr lang="en-GB" dirty="0" err="1"/>
              <a:t>przydzielony</a:t>
            </a:r>
            <a:r>
              <a:rPr lang="en-GB" dirty="0"/>
              <a:t> deadline </a:t>
            </a:r>
            <a:r>
              <a:rPr lang="en-GB" dirty="0" err="1"/>
              <a:t>adres</a:t>
            </a:r>
            <a:r>
              <a:rPr lang="en-GB" dirty="0"/>
              <a:t> </a:t>
            </a:r>
            <a:r>
              <a:rPr lang="en-GB" dirty="0" err="1"/>
              <a:t>dokumnety</a:t>
            </a:r>
            <a:r>
              <a:rPr lang="en-GB" dirty="0"/>
              <a:t> </a:t>
            </a:r>
            <a:r>
              <a:rPr lang="en-GB" dirty="0" err="1"/>
              <a:t>zwiazane</a:t>
            </a:r>
            <a:r>
              <a:rPr lang="en-GB" dirty="0"/>
              <a:t> z </a:t>
            </a:r>
            <a:r>
              <a:rPr lang="en-GB" dirty="0" err="1"/>
              <a:t>tym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48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Presentation</vt:lpstr>
      <vt:lpstr>User stories -&gt; </vt:lpstr>
      <vt:lpstr>User Stories Employee</vt:lpstr>
      <vt:lpstr>User Stories Manager</vt:lpstr>
      <vt:lpstr>User Stories Chief of the organization</vt:lpstr>
      <vt:lpstr>User Stories Secretary</vt:lpstr>
      <vt:lpstr>Fonts</vt:lpstr>
      <vt:lpstr>Colours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 Lubicz-Gruzewski</dc:creator>
  <cp:lastModifiedBy>Karol Lubicz-Gruzewski</cp:lastModifiedBy>
  <cp:revision>5</cp:revision>
  <dcterms:created xsi:type="dcterms:W3CDTF">2024-01-19T13:18:37Z</dcterms:created>
  <dcterms:modified xsi:type="dcterms:W3CDTF">2024-01-21T12:17:27Z</dcterms:modified>
</cp:coreProperties>
</file>