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26"/>
  </p:notesMasterIdLst>
  <p:handoutMasterIdLst>
    <p:handoutMasterId r:id="rId27"/>
  </p:handoutMasterIdLst>
  <p:sldIdLst>
    <p:sldId id="421" r:id="rId6"/>
    <p:sldId id="689" r:id="rId7"/>
    <p:sldId id="645" r:id="rId8"/>
    <p:sldId id="647" r:id="rId9"/>
    <p:sldId id="648" r:id="rId10"/>
    <p:sldId id="649" r:id="rId11"/>
    <p:sldId id="680" r:id="rId12"/>
    <p:sldId id="675" r:id="rId13"/>
    <p:sldId id="679" r:id="rId14"/>
    <p:sldId id="683" r:id="rId15"/>
    <p:sldId id="685" r:id="rId16"/>
    <p:sldId id="669" r:id="rId17"/>
    <p:sldId id="688" r:id="rId18"/>
    <p:sldId id="684" r:id="rId19"/>
    <p:sldId id="664" r:id="rId20"/>
    <p:sldId id="665" r:id="rId21"/>
    <p:sldId id="666" r:id="rId22"/>
    <p:sldId id="667" r:id="rId23"/>
    <p:sldId id="668" r:id="rId24"/>
    <p:sldId id="584" r:id="rId25"/>
  </p:sldIdLst>
  <p:sldSz cx="12192000" cy="6858000"/>
  <p:notesSz cx="6858000" cy="9144000"/>
  <p:custDataLst>
    <p:tags r:id="rId28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thi1" initials="PR" lastIdx="1" clrIdx="4">
    <p:extLst>
      <p:ext uri="{19B8F6BF-5375-455C-9EA6-DF929625EA0E}">
        <p15:presenceInfo xmlns:p15="http://schemas.microsoft.com/office/powerpoint/2012/main" userId="S-1-5-21-121752565-2208887045-340623127-23683233" providerId="AD"/>
      </p:ext>
    </p:extLst>
  </p:cmAuthor>
  <p:cmAuthor id="2" name="Vertika Rai" initials="VR" lastIdx="22" clrIdx="1">
    <p:extLst>
      <p:ext uri="{19B8F6BF-5375-455C-9EA6-DF929625EA0E}">
        <p15:presenceInfo xmlns:p15="http://schemas.microsoft.com/office/powerpoint/2012/main" userId="S-1-5-21-2404701332-79391348-2085898168-1548361" providerId="AD"/>
      </p:ext>
    </p:extLst>
  </p:cmAuthor>
  <p:cmAuthor id="3" name="Karan Ashara" initials="KA" lastIdx="34" clrIdx="2">
    <p:extLst>
      <p:ext uri="{19B8F6BF-5375-455C-9EA6-DF929625EA0E}">
        <p15:presenceInfo xmlns:p15="http://schemas.microsoft.com/office/powerpoint/2012/main" userId="S-1-5-21-121752565-2208887045-340623127-23342634" providerId="AD"/>
      </p:ext>
    </p:extLst>
  </p:cmAuthor>
  <p:cmAuthor id="4" name="Parkar, Mandar (C)" initials="PM(" lastIdx="3" clrIdx="3">
    <p:extLst>
      <p:ext uri="{19B8F6BF-5375-455C-9EA6-DF929625EA0E}">
        <p15:presenceInfo xmlns:p15="http://schemas.microsoft.com/office/powerpoint/2012/main" userId="S-1-5-21-2404701332-79391348-2085898168-2007112" providerId="AD"/>
      </p:ext>
    </p:extLst>
  </p:cmAuthor>
  <p:cmAuthor id="5" name="Upadhyay, Saurabh" initials="US" lastIdx="1" clrIdx="5">
    <p:extLst>
      <p:ext uri="{19B8F6BF-5375-455C-9EA6-DF929625EA0E}">
        <p15:presenceInfo xmlns:p15="http://schemas.microsoft.com/office/powerpoint/2012/main" userId="S-1-5-21-2404701332-79391348-2085898168-24320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59B"/>
    <a:srgbClr val="FE0000"/>
    <a:srgbClr val="BAFFFB"/>
    <a:srgbClr val="F2F2F2"/>
    <a:srgbClr val="E9E9E9"/>
    <a:srgbClr val="00B4A7"/>
    <a:srgbClr val="C00000"/>
    <a:srgbClr val="00ABEB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5" autoAdjust="0"/>
    <p:restoredTop sz="88139" autoAdjust="0"/>
  </p:normalViewPr>
  <p:slideViewPr>
    <p:cSldViewPr snapToGrid="0">
      <p:cViewPr varScale="1">
        <p:scale>
          <a:sx n="64" d="100"/>
          <a:sy n="64" d="100"/>
        </p:scale>
        <p:origin x="606" y="7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02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48AD-20D0-48BF-85DB-C85D0450A899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4EA9-FA1C-4658-9A7A-FB9F0BC059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600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3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6358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6349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69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361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445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045E-16 L 0.76367 -0.3669 " pathEditMode="fixed" rAng="0" ptsTypes="AA">
                                      <p:cBhvr>
                                        <p:cTn id="6" dur="400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1.85185E-5 L 0.76367 -0.36692 " pathEditMode="fixed" rAng="0" ptsTypes="AA">
                                      <p:cBhvr>
                                        <p:cTn id="8" dur="4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0833E-6 7.40741E-7 L 0.76367 -0.3669 " pathEditMode="fixed" rAng="0" ptsTypes="AA">
                                      <p:cBhvr>
                                        <p:cTn id="10" dur="40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125E-6 -8.51852E-6 L 0.76367 -0.36692 " pathEditMode="fixed" rAng="0" ptsTypes="AA">
                                      <p:cBhvr>
                                        <p:cTn id="12" dur="40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49000" decel="51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750" fill="hold"/>
                                        <p:tgtEl>
                                          <p:spTgt spid="120"/>
                                        </p:tgtEl>
                                      </p:cBhvr>
                                      <p:by x="98000" y="98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49000" decel="51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0185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51176" y="-885712"/>
            <a:ext cx="128968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EMPTY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F8A430-EE4C-2848-AD20-B209CACB60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6" name="Instruction">
            <a:extLst>
              <a:ext uri="{FF2B5EF4-FFF2-40B4-BE49-F238E27FC236}">
                <a16:creationId xmlns:a16="http://schemas.microsoft.com/office/drawing/2014/main" id="{70A268BB-71F9-4A07-9E07-A46DD28F642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347" name="Rechte verbindingslijn 346">
              <a:extLst>
                <a:ext uri="{FF2B5EF4-FFF2-40B4-BE49-F238E27FC236}">
                  <a16:creationId xmlns:a16="http://schemas.microsoft.com/office/drawing/2014/main" id="{DC5563DA-6B0D-49A8-A089-610C9272C2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48" name="Ovaal 347">
              <a:extLst>
                <a:ext uri="{FF2B5EF4-FFF2-40B4-BE49-F238E27FC236}">
                  <a16:creationId xmlns:a16="http://schemas.microsoft.com/office/drawing/2014/main" id="{BC413B1A-996F-4346-971C-4FC426296E8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49" name="Rechthoek 348">
              <a:extLst>
                <a:ext uri="{FF2B5EF4-FFF2-40B4-BE49-F238E27FC236}">
                  <a16:creationId xmlns:a16="http://schemas.microsoft.com/office/drawing/2014/main" id="{8A125F9D-438D-4CA3-B4FA-2115385CFF55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350" name="Ovaal 349">
              <a:extLst>
                <a:ext uri="{FF2B5EF4-FFF2-40B4-BE49-F238E27FC236}">
                  <a16:creationId xmlns:a16="http://schemas.microsoft.com/office/drawing/2014/main" id="{42FAA548-0C6B-444F-888A-901A1AEDF72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1AAE07A2-3795-43F6-9C96-4455F31B241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02D7A3CE-BF4B-44E3-B49D-500CE1E6EAF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3" name="Ovaal 352">
              <a:extLst>
                <a:ext uri="{FF2B5EF4-FFF2-40B4-BE49-F238E27FC236}">
                  <a16:creationId xmlns:a16="http://schemas.microsoft.com/office/drawing/2014/main" id="{D8445EF2-152E-4EAA-9AD6-AC91D9014A0B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54" name="Rechthoek 353">
              <a:extLst>
                <a:ext uri="{FF2B5EF4-FFF2-40B4-BE49-F238E27FC236}">
                  <a16:creationId xmlns:a16="http://schemas.microsoft.com/office/drawing/2014/main" id="{7E3E2BBD-4BE2-4E19-AF70-316A7DDD3F6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355" name="Meer informatie">
              <a:extLst>
                <a:ext uri="{FF2B5EF4-FFF2-40B4-BE49-F238E27FC236}">
                  <a16:creationId xmlns:a16="http://schemas.microsoft.com/office/drawing/2014/main" id="{6F34A629-E5FA-4D58-865C-D697CD5D5993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424" name="Freeform 101">
                <a:extLst>
                  <a:ext uri="{FF2B5EF4-FFF2-40B4-BE49-F238E27FC236}">
                    <a16:creationId xmlns:a16="http://schemas.microsoft.com/office/drawing/2014/main" id="{6EB49E95-74AF-4252-8064-EEC51EF387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25" name="Rechthoek 424">
                <a:extLst>
                  <a:ext uri="{FF2B5EF4-FFF2-40B4-BE49-F238E27FC236}">
                    <a16:creationId xmlns:a16="http://schemas.microsoft.com/office/drawing/2014/main" id="{EFBCF8C0-EB6D-4539-AA90-959A9AB5258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26" name="Rechte verbindingslijn 425">
                <a:extLst>
                  <a:ext uri="{FF2B5EF4-FFF2-40B4-BE49-F238E27FC236}">
                    <a16:creationId xmlns:a16="http://schemas.microsoft.com/office/drawing/2014/main" id="{507F1059-DE65-439B-BFE2-40BDC0E720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6" name="Rechthoek 355">
              <a:extLst>
                <a:ext uri="{FF2B5EF4-FFF2-40B4-BE49-F238E27FC236}">
                  <a16:creationId xmlns:a16="http://schemas.microsoft.com/office/drawing/2014/main" id="{A8CD3BF9-DDF2-422F-A7FF-CF0322D1032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CB6AF5B5-B00E-4729-AB72-00F967397B1E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8" name="Rechte verbindingslijn 357">
              <a:extLst>
                <a:ext uri="{FF2B5EF4-FFF2-40B4-BE49-F238E27FC236}">
                  <a16:creationId xmlns:a16="http://schemas.microsoft.com/office/drawing/2014/main" id="{5137A51A-622D-4EE4-A7A3-45F216B5AF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540FFBEE-40DD-49BC-9018-A27D9669CBFC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372" name="Rechthoek 371">
                <a:extLst>
                  <a:ext uri="{FF2B5EF4-FFF2-40B4-BE49-F238E27FC236}">
                    <a16:creationId xmlns:a16="http://schemas.microsoft.com/office/drawing/2014/main" id="{EFF0071E-6287-4EC9-B78D-ED3637DAEBA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73" name="Rechte verbindingslijn 372">
                <a:extLst>
                  <a:ext uri="{FF2B5EF4-FFF2-40B4-BE49-F238E27FC236}">
                    <a16:creationId xmlns:a16="http://schemas.microsoft.com/office/drawing/2014/main" id="{42BA162A-7E47-45E2-8F86-639F076BBA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Rechte verbindingslijn 373">
                <a:extLst>
                  <a:ext uri="{FF2B5EF4-FFF2-40B4-BE49-F238E27FC236}">
                    <a16:creationId xmlns:a16="http://schemas.microsoft.com/office/drawing/2014/main" id="{E174665C-7F9A-475B-8281-0E9B5F7B9EC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Rechthoek 374">
                <a:extLst>
                  <a:ext uri="{FF2B5EF4-FFF2-40B4-BE49-F238E27FC236}">
                    <a16:creationId xmlns:a16="http://schemas.microsoft.com/office/drawing/2014/main" id="{36EFBD28-8969-4B26-9D67-E2142606FB9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6" name="Groep 375">
                <a:extLst>
                  <a:ext uri="{FF2B5EF4-FFF2-40B4-BE49-F238E27FC236}">
                    <a16:creationId xmlns:a16="http://schemas.microsoft.com/office/drawing/2014/main" id="{C0341FBB-F509-4B9C-AAF9-C9783E32E01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15" name="Groep 414">
                  <a:extLst>
                    <a:ext uri="{FF2B5EF4-FFF2-40B4-BE49-F238E27FC236}">
                      <a16:creationId xmlns:a16="http://schemas.microsoft.com/office/drawing/2014/main" id="{E2960F29-D895-4483-A546-48FF4CDC2A1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19" name="Rechte verbindingslijn 418">
                    <a:extLst>
                      <a:ext uri="{FF2B5EF4-FFF2-40B4-BE49-F238E27FC236}">
                        <a16:creationId xmlns:a16="http://schemas.microsoft.com/office/drawing/2014/main" id="{855FAD84-6659-4889-A6E4-92195CE8F9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0" name="Rechte verbindingslijn 419">
                    <a:extLst>
                      <a:ext uri="{FF2B5EF4-FFF2-40B4-BE49-F238E27FC236}">
                        <a16:creationId xmlns:a16="http://schemas.microsoft.com/office/drawing/2014/main" id="{C6B07E46-90B5-45AE-A09D-CE3EEECC2F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1" name="Rechte verbindingslijn 420">
                    <a:extLst>
                      <a:ext uri="{FF2B5EF4-FFF2-40B4-BE49-F238E27FC236}">
                        <a16:creationId xmlns:a16="http://schemas.microsoft.com/office/drawing/2014/main" id="{D82CEE50-218E-49BE-889E-8FEBE66668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2" name="Rechte verbindingslijn 421">
                    <a:extLst>
                      <a:ext uri="{FF2B5EF4-FFF2-40B4-BE49-F238E27FC236}">
                        <a16:creationId xmlns:a16="http://schemas.microsoft.com/office/drawing/2014/main" id="{228D52DA-9E09-41F9-9C16-98784C443B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3" name="Rechte verbindingslijn 422">
                    <a:extLst>
                      <a:ext uri="{FF2B5EF4-FFF2-40B4-BE49-F238E27FC236}">
                        <a16:creationId xmlns:a16="http://schemas.microsoft.com/office/drawing/2014/main" id="{F9F70863-F4A8-4AAF-9551-8447B5B17A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6" name="Groep 415">
                  <a:extLst>
                    <a:ext uri="{FF2B5EF4-FFF2-40B4-BE49-F238E27FC236}">
                      <a16:creationId xmlns:a16="http://schemas.microsoft.com/office/drawing/2014/main" id="{8FC52B58-470F-46DB-B7B3-E6B2BF0013F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7" name="Rechthoek 416">
                    <a:extLst>
                      <a:ext uri="{FF2B5EF4-FFF2-40B4-BE49-F238E27FC236}">
                        <a16:creationId xmlns:a16="http://schemas.microsoft.com/office/drawing/2014/main" id="{6B194F8A-224C-4CED-AA41-378EDDBC1E5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8" name="Pijl: punthaak 417">
                    <a:extLst>
                      <a:ext uri="{FF2B5EF4-FFF2-40B4-BE49-F238E27FC236}">
                        <a16:creationId xmlns:a16="http://schemas.microsoft.com/office/drawing/2014/main" id="{0E79CDFB-AF1A-4AA4-9CE2-54D78B2381E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77" name="Groep 376">
                <a:extLst>
                  <a:ext uri="{FF2B5EF4-FFF2-40B4-BE49-F238E27FC236}">
                    <a16:creationId xmlns:a16="http://schemas.microsoft.com/office/drawing/2014/main" id="{1978AA4F-EB78-4EC1-9FF7-30E7740F957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01FA87F0-90F1-4C89-9D3B-2B2A95D9A43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10" name="Rechte verbindingslijn 409">
                    <a:extLst>
                      <a:ext uri="{FF2B5EF4-FFF2-40B4-BE49-F238E27FC236}">
                        <a16:creationId xmlns:a16="http://schemas.microsoft.com/office/drawing/2014/main" id="{8A31EF7B-F8AA-4437-A3D0-D5EC28C7B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1" name="Rechte verbindingslijn 410">
                    <a:extLst>
                      <a:ext uri="{FF2B5EF4-FFF2-40B4-BE49-F238E27FC236}">
                        <a16:creationId xmlns:a16="http://schemas.microsoft.com/office/drawing/2014/main" id="{94A94E66-3ED1-4778-AB27-121B27BF61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2" name="Rechte verbindingslijn 411">
                    <a:extLst>
                      <a:ext uri="{FF2B5EF4-FFF2-40B4-BE49-F238E27FC236}">
                        <a16:creationId xmlns:a16="http://schemas.microsoft.com/office/drawing/2014/main" id="{66747C93-8976-4149-A8D3-D77E603BE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3" name="Rechte verbindingslijn 412">
                    <a:extLst>
                      <a:ext uri="{FF2B5EF4-FFF2-40B4-BE49-F238E27FC236}">
                        <a16:creationId xmlns:a16="http://schemas.microsoft.com/office/drawing/2014/main" id="{FB1C91EC-57AB-485B-9651-EC8A376842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4" name="Rechte verbindingslijn 413">
                    <a:extLst>
                      <a:ext uri="{FF2B5EF4-FFF2-40B4-BE49-F238E27FC236}">
                        <a16:creationId xmlns:a16="http://schemas.microsoft.com/office/drawing/2014/main" id="{BFDE2386-5F9B-4439-91DB-AECC3161798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7" name="Groep 406">
                  <a:extLst>
                    <a:ext uri="{FF2B5EF4-FFF2-40B4-BE49-F238E27FC236}">
                      <a16:creationId xmlns:a16="http://schemas.microsoft.com/office/drawing/2014/main" id="{DE151DE2-BCD9-4956-89CB-2E9C7F969D7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8" name="Rechthoek 407">
                    <a:extLst>
                      <a:ext uri="{FF2B5EF4-FFF2-40B4-BE49-F238E27FC236}">
                        <a16:creationId xmlns:a16="http://schemas.microsoft.com/office/drawing/2014/main" id="{08FD1DE5-7886-4BEA-A1BA-F0D42047883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9" name="Pijl: punthaak 408">
                    <a:extLst>
                      <a:ext uri="{FF2B5EF4-FFF2-40B4-BE49-F238E27FC236}">
                        <a16:creationId xmlns:a16="http://schemas.microsoft.com/office/drawing/2014/main" id="{FE580F88-8F13-4D97-BBF1-26B9368008A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78" name="Rechte verbindingslijn 377">
                <a:extLst>
                  <a:ext uri="{FF2B5EF4-FFF2-40B4-BE49-F238E27FC236}">
                    <a16:creationId xmlns:a16="http://schemas.microsoft.com/office/drawing/2014/main" id="{15724A31-0102-4EC4-B8E7-97B3E278872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79" name="Rechte verbindingslijn 378">
                <a:extLst>
                  <a:ext uri="{FF2B5EF4-FFF2-40B4-BE49-F238E27FC236}">
                    <a16:creationId xmlns:a16="http://schemas.microsoft.com/office/drawing/2014/main" id="{A73B00A8-985D-4DD1-A08B-38D0F991C1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4A725ED0-7FC1-4B33-9D0B-986FB19D751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95" name="Rechthoek 394">
                  <a:extLst>
                    <a:ext uri="{FF2B5EF4-FFF2-40B4-BE49-F238E27FC236}">
                      <a16:creationId xmlns:a16="http://schemas.microsoft.com/office/drawing/2014/main" id="{D88D6562-8823-4D4D-AF8C-5F5687611CB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6" name="Groep 395">
                  <a:extLst>
                    <a:ext uri="{FF2B5EF4-FFF2-40B4-BE49-F238E27FC236}">
                      <a16:creationId xmlns:a16="http://schemas.microsoft.com/office/drawing/2014/main" id="{180ACA83-0493-41BE-BAD3-9A744B677ED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97" name="Groep 396">
                    <a:extLst>
                      <a:ext uri="{FF2B5EF4-FFF2-40B4-BE49-F238E27FC236}">
                        <a16:creationId xmlns:a16="http://schemas.microsoft.com/office/drawing/2014/main" id="{95804D31-6320-4B9A-B1F4-C0D5A4CDE44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01" name="Rechte verbindingslijn 400">
                      <a:extLst>
                        <a:ext uri="{FF2B5EF4-FFF2-40B4-BE49-F238E27FC236}">
                          <a16:creationId xmlns:a16="http://schemas.microsoft.com/office/drawing/2014/main" id="{E8A1023E-2913-4C85-A3D7-4AAC40DFC94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2" name="Rechte verbindingslijn 401">
                      <a:extLst>
                        <a:ext uri="{FF2B5EF4-FFF2-40B4-BE49-F238E27FC236}">
                          <a16:creationId xmlns:a16="http://schemas.microsoft.com/office/drawing/2014/main" id="{252DF5D0-F032-450C-8E15-94C3CB126E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3" name="Rechte verbindingslijn 402">
                      <a:extLst>
                        <a:ext uri="{FF2B5EF4-FFF2-40B4-BE49-F238E27FC236}">
                          <a16:creationId xmlns:a16="http://schemas.microsoft.com/office/drawing/2014/main" id="{84481252-1653-4314-914E-0E4DDEDCE8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4" name="Rechte verbindingslijn 403">
                      <a:extLst>
                        <a:ext uri="{FF2B5EF4-FFF2-40B4-BE49-F238E27FC236}">
                          <a16:creationId xmlns:a16="http://schemas.microsoft.com/office/drawing/2014/main" id="{35A0DF64-30E9-4613-8FE0-A68759F209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5" name="Rechte verbindingslijn 404">
                      <a:extLst>
                        <a:ext uri="{FF2B5EF4-FFF2-40B4-BE49-F238E27FC236}">
                          <a16:creationId xmlns:a16="http://schemas.microsoft.com/office/drawing/2014/main" id="{557907A3-44B0-4F62-B44D-653C50A2DBD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98" name="Groep 397">
                    <a:extLst>
                      <a:ext uri="{FF2B5EF4-FFF2-40B4-BE49-F238E27FC236}">
                        <a16:creationId xmlns:a16="http://schemas.microsoft.com/office/drawing/2014/main" id="{B7150B38-50DD-4D9D-A3B8-19DCDDC8B4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99" name="Rechthoek 398">
                      <a:extLst>
                        <a:ext uri="{FF2B5EF4-FFF2-40B4-BE49-F238E27FC236}">
                          <a16:creationId xmlns:a16="http://schemas.microsoft.com/office/drawing/2014/main" id="{2481425D-47F5-45F5-9A0D-7EB39A0877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0" name="Pijl: punthaak 399">
                      <a:extLst>
                        <a:ext uri="{FF2B5EF4-FFF2-40B4-BE49-F238E27FC236}">
                          <a16:creationId xmlns:a16="http://schemas.microsoft.com/office/drawing/2014/main" id="{7006318A-F2A9-4AF6-AEC7-1AB9E4F13FF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81" name="Groep 380">
                <a:extLst>
                  <a:ext uri="{FF2B5EF4-FFF2-40B4-BE49-F238E27FC236}">
                    <a16:creationId xmlns:a16="http://schemas.microsoft.com/office/drawing/2014/main" id="{79DEFD54-339D-4E8F-82F1-2835BDA49B9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FD183CA8-2CCE-4EC7-A6AD-D4D24CD53D7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5" name="Groep 384">
                  <a:extLst>
                    <a:ext uri="{FF2B5EF4-FFF2-40B4-BE49-F238E27FC236}">
                      <a16:creationId xmlns:a16="http://schemas.microsoft.com/office/drawing/2014/main" id="{BF5666DB-8798-4D01-B79E-9686FA49C92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86" name="Groep 385">
                    <a:extLst>
                      <a:ext uri="{FF2B5EF4-FFF2-40B4-BE49-F238E27FC236}">
                        <a16:creationId xmlns:a16="http://schemas.microsoft.com/office/drawing/2014/main" id="{ACD0518E-56DE-4FD1-AF55-932C315EE11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90" name="Rechte verbindingslijn 389">
                      <a:extLst>
                        <a:ext uri="{FF2B5EF4-FFF2-40B4-BE49-F238E27FC236}">
                          <a16:creationId xmlns:a16="http://schemas.microsoft.com/office/drawing/2014/main" id="{E57C667F-9FB1-4FEC-9A93-4C4655D18B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1" name="Rechte verbindingslijn 390">
                      <a:extLst>
                        <a:ext uri="{FF2B5EF4-FFF2-40B4-BE49-F238E27FC236}">
                          <a16:creationId xmlns:a16="http://schemas.microsoft.com/office/drawing/2014/main" id="{49AF391F-44D6-4104-A1DE-5D426313AE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2" name="Rechte verbindingslijn 391">
                      <a:extLst>
                        <a:ext uri="{FF2B5EF4-FFF2-40B4-BE49-F238E27FC236}">
                          <a16:creationId xmlns:a16="http://schemas.microsoft.com/office/drawing/2014/main" id="{D97537AF-50E3-491D-A9EA-220D6D7742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3" name="Rechte verbindingslijn 392">
                      <a:extLst>
                        <a:ext uri="{FF2B5EF4-FFF2-40B4-BE49-F238E27FC236}">
                          <a16:creationId xmlns:a16="http://schemas.microsoft.com/office/drawing/2014/main" id="{A0D1F37C-1128-44AC-8709-E47296FADA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4" name="Rechte verbindingslijn 393">
                      <a:extLst>
                        <a:ext uri="{FF2B5EF4-FFF2-40B4-BE49-F238E27FC236}">
                          <a16:creationId xmlns:a16="http://schemas.microsoft.com/office/drawing/2014/main" id="{492186AE-4804-496B-BA47-BABA8B3198B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87" name="Groep 386">
                    <a:extLst>
                      <a:ext uri="{FF2B5EF4-FFF2-40B4-BE49-F238E27FC236}">
                        <a16:creationId xmlns:a16="http://schemas.microsoft.com/office/drawing/2014/main" id="{17871997-8D0B-4D69-A456-A7BE4F47B46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88" name="Rechthoek 387">
                      <a:extLst>
                        <a:ext uri="{FF2B5EF4-FFF2-40B4-BE49-F238E27FC236}">
                          <a16:creationId xmlns:a16="http://schemas.microsoft.com/office/drawing/2014/main" id="{D8BD631E-EEA0-4CF5-9F09-98319C02A86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9" name="Pijl: punthaak 388">
                      <a:extLst>
                        <a:ext uri="{FF2B5EF4-FFF2-40B4-BE49-F238E27FC236}">
                          <a16:creationId xmlns:a16="http://schemas.microsoft.com/office/drawing/2014/main" id="{E0369151-D8B9-4ED1-8280-7D4C17BA1E3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C944D00D-8A67-4418-A69D-C3437B2BB81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83" name="Rechthoek 382">
                <a:extLst>
                  <a:ext uri="{FF2B5EF4-FFF2-40B4-BE49-F238E27FC236}">
                    <a16:creationId xmlns:a16="http://schemas.microsoft.com/office/drawing/2014/main" id="{EA35FB6A-8931-40A3-832E-FA24A0622A6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2B50C0B0-59D7-4E9E-A863-02F6A7AD4F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1" name="Rechthoek 360">
              <a:extLst>
                <a:ext uri="{FF2B5EF4-FFF2-40B4-BE49-F238E27FC236}">
                  <a16:creationId xmlns:a16="http://schemas.microsoft.com/office/drawing/2014/main" id="{7ABAA06A-0941-4785-805B-304FB9CD546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2" name="Ovaal 361">
              <a:extLst>
                <a:ext uri="{FF2B5EF4-FFF2-40B4-BE49-F238E27FC236}">
                  <a16:creationId xmlns:a16="http://schemas.microsoft.com/office/drawing/2014/main" id="{8B23A8C8-9CCC-414E-AB8F-C50BA080E56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63" name="Rechthoek 362">
              <a:extLst>
                <a:ext uri="{FF2B5EF4-FFF2-40B4-BE49-F238E27FC236}">
                  <a16:creationId xmlns:a16="http://schemas.microsoft.com/office/drawing/2014/main" id="{ED9A6DE3-F56F-4872-92B1-8BABDD24E92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4" name="Ovaal 363">
              <a:extLst>
                <a:ext uri="{FF2B5EF4-FFF2-40B4-BE49-F238E27FC236}">
                  <a16:creationId xmlns:a16="http://schemas.microsoft.com/office/drawing/2014/main" id="{EFEA06D8-C136-4E26-8BBE-8E15D8D13C5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A3D253A5-0D93-4D02-AA4F-A64B05D382F2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B687F63A-1672-4E81-81E4-715EF181FE96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67" name="Rechthoek 366">
              <a:extLst>
                <a:ext uri="{FF2B5EF4-FFF2-40B4-BE49-F238E27FC236}">
                  <a16:creationId xmlns:a16="http://schemas.microsoft.com/office/drawing/2014/main" id="{5F41CA01-CB85-4AE6-B408-75061F8CD51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368" name="Ovaal 367">
              <a:extLst>
                <a:ext uri="{FF2B5EF4-FFF2-40B4-BE49-F238E27FC236}">
                  <a16:creationId xmlns:a16="http://schemas.microsoft.com/office/drawing/2014/main" id="{4790EBAF-3659-4EC9-9956-0F9587578A45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80E3DC63-EE69-4D95-8639-89F39482F6F3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370" name="Rechthoek 369">
              <a:extLst>
                <a:ext uri="{FF2B5EF4-FFF2-40B4-BE49-F238E27FC236}">
                  <a16:creationId xmlns:a16="http://schemas.microsoft.com/office/drawing/2014/main" id="{801F010B-47C1-47EE-9721-10052A2DE44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A562444D-C8EE-486E-AF27-30BE6CAC553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3D692B12-F662-9B4F-8D09-C3D29821485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D840D5A1-B04B-4FFD-9765-0412EC0D1FC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7C39FDE8-6F8F-4304-BD60-A3BE7155BB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980B8615-4EAD-41FA-8ECC-32CD8E995BE9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ED7A2A1C-A3FB-4ADC-9E81-568AB40401C1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4D630EE2-3754-4B53-B2BB-2325626263D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779CDB5E-2C3D-4CD7-859E-5CB4D019E1F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341E0B9A-FA20-4190-A730-673B103CCBEA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3255892-1048-4166-8B42-DC0C698AC79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6296915-4A24-4D04-A299-83D79A3640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8" name="Meer informatie">
              <a:extLst>
                <a:ext uri="{FF2B5EF4-FFF2-40B4-BE49-F238E27FC236}">
                  <a16:creationId xmlns:a16="http://schemas.microsoft.com/office/drawing/2014/main" id="{5BF48141-5C05-40C6-AC8B-A367818E165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59" name="Freeform 101">
                <a:extLst>
                  <a:ext uri="{FF2B5EF4-FFF2-40B4-BE49-F238E27FC236}">
                    <a16:creationId xmlns:a16="http://schemas.microsoft.com/office/drawing/2014/main" id="{0DBA5E57-2253-4AF4-9EFC-ABFEA7CCAB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60" name="Rechthoek 359">
                <a:extLst>
                  <a:ext uri="{FF2B5EF4-FFF2-40B4-BE49-F238E27FC236}">
                    <a16:creationId xmlns:a16="http://schemas.microsoft.com/office/drawing/2014/main" id="{51B21977-D3ED-43F6-83F6-8A03E2573DB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61" name="Rechte verbindingslijn 360">
                <a:extLst>
                  <a:ext uri="{FF2B5EF4-FFF2-40B4-BE49-F238E27FC236}">
                    <a16:creationId xmlns:a16="http://schemas.microsoft.com/office/drawing/2014/main" id="{9D121030-2ECE-4D4C-ABE2-86020B9A7F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688DA884-72E3-4560-BB6B-75FD4A012E6C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76CB4BFE-9692-4375-AD45-841F7CD6A8A3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AD3F5013-E27C-430C-A596-7989219FDF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7821D87C-4FEA-4E3C-AAB1-FFD61FF24485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5" name="Rechthoek 184">
                <a:extLst>
                  <a:ext uri="{FF2B5EF4-FFF2-40B4-BE49-F238E27FC236}">
                    <a16:creationId xmlns:a16="http://schemas.microsoft.com/office/drawing/2014/main" id="{E1B6488E-9772-43E5-92AB-C6AB080B2C6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39C96A05-26FF-4779-8C5F-732A176D3C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E0C73D8-E1BD-475D-8C40-28FA5444B3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36F09B99-4B4E-408D-9B3A-485BCF579A8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63031AFF-5692-41B0-9750-40968B23640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E4FFEE0C-F910-44F7-8574-A9408BB699E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7DEF41FC-1FC7-4487-8460-D94189C353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75883484-E287-4A07-8509-39C9455CB9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7C59E14A-3B3F-417F-BAB6-3DBEEC77AA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63E86D6A-ED43-49B6-ACF1-D2120B3798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F0540D61-E781-4BEB-916C-5E0E5ADC2E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1" name="Groep 350">
                  <a:extLst>
                    <a:ext uri="{FF2B5EF4-FFF2-40B4-BE49-F238E27FC236}">
                      <a16:creationId xmlns:a16="http://schemas.microsoft.com/office/drawing/2014/main" id="{6038D33B-E5B7-48AE-B362-98D21ACBD60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2" name="Rechthoek 351">
                    <a:extLst>
                      <a:ext uri="{FF2B5EF4-FFF2-40B4-BE49-F238E27FC236}">
                        <a16:creationId xmlns:a16="http://schemas.microsoft.com/office/drawing/2014/main" id="{61EC0CC2-0CEF-4E29-8CF0-817CC3B318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3" name="Pijl: punthaak 352">
                    <a:extLst>
                      <a:ext uri="{FF2B5EF4-FFF2-40B4-BE49-F238E27FC236}">
                        <a16:creationId xmlns:a16="http://schemas.microsoft.com/office/drawing/2014/main" id="{10DA006B-702D-41DA-B551-89E8008DC0C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A9A5B658-1A36-4273-9F0B-9703234497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E1CBA4ED-CD30-42CB-92A9-F8184304C80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14010C9D-B894-4768-AD4E-791FD68589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886082FA-4361-470B-8B6A-31BE513168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A73F3C8A-6F04-4307-866F-D698AF8052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46243B99-A823-48D0-9AD7-F89E843A57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Rechte verbindingslijn 348">
                    <a:extLst>
                      <a:ext uri="{FF2B5EF4-FFF2-40B4-BE49-F238E27FC236}">
                        <a16:creationId xmlns:a16="http://schemas.microsoft.com/office/drawing/2014/main" id="{D2FEAFE9-14D7-463A-A569-706F8009D5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774802FB-5A34-4C1D-B35B-07E759DAE24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ADA64E00-7F70-49D6-BED8-5BB6E915853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Pijl: punthaak 343">
                    <a:extLst>
                      <a:ext uri="{FF2B5EF4-FFF2-40B4-BE49-F238E27FC236}">
                        <a16:creationId xmlns:a16="http://schemas.microsoft.com/office/drawing/2014/main" id="{F420E0AA-BDFF-423C-B883-82BFA0559E3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0D2AD2DF-3093-4516-814C-BF220B574A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B4D9E318-B074-4AE0-B102-4DD0D9A230B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56CABC28-DC59-4218-9112-4E6C9C8799D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9260AAD9-035D-4BC8-8B23-9C46DDA063F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1350F65E-01B3-4177-8A32-D60C02C8C15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ADA8F15B-5A71-4352-BEDE-CD0DFCC9A6E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076F1877-A358-438E-BA6B-D61F7945D2A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A8784FDE-21AF-4249-9493-19AF0307B7D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5F5DA052-B4E1-4D08-8798-4FFC8047662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64E4E58F-9666-4B1E-B8AD-C17347544C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5648BA17-FA17-4460-8A42-B2ED1DC9C7A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5DF95EEA-0087-4795-AD5A-DA02EA67D6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1C107B4-B514-456D-9BB4-DB714968DC4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95561A70-A3E9-4570-8397-51F563A629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3711024C-80E8-4915-999E-544298707EA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7" name="Rechthoek 196">
                  <a:extLst>
                    <a:ext uri="{FF2B5EF4-FFF2-40B4-BE49-F238E27FC236}">
                      <a16:creationId xmlns:a16="http://schemas.microsoft.com/office/drawing/2014/main" id="{D2C06CC2-E3AA-475C-94FA-9E0D14BBC6F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8" name="Groep 197">
                  <a:extLst>
                    <a:ext uri="{FF2B5EF4-FFF2-40B4-BE49-F238E27FC236}">
                      <a16:creationId xmlns:a16="http://schemas.microsoft.com/office/drawing/2014/main" id="{7E003FC5-65E0-47A2-A08E-930CD2E1792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9" name="Groep 198">
                    <a:extLst>
                      <a:ext uri="{FF2B5EF4-FFF2-40B4-BE49-F238E27FC236}">
                        <a16:creationId xmlns:a16="http://schemas.microsoft.com/office/drawing/2014/main" id="{C9769968-6BF5-462D-BE22-FBD9A8B6973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E5B2D236-9D24-4376-8165-27C8341DF3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203">
                      <a:extLst>
                        <a:ext uri="{FF2B5EF4-FFF2-40B4-BE49-F238E27FC236}">
                          <a16:creationId xmlns:a16="http://schemas.microsoft.com/office/drawing/2014/main" id="{0264A152-BB95-4EA0-8AD5-01BFBF636F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204">
                      <a:extLst>
                        <a:ext uri="{FF2B5EF4-FFF2-40B4-BE49-F238E27FC236}">
                          <a16:creationId xmlns:a16="http://schemas.microsoft.com/office/drawing/2014/main" id="{8EFA35A7-B909-419B-B94D-117D3ED267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7" name="Rechte verbindingslijn 246">
                      <a:extLst>
                        <a:ext uri="{FF2B5EF4-FFF2-40B4-BE49-F238E27FC236}">
                          <a16:creationId xmlns:a16="http://schemas.microsoft.com/office/drawing/2014/main" id="{0B3F2A3C-7CA6-4BEF-8A3D-45B43BE9506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5CDE2A86-E7C5-4D3D-9E0F-1551E77BFE5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0" name="Groep 199">
                    <a:extLst>
                      <a:ext uri="{FF2B5EF4-FFF2-40B4-BE49-F238E27FC236}">
                        <a16:creationId xmlns:a16="http://schemas.microsoft.com/office/drawing/2014/main" id="{D759C3D4-F255-4C08-9D8B-C2B12135594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1" name="Rechthoek 200">
                      <a:extLst>
                        <a:ext uri="{FF2B5EF4-FFF2-40B4-BE49-F238E27FC236}">
                          <a16:creationId xmlns:a16="http://schemas.microsoft.com/office/drawing/2014/main" id="{C6F77134-1F4E-4C36-B91B-3792956DFA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2" name="Pijl: punthaak 201">
                      <a:extLst>
                        <a:ext uri="{FF2B5EF4-FFF2-40B4-BE49-F238E27FC236}">
                          <a16:creationId xmlns:a16="http://schemas.microsoft.com/office/drawing/2014/main" id="{0436977A-B77E-4969-B7DB-87ED4AB14FD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7D636EC7-A51B-484A-8117-BB5A71561FA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6" name="Rechthoek 195">
                <a:extLst>
                  <a:ext uri="{FF2B5EF4-FFF2-40B4-BE49-F238E27FC236}">
                    <a16:creationId xmlns:a16="http://schemas.microsoft.com/office/drawing/2014/main" id="{AE531964-D83B-466A-96C4-CD539985498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F71541A0-2764-4BC5-9835-3CB7C327BF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2C2D244E-A08D-422A-BBB6-CC74A3906F8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EFB90977-D423-42C2-B1CE-387781D74571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7B6D88E9-21A9-4C3F-AD98-3E72EAF0DB35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0DEA9C30-439D-46CF-9EBE-9E1FEC13F92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9AF5C067-C5B0-4C9E-8572-BC89FCB84DD3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893F5688-E42C-41DB-BF30-4305978DF66F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B2851C73-56BF-415B-A2F0-4032F4B101F3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C1EA6D07-6961-400D-A722-1E42B13965B7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240C516A-F11F-4200-B9FA-00607065A879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D9E2C0B7-0492-448D-AE16-753C331F2D8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7069D1FC-2C17-45EC-A376-3B3D78420F00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B08CB03A-C53D-964B-B189-40DBE7118F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3EC911B-205F-474C-A530-FD326AC32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35EC9263-05FE-974A-966F-B443C12858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4" name="Instruction">
            <a:extLst>
              <a:ext uri="{FF2B5EF4-FFF2-40B4-BE49-F238E27FC236}">
                <a16:creationId xmlns:a16="http://schemas.microsoft.com/office/drawing/2014/main" id="{7B7DCC7C-1B95-4A64-8332-D819A1E0A27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A602F16E-9D17-4B8A-9431-D8C86DBAB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665E8FC2-E6A6-47FB-A15D-784C1D55326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EAA1DC4D-1E98-4D3A-9F1D-A10BBE4EF0A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82409702-8B18-41D5-9B6C-8129C704E71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15E2E583-A7DA-4954-8065-4773502E6547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1B16F43D-79F3-476F-8CF8-545D2FF119E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1E31EC0E-C66C-4469-AC5F-039FDE9A8E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9FC56BAA-AFFB-4E34-B92B-AE72469AF4E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3" name="Meer informatie">
              <a:extLst>
                <a:ext uri="{FF2B5EF4-FFF2-40B4-BE49-F238E27FC236}">
                  <a16:creationId xmlns:a16="http://schemas.microsoft.com/office/drawing/2014/main" id="{B9560B2F-05D8-4B2D-959E-45FE4792EE0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5" name="Freeform 101">
                <a:extLst>
                  <a:ext uri="{FF2B5EF4-FFF2-40B4-BE49-F238E27FC236}">
                    <a16:creationId xmlns:a16="http://schemas.microsoft.com/office/drawing/2014/main" id="{8823686B-63E7-4DE6-868A-9C087A2CB3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6" name="Rechthoek 345">
                <a:extLst>
                  <a:ext uri="{FF2B5EF4-FFF2-40B4-BE49-F238E27FC236}">
                    <a16:creationId xmlns:a16="http://schemas.microsoft.com/office/drawing/2014/main" id="{D83D254F-EA36-49C8-9726-5584FE2AB42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7" name="Rechte verbindingslijn 346">
                <a:extLst>
                  <a:ext uri="{FF2B5EF4-FFF2-40B4-BE49-F238E27FC236}">
                    <a16:creationId xmlns:a16="http://schemas.microsoft.com/office/drawing/2014/main" id="{D564AE70-6D34-404E-9E98-FC0B713BA2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55EB4FD2-A240-4FDA-866D-F6FC2CD37798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598C3D55-86F9-4397-8F8F-A8F1E81B5C1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663BA782-CBF3-41CB-8C84-22D52F76EE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85F4EE0F-17B9-48D1-B877-17CF181FA8E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094F8792-9B31-4FA7-863E-1329B099F7B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C12D8802-0B29-4EA9-8161-67A74B9E1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Rechte verbindingslijn 171">
                <a:extLst>
                  <a:ext uri="{FF2B5EF4-FFF2-40B4-BE49-F238E27FC236}">
                    <a16:creationId xmlns:a16="http://schemas.microsoft.com/office/drawing/2014/main" id="{3EB41366-8868-4314-8FBB-6681FED8F5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D6B48F4A-02C2-4586-AC81-6D6AE9FFDCD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674D3C2E-4B32-4D76-A564-994BC982179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5" name="Groep 334">
                  <a:extLst>
                    <a:ext uri="{FF2B5EF4-FFF2-40B4-BE49-F238E27FC236}">
                      <a16:creationId xmlns:a16="http://schemas.microsoft.com/office/drawing/2014/main" id="{770BD771-624F-4EA1-8941-A0D1FD59CDE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C8A758BD-4A98-430F-8135-E066FFF94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6A4B66F1-5A25-473F-812E-67F040779D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1" name="Rechte verbindingslijn 340">
                    <a:extLst>
                      <a:ext uri="{FF2B5EF4-FFF2-40B4-BE49-F238E27FC236}">
                        <a16:creationId xmlns:a16="http://schemas.microsoft.com/office/drawing/2014/main" id="{FCF0A6BC-4901-42DE-A8B2-32C63A3AD8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3" name="Rechte verbindingslijn 342">
                    <a:extLst>
                      <a:ext uri="{FF2B5EF4-FFF2-40B4-BE49-F238E27FC236}">
                        <a16:creationId xmlns:a16="http://schemas.microsoft.com/office/drawing/2014/main" id="{870E2BE5-FCA8-484F-B146-A60BAD65A3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EEF4D6D0-001B-4C2A-B4E8-E0DC20D82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23F129A6-6E30-4E01-8AB9-B0E08732EA66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7" name="Rechthoek 336">
                    <a:extLst>
                      <a:ext uri="{FF2B5EF4-FFF2-40B4-BE49-F238E27FC236}">
                        <a16:creationId xmlns:a16="http://schemas.microsoft.com/office/drawing/2014/main" id="{4E69EAA3-2790-41CB-B0C9-6EB9FA0A35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8" name="Pijl: punthaak 337">
                    <a:extLst>
                      <a:ext uri="{FF2B5EF4-FFF2-40B4-BE49-F238E27FC236}">
                        <a16:creationId xmlns:a16="http://schemas.microsoft.com/office/drawing/2014/main" id="{0B9FBE1C-1961-4299-A842-8E73FDECDFD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A92FAB2B-BEB6-4CF2-9DDD-2494785A35D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4" name="Groep 203">
                  <a:extLst>
                    <a:ext uri="{FF2B5EF4-FFF2-40B4-BE49-F238E27FC236}">
                      <a16:creationId xmlns:a16="http://schemas.microsoft.com/office/drawing/2014/main" id="{516E7F5C-561F-4605-A45E-A4D591BA855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6B2D7C8D-5B3C-4629-987C-E569E1C57C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BF067A92-1725-4CAB-B90C-6E1CEC0C18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2" name="Rechte verbindingslijn 331">
                    <a:extLst>
                      <a:ext uri="{FF2B5EF4-FFF2-40B4-BE49-F238E27FC236}">
                        <a16:creationId xmlns:a16="http://schemas.microsoft.com/office/drawing/2014/main" id="{F3F6E339-3A1F-443E-A125-E8CDA1E0CA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3" name="Rechte verbindingslijn 332">
                    <a:extLst>
                      <a:ext uri="{FF2B5EF4-FFF2-40B4-BE49-F238E27FC236}">
                        <a16:creationId xmlns:a16="http://schemas.microsoft.com/office/drawing/2014/main" id="{4D8ADFF3-2D76-41F7-A9F7-1CDBA0054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4" name="Rechte verbindingslijn 333">
                    <a:extLst>
                      <a:ext uri="{FF2B5EF4-FFF2-40B4-BE49-F238E27FC236}">
                        <a16:creationId xmlns:a16="http://schemas.microsoft.com/office/drawing/2014/main" id="{7A238F97-627B-472A-8E4E-DACE346229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5" name="Groep 204">
                  <a:extLst>
                    <a:ext uri="{FF2B5EF4-FFF2-40B4-BE49-F238E27FC236}">
                      <a16:creationId xmlns:a16="http://schemas.microsoft.com/office/drawing/2014/main" id="{354BE020-C930-4CEE-863C-25AFBE91F5F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813D7C92-473D-447A-B852-1C8AD9CA92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Pijl: punthaak 206">
                    <a:extLst>
                      <a:ext uri="{FF2B5EF4-FFF2-40B4-BE49-F238E27FC236}">
                        <a16:creationId xmlns:a16="http://schemas.microsoft.com/office/drawing/2014/main" id="{3B1F3A25-C3D2-4303-9ADD-2E70C5A1E8C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357B9439-C450-451A-945A-92463F8551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8FA39722-A8FE-454C-8E62-9F18B67FE8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225DFBB4-565A-42DE-944B-41214DC4565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3" name="Rechthoek 192">
                  <a:extLst>
                    <a:ext uri="{FF2B5EF4-FFF2-40B4-BE49-F238E27FC236}">
                      <a16:creationId xmlns:a16="http://schemas.microsoft.com/office/drawing/2014/main" id="{E916EA06-C734-456E-9CD5-A41CF582910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4" name="Groep 193">
                  <a:extLst>
                    <a:ext uri="{FF2B5EF4-FFF2-40B4-BE49-F238E27FC236}">
                      <a16:creationId xmlns:a16="http://schemas.microsoft.com/office/drawing/2014/main" id="{AAD9418E-0888-4AE0-B034-0F457715C0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5" name="Groep 194">
                    <a:extLst>
                      <a:ext uri="{FF2B5EF4-FFF2-40B4-BE49-F238E27FC236}">
                        <a16:creationId xmlns:a16="http://schemas.microsoft.com/office/drawing/2014/main" id="{336BE7D7-D21C-4366-BC84-A9DCD18EABC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08D50F77-04D4-4A4F-B5D3-3E7FB74E096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21F9D157-4996-4224-9670-7FFEA0C2277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1" name="Rechte verbindingslijn 200">
                      <a:extLst>
                        <a:ext uri="{FF2B5EF4-FFF2-40B4-BE49-F238E27FC236}">
                          <a16:creationId xmlns:a16="http://schemas.microsoft.com/office/drawing/2014/main" id="{D941E973-F32D-44BD-B09E-C8A117924E9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2" name="Rechte verbindingslijn 201">
                      <a:extLst>
                        <a:ext uri="{FF2B5EF4-FFF2-40B4-BE49-F238E27FC236}">
                          <a16:creationId xmlns:a16="http://schemas.microsoft.com/office/drawing/2014/main" id="{531E8A19-42F9-491B-986B-0105A109F4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9631D670-1EE1-4A53-853F-0595D1F362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6" name="Groep 195">
                    <a:extLst>
                      <a:ext uri="{FF2B5EF4-FFF2-40B4-BE49-F238E27FC236}">
                        <a16:creationId xmlns:a16="http://schemas.microsoft.com/office/drawing/2014/main" id="{775440D2-0456-41A1-BCE9-0910BCB96D1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7" name="Rechthoek 196">
                      <a:extLst>
                        <a:ext uri="{FF2B5EF4-FFF2-40B4-BE49-F238E27FC236}">
                          <a16:creationId xmlns:a16="http://schemas.microsoft.com/office/drawing/2014/main" id="{7C73D8B7-009A-4FB2-A331-90008F852E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8" name="Pijl: punthaak 197">
                      <a:extLst>
                        <a:ext uri="{FF2B5EF4-FFF2-40B4-BE49-F238E27FC236}">
                          <a16:creationId xmlns:a16="http://schemas.microsoft.com/office/drawing/2014/main" id="{EDC6ABC0-EF0F-4EFD-96B7-BBDB09FE659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9" name="Groep 178">
                <a:extLst>
                  <a:ext uri="{FF2B5EF4-FFF2-40B4-BE49-F238E27FC236}">
                    <a16:creationId xmlns:a16="http://schemas.microsoft.com/office/drawing/2014/main" id="{64FB7E26-CD83-4E92-A414-53096A945F0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82" name="Rechthoek 181">
                  <a:extLst>
                    <a:ext uri="{FF2B5EF4-FFF2-40B4-BE49-F238E27FC236}">
                      <a16:creationId xmlns:a16="http://schemas.microsoft.com/office/drawing/2014/main" id="{50FDAAD8-61FC-46CA-9BCE-1B2365F21A9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FDB6CA5F-2A24-40C1-B009-B0C40499B86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4" name="Groep 183">
                    <a:extLst>
                      <a:ext uri="{FF2B5EF4-FFF2-40B4-BE49-F238E27FC236}">
                        <a16:creationId xmlns:a16="http://schemas.microsoft.com/office/drawing/2014/main" id="{06A7AA6C-EC0D-4A90-9136-C76299B11C0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8EAAF81F-F76D-4C6F-840E-AB814E89C5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01CB0893-9B63-4EEF-9089-070B49E783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0" name="Rechte verbindingslijn 189">
                      <a:extLst>
                        <a:ext uri="{FF2B5EF4-FFF2-40B4-BE49-F238E27FC236}">
                          <a16:creationId xmlns:a16="http://schemas.microsoft.com/office/drawing/2014/main" id="{CAA92B63-91D9-40B4-8B96-5DA0573ECE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1" name="Rechte verbindingslijn 190">
                      <a:extLst>
                        <a:ext uri="{FF2B5EF4-FFF2-40B4-BE49-F238E27FC236}">
                          <a16:creationId xmlns:a16="http://schemas.microsoft.com/office/drawing/2014/main" id="{20E7DDF7-CB61-4CC3-AE98-A58FF8BCDB7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E43FB3F2-055D-4FB8-AA3A-DA87176D6D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382F61B2-D529-4959-9AD7-9A79EE86FE4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6" name="Rechthoek 185">
                      <a:extLst>
                        <a:ext uri="{FF2B5EF4-FFF2-40B4-BE49-F238E27FC236}">
                          <a16:creationId xmlns:a16="http://schemas.microsoft.com/office/drawing/2014/main" id="{3CA70A1B-9417-4D87-9D57-1D4FF6C4EF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7" name="Pijl: punthaak 186">
                      <a:extLst>
                        <a:ext uri="{FF2B5EF4-FFF2-40B4-BE49-F238E27FC236}">
                          <a16:creationId xmlns:a16="http://schemas.microsoft.com/office/drawing/2014/main" id="{E20B1E82-1E43-4466-A10E-BD82FAB579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CCDC6697-375C-4F2B-BF07-A8181F4975AF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EB76A1BC-2812-4971-87D6-FCBDDC6652A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9D572673-4577-4600-9683-9C405886C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DCC96A2C-4E3D-448B-95AE-3FC952CD7731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D0091602-AE7C-47EF-86BA-5EC9A1CC948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BC847390-2290-4C4E-8A1D-0F2C51525411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050637C0-F4C5-48BA-BD73-F5D90688EBF1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D6FA1299-134C-4827-9DF9-F74778100D1E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E037A85B-B50E-46AA-894B-E72F335F8B2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79FA229A-C548-46F7-9BFF-446FEE864B1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1655342B-C23C-47B8-962D-4B4DFAD0478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E07DDBD2-3445-4263-8108-AC4017A3ADA6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33170E9A-5327-4B76-8B9C-ACD8FB1C5A4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EA36C72B-BA7A-435E-85F6-5EB4B8EE8003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D649BD-DB40-E54C-ABC7-908D9CFD6E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EE10980-3753-4247-9631-58E97A27A9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74643C32-BB0E-FF4D-B698-C2329D76178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30CC2084-1AE5-3144-9321-8549FA1735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F7BC63FB-E4E0-E648-88AC-08C04C4331CC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DBE2EF9B-DA29-C148-A903-C895E3D13B0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F141E088-4B8C-A94D-9758-D69354E7D52D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79A72F5F-7892-FC46-89EE-CFD76E603A5C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7D95BBB6-8B9D-3F4A-94AA-2F093478C0B9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626CF0B9-7D1C-B545-B4E4-02D0C7EAAA2C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2AF1141E-21FA-F34F-8239-7000CA54FF4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79E70D0C-029E-2640-BE4C-69E0D1D1DE57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544A59AC-C376-7A44-909E-BFA3E0D28F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884259A0-289F-E84C-9F25-07364251A29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63F5F4E9-A84E-4E4D-8266-8E67AE6A04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75F75717-8935-E440-AE63-C10BB0E2D12E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B347AE30-F719-D34E-A50B-27B37CA8090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7D8D35AD-3BE4-2543-ACD5-A00850F821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719EA699-31E3-344C-B3DC-8C3B02147F2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F1583D8F-CBCE-0B4C-95E4-755300B199D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4A4DD9EB-1D1F-3242-9ACB-D6558DEDF0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932356BA-8A81-3444-9E75-567D98A33AA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35CDADA3-5EC9-8E4E-80FA-C4DB56E48BE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0C58B437-1B40-904F-8E5C-DB4D7AE945D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531F0A8-2D65-E648-8F96-B7B739C1BC7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F692AD53-A15A-8045-B662-4EB6B0F48F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6C2BC021-D60B-2648-850A-3B16259FC1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C3CB6175-06F9-9149-B729-EC2A541CCC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232145E9-AE86-FB40-A463-55E045248D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257C5185-0A16-3F41-A9E6-C519A2650B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B46DB9C2-FCAB-5C45-A79A-58AE055C932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1D4256CA-1764-BC48-AA7F-E137F5753E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CF206D90-6824-D548-B1E7-59BFD7B71CD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4CB888BB-9FFF-4B4E-B48B-39585E70221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85C5F77F-46C0-0840-A9DA-1B55F96318F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01BD00C4-1C9B-804F-872F-CAECF8301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936ECE6-1DEF-0944-9245-0772BAC50B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268462EE-CBEA-0C4A-8A87-57BA69EFA0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D77E1954-56AD-EF46-9C6C-3F76983633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0F64C460-E6E0-E247-8F7C-57E6D29C44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6A341A5D-0C63-6348-85C3-4F02623B9C1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10607BE8-DCAA-7047-B89F-FC8ACE162FF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6D8E75E6-80AF-F04D-963C-DDD8FBF9185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FA0A0261-0A86-AE48-A0A2-E49C390FAF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D25D05E3-7547-EA43-A01D-7C86502C9C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A59E58ED-E59A-7443-92A9-A8AEE47412D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FCF7E82C-55A6-544C-92DD-6E478AA36C6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6D73F93C-EE2C-804B-BC73-CBFEDC4418F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F7CE2F5-190E-4649-84BD-552F56033D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C220AFE-5E81-4E42-ACF6-4631036461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7A7580EC-487A-EC4A-9095-B61D183C028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D4D2B55B-3B48-054A-8A35-96B63E1638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ADADC572-FD33-8746-B133-4EB4490800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4B7F4CBE-95F0-4A4C-BF7F-0CB73E92D6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FE9F3888-66DD-3A40-BA7C-33CFB27D14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D865FBBC-B616-2946-9559-DD3BD5A8A1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81F43BEF-8F43-9448-AA0C-36D47E886F6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96B7B7DA-C9F6-4648-AC34-55F5BF89FBD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E1361D30-1B77-D041-BE93-0C70A95BD02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116573E0-D9B0-5147-9829-2FE9B8DADBD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8EC40F7B-A016-B74A-BB0F-FFB742877C2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77391821-028E-CC4F-89D4-BEEFCF3AB69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2F4C5616-C994-5A43-B4FD-AA1A4A228B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A76FA402-39D8-8A46-B563-FC96177D84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3FE70465-9749-2E42-A957-B44B032BF9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C9329B38-1576-EF41-8998-98076C3801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53445BB8-2F3C-4A4E-9BCE-CC4668B509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B1FAA86E-5505-464C-91A2-DD1BACBAA7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6EFCD2C2-D3AB-174B-BB7B-08B04090CF5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AA370A1B-B3A2-834D-A915-1569539987C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F322C0C9-2131-3246-895F-C635EBA6AD4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C734474C-0F9B-3C4C-B603-9872AEC466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679FEC5E-6C3F-D045-BA27-DC55FFF9B4FA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EEBFFF57-0975-A049-BE1A-C902CF7957C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5F90B6D2-EB08-FC42-8E84-E4782422DB5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2E8FD947-069F-8D4B-8361-816D32D37003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E90125A3-E577-A147-96CF-1FDBA1178A75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2B22E2EF-B62D-B24C-97FA-A41060D54A8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F4AE193B-32D6-6741-BF3B-5C45BBC4063F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0A0AA0EB-3219-C248-ABBA-B2C550DDFD7A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DC5495A6-1904-1D4C-A70A-398883F083C2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069A1EDF-F93D-B94F-B602-6765448B1F7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D4D89956-F383-A246-9AF3-8588B4361EE6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E4C83E28-5C75-E746-AA0B-073FE1F49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412B22FA-5D72-1D48-B381-094AD08C4E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459FCA92-E17A-764F-9DCA-2E5DF42E45A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1CA235A7-1015-094E-97D6-D21C9506FF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525E0E00-34B1-D442-AEDC-3C18837F824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DC068F43-6D40-E346-ABFA-94284EC02FA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0249D06D-2FE8-3E48-BC9E-5E95645BC9E7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EAA0991A-0939-4044-939B-D79D2D5C9B0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D3C51696-28F7-8A4E-81D9-7049096C1C9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464A58A9-E051-9245-ABC0-93BDA7087F34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69BFEFA1-AFB5-7C47-B8AC-6CCC52A7C27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58D96C79-C1DE-074A-983F-29C722B8E1C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A8AACF60-3266-3047-B56D-DCC9DC9BAE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E6A402F2-50E4-7A46-9385-1E578ED34DF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1FAD5285-1FA2-6445-B668-CEF1F0CF73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86F009C0-4016-7546-83AC-E322299BE343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523148CE-8322-0142-8982-BCC9716471D1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2ECFA8F5-DF81-F74A-8BC9-7ED013D320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42DBBD36-711F-EE4B-B45D-ABAFE31AB65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3CFA5902-CBD4-D34C-BDB1-F3A7D77789A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1A08BA6D-4FA9-DE4D-BAFD-98835AAB52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41940C84-FE9E-2E46-897E-22DC2EEF275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7203857-88EE-624C-8AB7-7D2EA8F0DDF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435E69FB-FB22-6A42-952E-6E6A3836504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43D17DF0-D6A7-D448-9899-26C55FB56F4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CF253F4E-7D93-A84A-BBC4-0C4585B5D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4FF395B0-C2CF-1C4E-B442-4A6F8F5681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14AA49EE-DB27-AE44-9B8D-B32B249385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4465BB2D-5EBA-974A-9205-EE9DF41F1A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1D328FBC-C785-5641-A98A-42055DB7F6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0A3D3AEF-7AE6-CA45-99A9-056EDDBE18F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049101CB-35D3-8943-9F8A-BE5899CC76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D85D9CEE-D7A1-FA48-9CB4-A837686F1A0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77640847-7C34-1446-817B-88ACCBFDFBD0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34A25EA0-189B-BD42-B0CD-D6F83D2764F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FB3B3B67-7ADE-4542-B2F9-CF8B8178A2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0CB47A6D-A75C-CA40-B2AF-B8BB105753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3E52EEC1-AF1D-E648-8AB2-2284BD832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6D5B5FF4-C91C-5C43-9141-D5DE5598FE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43F92DEC-C754-ED4A-AB45-76A481C65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F01A1FFA-E105-1B40-98CE-80E4A203A04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90141BD7-A856-F04F-B2DA-1142B25FB7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CA424381-8EFF-8944-9852-FD9401B0831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5A2095AB-BC34-B842-B818-04B1922840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B873F543-CA86-4C44-A3B3-5286180D1F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2E44A334-DA98-3E46-855F-CD7A85D4F1B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E93967CB-E1A7-5F46-BDAB-1E8C16F0D9F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96648E87-9D66-294F-9B8D-128D6F777D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A31A2F4D-8158-084F-9378-620C10B1336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4D6EBC6F-B804-DA4B-AD8B-5EE659878F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C2E47244-2786-384C-BC7F-CC9E7873E5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DC02F036-41AA-5E49-95C9-F4949CC519D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30F03B3C-09A7-5D4B-9706-F6B2D6D6754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2F128662-C4A2-F144-8EEB-E32861671DB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9206606-03A9-1C4C-AA5A-3F8ADC89025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103673F3-7E56-F849-AC31-12F72EEB68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BBEDF93E-F3FC-FB4F-AA13-9D72C4A8860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CC1A414E-D77F-6C49-9F68-828EFEEB9BB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EC90EA06-36A0-4643-8404-AAC563F1CAE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F322B0D8-8082-5944-8099-74DD8B594D2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9D5A502F-6247-134B-B6EF-3C1613D0648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88D564B7-4F75-FF43-941C-2E952175AF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545244AF-95A0-304D-812D-F5D17D4581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53ED8D7C-FBA6-9B4D-BE0B-D3D454668B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53FF22A0-7B76-3647-9D39-F08F65FF69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647A2803-C936-0448-94B0-38DE6EB83D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438C9209-0DE5-6A4C-B013-88A65F266E8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974F55E2-D357-4943-A072-A029E32E62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5799594A-60C8-C34C-B130-F4B97816E1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E4F12738-C87D-A54D-A96D-FD31564BFD9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9AFBE29E-0C2C-254E-8A2B-091F12A9B47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780A7C7-AC53-AD42-986E-39DE2A35C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DC5FA6AB-50EE-BF45-BA15-7CB2CB0231D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75CCB1FD-44C0-7D42-BA0B-C4121117A8F9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C02F6A63-9431-7E48-A379-9F8EF1E5D303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A006089E-AC9A-1449-BE28-35FBD4F26C3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C4DC5F60-144E-4547-97B4-73FFEB42757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487AF84E-344B-C549-B72F-07EC2CB35DD7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33E61FDE-81BB-774C-AAA0-8DD7FFFBAFA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7609E7B9-BB1D-7B40-8C81-749CCB92285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5C6D6D0-DA49-C64E-9C19-ED9374A0EBE4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42A6D069-08A9-8548-97E3-C38F6898B131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C33889A5-DACB-8B48-9D50-9A17DA7681B2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15D33934-134F-404D-AB42-A6782E264E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378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7B0000A-FEF2-4813-9CA1-A12CB6F259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8B61E59-195F-6C41-B1EB-6C66E12AB0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CD50949-089D-FC4D-9B64-D0BE34E13F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8C8550D-B4B1-8445-B6FA-847F145704A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18169F83-4916-8142-91EB-DC6A18B6E410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0655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83" r:id="rId3"/>
    <p:sldLayoutId id="2147483686" r:id="rId4"/>
    <p:sldLayoutId id="2147483660" r:id="rId5"/>
    <p:sldLayoutId id="2147483661" r:id="rId6"/>
    <p:sldLayoutId id="2147483689" r:id="rId7"/>
    <p:sldLayoutId id="2147483662" r:id="rId8"/>
    <p:sldLayoutId id="214748368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6" r:id="rId16"/>
    <p:sldLayoutId id="214748370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3th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14F811A-9E0C-564B-8B13-170DB7E4F8C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529DDD94-DE2F-4AA8-88E1-1B4BB698131E}"/>
              </a:ext>
            </a:extLst>
          </p:cNvPr>
          <p:cNvSpPr/>
          <p:nvPr/>
        </p:nvSpPr>
        <p:spPr>
          <a:xfrm>
            <a:off x="0" y="0"/>
            <a:ext cx="12192000" cy="11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1" name="Afbeelding 70">
            <a:extLst>
              <a:ext uri="{FF2B5EF4-FFF2-40B4-BE49-F238E27FC236}">
                <a16:creationId xmlns:a16="http://schemas.microsoft.com/office/drawing/2014/main" id="{E1CA85DC-4DEF-47F2-9E6D-EB718A85D9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72" name="Rechthoek 71">
            <a:extLst>
              <a:ext uri="{FF2B5EF4-FFF2-40B4-BE49-F238E27FC236}">
                <a16:creationId xmlns:a16="http://schemas.microsoft.com/office/drawing/2014/main" id="{32160439-F406-4D6E-8C00-6C6E651235AD}"/>
              </a:ext>
            </a:extLst>
          </p:cNvPr>
          <p:cNvSpPr/>
          <p:nvPr/>
        </p:nvSpPr>
        <p:spPr>
          <a:xfrm rot="10800000" flipV="1">
            <a:off x="0" y="-216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ijdelijke aanduiding voor tekst 27">
            <a:extLst>
              <a:ext uri="{FF2B5EF4-FFF2-40B4-BE49-F238E27FC236}">
                <a16:creationId xmlns:a16="http://schemas.microsoft.com/office/drawing/2014/main" id="{45368125-8D6E-4328-929D-2ACE1A29C8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1159174"/>
            <a:ext cx="8797839" cy="5698826"/>
          </a:xfrm>
        </p:spPr>
        <p:txBody>
          <a:bodyPr/>
          <a:lstStyle/>
          <a:p>
            <a:endParaRPr lang="en-GB" dirty="0">
              <a:noFill/>
            </a:endParaRPr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B436DF22-24B8-475A-8692-C184ED83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1" y="1951725"/>
            <a:ext cx="6844406" cy="1263618"/>
          </a:xfrm>
        </p:spPr>
        <p:txBody>
          <a:bodyPr/>
          <a:lstStyle/>
          <a:p>
            <a:r>
              <a:rPr lang="en-GB" dirty="0">
                <a:latin typeface="GothamBlack" charset="0"/>
              </a:rPr>
              <a:t>CPQ – </a:t>
            </a:r>
            <a:r>
              <a:rPr lang="en-GB" dirty="0" smtClean="0">
                <a:latin typeface="GothamBlack" charset="0"/>
              </a:rPr>
              <a:t>Asia</a:t>
            </a:r>
            <a:r>
              <a:rPr lang="en-GB" dirty="0">
                <a:latin typeface="GothamBlack" charset="0"/>
              </a:rPr>
              <a:t/>
            </a:r>
            <a:br>
              <a:rPr lang="en-GB" dirty="0">
                <a:latin typeface="GothamBlack" charset="0"/>
              </a:rPr>
            </a:br>
            <a:r>
              <a:rPr lang="en-GB" dirty="0">
                <a:latin typeface="GothamBlack" charset="0"/>
              </a:rPr>
              <a:t/>
            </a:r>
            <a:br>
              <a:rPr lang="en-GB" dirty="0">
                <a:latin typeface="GothamBlack" charset="0"/>
              </a:rPr>
            </a:br>
            <a:r>
              <a:rPr lang="en-GB" sz="2800" i="1" dirty="0">
                <a:latin typeface="GothamBlack" charset="0"/>
              </a:rPr>
              <a:t>Design and Mock Up</a:t>
            </a:r>
            <a:br>
              <a:rPr lang="en-GB" sz="2800" i="1" dirty="0">
                <a:latin typeface="GothamBlack" charset="0"/>
              </a:rPr>
            </a:br>
            <a:r>
              <a:rPr lang="en-GB" sz="2800" i="1" dirty="0">
                <a:latin typeface="GothamBlack" charset="0"/>
              </a:rPr>
              <a:t>Sept ‘19</a:t>
            </a:r>
            <a:endParaRPr lang="en-GB" dirty="0"/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9268398B-03CD-446A-A535-ED5D1462F9D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AFBD613-E4E9-4EE8-B1CB-1F6B50F72820}"/>
              </a:ext>
            </a:extLst>
          </p:cNvPr>
          <p:cNvSpPr/>
          <p:nvPr/>
        </p:nvSpPr>
        <p:spPr>
          <a:xfrm>
            <a:off x="10894100" y="71407"/>
            <a:ext cx="12875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8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42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CPQ Asia: Connectivity Check : </a:t>
            </a:r>
            <a:r>
              <a:rPr lang="en-US" dirty="0" smtClean="0"/>
              <a:t>IPAccess : Japan </a:t>
            </a:r>
            <a:endParaRPr lang="en-US" dirty="0"/>
          </a:p>
        </p:txBody>
      </p:sp>
      <p:sp>
        <p:nvSpPr>
          <p:cNvPr id="6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9535886" y="721694"/>
            <a:ext cx="2129246" cy="5859577"/>
          </a:xfrm>
        </p:spPr>
        <p:txBody>
          <a:bodyPr/>
          <a:lstStyle/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For IPAccess ULL fibre options will  be available  on Primary Connection page and Secondary connection page </a:t>
            </a:r>
          </a:p>
          <a:p>
            <a:pPr marL="263525" lvl="2">
              <a:buClr>
                <a:schemeClr val="accent1"/>
              </a:buClr>
            </a:pPr>
            <a:r>
              <a:rPr lang="en-US" sz="1400" dirty="0"/>
              <a:t>Hong Kong and Singapore </a:t>
            </a:r>
            <a:r>
              <a:rPr lang="en-US" sz="1400" dirty="0" smtClean="0"/>
              <a:t>- ULL </a:t>
            </a:r>
            <a:r>
              <a:rPr lang="en-US" sz="1400" dirty="0" err="1" smtClean="0"/>
              <a:t>Fibre</a:t>
            </a:r>
            <a:r>
              <a:rPr lang="en-US" sz="1400" dirty="0" smtClean="0"/>
              <a:t> will </a:t>
            </a:r>
            <a:r>
              <a:rPr lang="en-US" sz="1400" dirty="0"/>
              <a:t>work same as Ethernet line</a:t>
            </a:r>
          </a:p>
          <a:p>
            <a:pPr marL="263525" lvl="2">
              <a:buClr>
                <a:schemeClr val="accent1"/>
              </a:buClr>
            </a:pPr>
            <a:endParaRPr lang="en-GB" sz="1300" dirty="0" smtClean="0"/>
          </a:p>
          <a:p>
            <a:endParaRPr lang="en-US" sz="1300" dirty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1" y="967285"/>
            <a:ext cx="9058275" cy="4914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5579" y="5555613"/>
            <a:ext cx="992778" cy="32657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11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CPQ Asia: Connectivity Check : IPAccess : Japan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6" y="849014"/>
            <a:ext cx="9001125" cy="531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26" y="6261312"/>
            <a:ext cx="8858250" cy="257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3074" y="6226613"/>
            <a:ext cx="992778" cy="32657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Vertical Text Placeholder 1"/>
          <p:cNvSpPr txBox="1">
            <a:spLocks/>
          </p:cNvSpPr>
          <p:nvPr/>
        </p:nvSpPr>
        <p:spPr>
          <a:xfrm>
            <a:off x="9535886" y="721694"/>
            <a:ext cx="2129246" cy="5859577"/>
          </a:xfrm>
          <a:prstGeom prst="rect">
            <a:avLst/>
          </a:prstGeom>
        </p:spPr>
        <p:txBody>
          <a:bodyPr/>
          <a:lstStyle>
            <a:lvl1pPr marL="263525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74638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688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799" b="0" strike="noStrike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strike="noStrike" kern="1200" cap="none" spc="90" baseline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 cap="none" spc="13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6pPr>
            <a:lvl7pPr marL="450850" indent="-45085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1799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9263" indent="-449263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lphaLcPeriod"/>
              <a:defRPr sz="1799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+mj-lt"/>
              <a:buNone/>
              <a:defRPr sz="1799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lvl="2">
              <a:buClr>
                <a:schemeClr val="accent1"/>
              </a:buClr>
            </a:pPr>
            <a:r>
              <a:rPr lang="en-US" sz="1300" dirty="0"/>
              <a:t>Once user selects an ULL </a:t>
            </a:r>
            <a:r>
              <a:rPr lang="en-US" sz="1300" dirty="0" err="1"/>
              <a:t>Fibre</a:t>
            </a:r>
            <a:r>
              <a:rPr lang="en-US" sz="1300" dirty="0"/>
              <a:t> option then the bandwidth and Resiliency will validated against what is present on the quote and appropriate error message will be shown </a:t>
            </a:r>
          </a:p>
          <a:p>
            <a:r>
              <a:rPr lang="en-GB" sz="1300" dirty="0" smtClean="0"/>
              <a:t>Scenario1: For IPAccess, if the billing type is Flat then the bandwidth check will be performed on Service Bandwidth</a:t>
            </a:r>
            <a:endParaRPr lang="en-US" sz="1300" dirty="0" smtClean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2731" y="2678965"/>
            <a:ext cx="5403787" cy="37430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  <a:latin typeface="+mj-lt"/>
              </a:rPr>
              <a:t>Bandwidth option selected in the ULL Table does match the bandwidth Please change the bandwidth or select  another option from ULL table</a:t>
            </a:r>
            <a:endParaRPr lang="en-US" sz="9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2731" y="3108154"/>
            <a:ext cx="5576473" cy="28379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  <a:latin typeface="+mj-lt"/>
              </a:rPr>
              <a:t>Resiliency option selected in the ULL Table does match the Resiliency selected  Please change the bandwidth or select  another option from ULL table</a:t>
            </a:r>
            <a:endParaRPr lang="en-US" sz="9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56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05" y="721694"/>
            <a:ext cx="9058275" cy="48863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CPQ Asia: Connectivity Check : </a:t>
            </a:r>
            <a:r>
              <a:rPr lang="en-US" dirty="0" smtClean="0"/>
              <a:t>IPAccess : Japan </a:t>
            </a:r>
            <a:endParaRPr lang="en-US" dirty="0"/>
          </a:p>
        </p:txBody>
      </p:sp>
      <p:sp>
        <p:nvSpPr>
          <p:cNvPr id="6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9535886" y="721694"/>
            <a:ext cx="2129246" cy="5859577"/>
          </a:xfrm>
        </p:spPr>
        <p:txBody>
          <a:bodyPr/>
          <a:lstStyle/>
          <a:p>
            <a:pPr marL="263525" lvl="2">
              <a:buClr>
                <a:schemeClr val="accent1"/>
              </a:buClr>
            </a:pPr>
            <a:r>
              <a:rPr lang="en-US" sz="1300" dirty="0"/>
              <a:t>Once user selects an ULL </a:t>
            </a:r>
            <a:r>
              <a:rPr lang="en-US" sz="1300" dirty="0" err="1"/>
              <a:t>Fibre</a:t>
            </a:r>
            <a:r>
              <a:rPr lang="en-US" sz="1300" dirty="0"/>
              <a:t> option then the bandwidth and Resiliency will validated against what is present on the quote and appropriate error message will be </a:t>
            </a:r>
            <a:r>
              <a:rPr lang="en-US" sz="1300" dirty="0" smtClean="0"/>
              <a:t>shown</a:t>
            </a:r>
            <a:endParaRPr lang="en-US" sz="1300" dirty="0"/>
          </a:p>
          <a:p>
            <a:pPr marL="263525" lvl="2">
              <a:buClr>
                <a:schemeClr val="accent1"/>
              </a:buClr>
            </a:pPr>
            <a:r>
              <a:rPr lang="en-GB" sz="1300" dirty="0"/>
              <a:t>Scenario2: For IPAccess, if the billing type is UBB then the bandwidth check will be performed on </a:t>
            </a:r>
            <a:r>
              <a:rPr lang="en-GB" sz="1300" dirty="0" smtClean="0"/>
              <a:t>Maximum </a:t>
            </a:r>
            <a:r>
              <a:rPr lang="en-GB" sz="1300" dirty="0"/>
              <a:t>Bandwidth</a:t>
            </a:r>
            <a:endParaRPr lang="en-US" sz="1300" dirty="0"/>
          </a:p>
          <a:p>
            <a:pPr marL="0" lvl="2" indent="0">
              <a:buClr>
                <a:schemeClr val="accent1"/>
              </a:buClr>
              <a:buNone/>
            </a:pPr>
            <a:endParaRPr lang="en-US" sz="1300" dirty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None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12307" y="2535976"/>
            <a:ext cx="5403787" cy="37430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  <a:latin typeface="+mj-lt"/>
              </a:rPr>
              <a:t>Bandwidth option selected in the ULL Table does match the bandwidth Please change the bandwidth or select  another option from ULL table</a:t>
            </a:r>
            <a:endParaRPr lang="en-US" sz="9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07193" y="2992491"/>
            <a:ext cx="5300580" cy="3447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  <a:latin typeface="+mj-lt"/>
              </a:rPr>
              <a:t>Resiliency option selected in the ULL Table does match the Resiliency selected  Please change the bandwidth or select  another option from ULL table</a:t>
            </a:r>
            <a:endParaRPr lang="en-US" sz="9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5" y="5378285"/>
            <a:ext cx="88582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13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7" y="691557"/>
            <a:ext cx="9124950" cy="522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07" y="6036874"/>
            <a:ext cx="8858250" cy="257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157" y="6083569"/>
            <a:ext cx="992778" cy="32657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Vertical Text Placeholder 1"/>
          <p:cNvSpPr txBox="1">
            <a:spLocks/>
          </p:cNvSpPr>
          <p:nvPr/>
        </p:nvSpPr>
        <p:spPr>
          <a:xfrm>
            <a:off x="9535886" y="721694"/>
            <a:ext cx="2129246" cy="5859577"/>
          </a:xfrm>
          <a:prstGeom prst="rect">
            <a:avLst/>
          </a:prstGeom>
        </p:spPr>
        <p:txBody>
          <a:bodyPr/>
          <a:lstStyle>
            <a:lvl1pPr marL="263525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74638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688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799" b="0" strike="noStrike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strike="noStrike" kern="1200" cap="none" spc="90" baseline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 cap="none" spc="13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6pPr>
            <a:lvl7pPr marL="450850" indent="-45085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1799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9263" indent="-449263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lphaLcPeriod"/>
              <a:defRPr sz="1799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+mj-lt"/>
              <a:buNone/>
              <a:defRPr sz="1799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lvl="2">
              <a:buClr>
                <a:schemeClr val="accent1"/>
              </a:buClr>
            </a:pPr>
            <a:r>
              <a:rPr lang="en-US" sz="1300" dirty="0" smtClean="0"/>
              <a:t>Once user selects an ULL </a:t>
            </a:r>
            <a:r>
              <a:rPr lang="en-US" sz="1300" dirty="0" err="1" smtClean="0"/>
              <a:t>Fibre</a:t>
            </a:r>
            <a:r>
              <a:rPr lang="en-US" sz="1300" dirty="0" smtClean="0"/>
              <a:t> option then the bandwidth and Resiliency will validated against what is present on the quote and appropriate error message will be shown</a:t>
            </a:r>
          </a:p>
          <a:p>
            <a:pPr marL="263525" lvl="2">
              <a:buClr>
                <a:schemeClr val="accent1"/>
              </a:buClr>
            </a:pPr>
            <a:endParaRPr lang="en-US" sz="1300" dirty="0" smtClean="0"/>
          </a:p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Scenario3: For IPAccess, for the secondary connection the bandwidth check has to be done against the Backup bandwidth</a:t>
            </a:r>
            <a:endParaRPr lang="en-US" sz="1300" dirty="0" smtClean="0"/>
          </a:p>
          <a:p>
            <a:endParaRPr lang="en-US" sz="1300" dirty="0" smtClean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7193" y="2324123"/>
            <a:ext cx="5403787" cy="37430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  <a:latin typeface="+mj-lt"/>
              </a:rPr>
              <a:t>Bandwidth option selected in the ULL Table does match the bandwidth Please change the bandwidth or select  another option from ULL table</a:t>
            </a:r>
            <a:endParaRPr lang="en-US" sz="9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7193" y="2992491"/>
            <a:ext cx="5300580" cy="3447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  <a:latin typeface="+mj-lt"/>
              </a:rPr>
              <a:t>Resiliency option selected in the ULL Table does match the Resiliency selected  Please change the bandwidth or select  another option from ULL table</a:t>
            </a:r>
            <a:endParaRPr lang="en-US" sz="9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200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14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CPQ Asia: Connectivity Check : </a:t>
            </a:r>
            <a:r>
              <a:rPr lang="en-US" dirty="0" smtClean="0"/>
              <a:t>South Korea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957"/>
            <a:ext cx="8270744" cy="3045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5053"/>
            <a:ext cx="8270744" cy="1573096"/>
          </a:xfrm>
          <a:prstGeom prst="rect">
            <a:avLst/>
          </a:prstGeom>
        </p:spPr>
      </p:pic>
      <p:sp>
        <p:nvSpPr>
          <p:cNvPr id="7" name="Vertical Text Placeholder 1"/>
          <p:cNvSpPr txBox="1">
            <a:spLocks/>
          </p:cNvSpPr>
          <p:nvPr/>
        </p:nvSpPr>
        <p:spPr>
          <a:xfrm>
            <a:off x="8720919" y="829957"/>
            <a:ext cx="3088943" cy="5859577"/>
          </a:xfrm>
          <a:prstGeom prst="rect">
            <a:avLst/>
          </a:prstGeom>
        </p:spPr>
        <p:txBody>
          <a:bodyPr/>
          <a:lstStyle>
            <a:lvl1pPr marL="263525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74638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688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799" b="0" strike="noStrike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strike="noStrike" kern="1200" cap="none" spc="90" baseline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 cap="none" spc="13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6pPr>
            <a:lvl7pPr marL="450850" indent="-45085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1799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9263" indent="-449263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lphaLcPeriod"/>
              <a:defRPr sz="1799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+mj-lt"/>
              <a:buNone/>
              <a:defRPr sz="1799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For South Korea, we have a one DC building which provides on-net connectivity</a:t>
            </a:r>
          </a:p>
          <a:p>
            <a:pPr marL="263525" lvl="2">
              <a:buClr>
                <a:schemeClr val="accent1"/>
              </a:buClr>
            </a:pPr>
            <a:endParaRPr lang="en-GB" sz="1300" dirty="0" smtClean="0"/>
          </a:p>
          <a:p>
            <a:r>
              <a:rPr lang="en-US" sz="1300" dirty="0" smtClean="0"/>
              <a:t>Base price not found message comes in the pricing grid for this DC selection.</a:t>
            </a:r>
          </a:p>
          <a:p>
            <a:endParaRPr lang="en-US" sz="1300" dirty="0"/>
          </a:p>
          <a:p>
            <a:r>
              <a:rPr lang="en-US" sz="1300" dirty="0" smtClean="0"/>
              <a:t>CPQ will not provide any additional logic to handle any product specific variation for this DC</a:t>
            </a:r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15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CPQ Asia: Connectivity Check: Bulk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1" y="959571"/>
            <a:ext cx="9400359" cy="4762500"/>
          </a:xfrm>
          <a:prstGeom prst="rect">
            <a:avLst/>
          </a:prstGeom>
        </p:spPr>
      </p:pic>
      <p:sp>
        <p:nvSpPr>
          <p:cNvPr id="6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9797143" y="929017"/>
            <a:ext cx="1698857" cy="5859577"/>
          </a:xfrm>
        </p:spPr>
        <p:txBody>
          <a:bodyPr/>
          <a:lstStyle/>
          <a:p>
            <a:pPr marL="263525" lvl="2">
              <a:buClr>
                <a:schemeClr val="accent1"/>
              </a:buClr>
            </a:pPr>
            <a:r>
              <a:rPr lang="en-US" sz="1300" dirty="0" smtClean="0"/>
              <a:t>ULL Check button should be introduced to execute the ULL check</a:t>
            </a:r>
          </a:p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No hiding rule is required for this button</a:t>
            </a:r>
          </a:p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For each line item a new radio button for ULL should be provided. </a:t>
            </a:r>
            <a:endParaRPr lang="en-US" sz="1300" dirty="0" smtClean="0"/>
          </a:p>
          <a:p>
            <a:endParaRPr lang="en-US" sz="1300" dirty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87312" y="1862618"/>
            <a:ext cx="992778" cy="32657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8861" y="4135556"/>
            <a:ext cx="992778" cy="24050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49664" y="4127862"/>
            <a:ext cx="992778" cy="2481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55772" y="3370217"/>
            <a:ext cx="979714" cy="75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23113" y="3273782"/>
            <a:ext cx="11123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Remm Roppongi, Chome – 7, Minato City, Tokyo 106-0032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50631" y="3370217"/>
            <a:ext cx="799033" cy="75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3512" y="3340821"/>
            <a:ext cx="10710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Villa Fontanne, </a:t>
            </a:r>
            <a:r>
              <a:rPr lang="en-US" sz="1000" dirty="0">
                <a:solidFill>
                  <a:srgbClr val="00B050"/>
                </a:solidFill>
              </a:rPr>
              <a:t>Chome – 7, Minato City, Tokyo 106-0032</a:t>
            </a:r>
          </a:p>
        </p:txBody>
      </p:sp>
    </p:spTree>
    <p:extLst>
      <p:ext uri="{BB962C8B-B14F-4D97-AF65-F5344CB8AC3E}">
        <p14:creationId xmlns:p14="http://schemas.microsoft.com/office/powerpoint/2010/main" val="16137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16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Asia: Connectivity Check: Bulk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" y="1397726"/>
            <a:ext cx="8778240" cy="3847076"/>
          </a:xfrm>
          <a:prstGeom prst="rect">
            <a:avLst/>
          </a:prstGeom>
        </p:spPr>
      </p:pic>
      <p:sp>
        <p:nvSpPr>
          <p:cNvPr id="5" name="Vertical Text Placeholder 1"/>
          <p:cNvSpPr txBox="1">
            <a:spLocks/>
          </p:cNvSpPr>
          <p:nvPr/>
        </p:nvSpPr>
        <p:spPr>
          <a:xfrm>
            <a:off x="9797143" y="1198074"/>
            <a:ext cx="2233748" cy="5112785"/>
          </a:xfrm>
          <a:prstGeom prst="rect">
            <a:avLst/>
          </a:prstGeom>
        </p:spPr>
        <p:txBody>
          <a:bodyPr/>
          <a:lstStyle>
            <a:lvl1pPr marL="263525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74638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688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799" b="0" strike="noStrike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strike="noStrike" kern="1200" cap="none" spc="90" baseline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 cap="none" spc="13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6pPr>
            <a:lvl7pPr marL="450850" indent="-45085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1799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9263" indent="-449263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lphaLcPeriod"/>
              <a:defRPr sz="1799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+mj-lt"/>
              <a:buNone/>
              <a:defRPr sz="1799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In case the ULL check provides results back then the colour of the text (ULL) should change to blue. This indicates the availability</a:t>
            </a:r>
          </a:p>
          <a:p>
            <a:pPr marL="263525" lvl="2">
              <a:buClr>
                <a:schemeClr val="accent1"/>
              </a:buClr>
            </a:pPr>
            <a:endParaRPr lang="en-US" sz="1300" dirty="0" smtClean="0"/>
          </a:p>
          <a:p>
            <a:endParaRPr lang="en-US" sz="1300" dirty="0" smtClean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25733" y="4893202"/>
            <a:ext cx="992778" cy="24050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16536" y="4885508"/>
            <a:ext cx="992778" cy="2481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6284" y="4127863"/>
            <a:ext cx="979714" cy="75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60719" y="3933374"/>
            <a:ext cx="11051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Remm Roppongi, Chome – 7, Minato City, Tokyo 106-0032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7394" y="4135557"/>
            <a:ext cx="799033" cy="75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87394" y="3961293"/>
            <a:ext cx="10710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Villa Fontanne, </a:t>
            </a:r>
            <a:r>
              <a:rPr lang="en-US" sz="1000" dirty="0">
                <a:solidFill>
                  <a:srgbClr val="00B050"/>
                </a:solidFill>
              </a:rPr>
              <a:t>Chome – 7, Minato City, Tokyo 106-0032</a:t>
            </a:r>
          </a:p>
        </p:txBody>
      </p:sp>
    </p:spTree>
    <p:extLst>
      <p:ext uri="{BB962C8B-B14F-4D97-AF65-F5344CB8AC3E}">
        <p14:creationId xmlns:p14="http://schemas.microsoft.com/office/powerpoint/2010/main" val="31401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17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Asia: Connectivity Check: Bulk </a:t>
            </a:r>
            <a:endParaRPr lang="en-US" dirty="0"/>
          </a:p>
        </p:txBody>
      </p:sp>
      <p:sp>
        <p:nvSpPr>
          <p:cNvPr id="5" name="Vertical Text Placeholder 1"/>
          <p:cNvSpPr txBox="1">
            <a:spLocks/>
          </p:cNvSpPr>
          <p:nvPr/>
        </p:nvSpPr>
        <p:spPr>
          <a:xfrm>
            <a:off x="10044752" y="998423"/>
            <a:ext cx="2147244" cy="5859577"/>
          </a:xfrm>
          <a:prstGeom prst="rect">
            <a:avLst/>
          </a:prstGeom>
        </p:spPr>
        <p:txBody>
          <a:bodyPr/>
          <a:lstStyle>
            <a:lvl1pPr marL="263525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74638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688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799" b="0" strike="noStrike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strike="noStrike" kern="1200" cap="none" spc="90" baseline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 cap="none" spc="13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6pPr>
            <a:lvl7pPr marL="450850" indent="-45085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1799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9263" indent="-449263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lphaLcPeriod"/>
              <a:defRPr sz="1799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+mj-lt"/>
              <a:buNone/>
              <a:defRPr sz="1799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Once user select the ULL Fibre posting running the ULL Fibre check then the records will be displayed to him in pop up (similar to </a:t>
            </a:r>
            <a:r>
              <a:rPr lang="en-GB" sz="1300" dirty="0" err="1" smtClean="0"/>
              <a:t>Offnet</a:t>
            </a:r>
            <a:r>
              <a:rPr lang="en-GB" sz="1300" dirty="0" smtClean="0"/>
              <a:t>)</a:t>
            </a:r>
          </a:p>
          <a:p>
            <a:pPr marL="263525" lvl="2">
              <a:buClr>
                <a:schemeClr val="accent1"/>
              </a:buClr>
            </a:pPr>
            <a:endParaRPr lang="en-US" sz="1300" dirty="0" smtClean="0"/>
          </a:p>
          <a:p>
            <a:endParaRPr lang="en-US" sz="1300" dirty="0" smtClean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2" y="1092584"/>
            <a:ext cx="9753600" cy="4438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70212" y="2704393"/>
            <a:ext cx="5877600" cy="27040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18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Asia: Connectivity Check: Bulk </a:t>
            </a:r>
            <a:endParaRPr lang="en-US" dirty="0"/>
          </a:p>
        </p:txBody>
      </p:sp>
      <p:sp>
        <p:nvSpPr>
          <p:cNvPr id="5" name="Vertical Text Placeholder 1"/>
          <p:cNvSpPr txBox="1">
            <a:spLocks/>
          </p:cNvSpPr>
          <p:nvPr/>
        </p:nvSpPr>
        <p:spPr>
          <a:xfrm>
            <a:off x="9951992" y="1265468"/>
            <a:ext cx="1960654" cy="5315803"/>
          </a:xfrm>
          <a:prstGeom prst="rect">
            <a:avLst/>
          </a:prstGeom>
        </p:spPr>
        <p:txBody>
          <a:bodyPr/>
          <a:lstStyle>
            <a:lvl1pPr marL="263525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74638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688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799" b="0" strike="noStrike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strike="noStrike" kern="1200" cap="none" spc="90" baseline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 cap="none" spc="13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6pPr>
            <a:lvl7pPr marL="450850" indent="-45085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1799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9263" indent="-449263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lphaLcPeriod"/>
              <a:defRPr sz="1799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+mj-lt"/>
              <a:buNone/>
              <a:defRPr sz="1799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Advance filter section to be updated to have the ULL option to filter out the records</a:t>
            </a:r>
          </a:p>
          <a:p>
            <a:pPr marL="263525" lvl="2">
              <a:buClr>
                <a:schemeClr val="accent1"/>
              </a:buClr>
            </a:pPr>
            <a:endParaRPr lang="en-US" sz="1300" dirty="0" smtClean="0"/>
          </a:p>
          <a:p>
            <a:endParaRPr lang="en-US" sz="1300" dirty="0" smtClean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268044"/>
            <a:ext cx="9570039" cy="39868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131" y="4680176"/>
            <a:ext cx="5041578" cy="24452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6709" y="3030582"/>
            <a:ext cx="979714" cy="75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42218" y="3030581"/>
            <a:ext cx="979714" cy="75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19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Asia: Connectivity Check: Bulk </a:t>
            </a:r>
            <a:endParaRPr lang="en-US" dirty="0"/>
          </a:p>
        </p:txBody>
      </p:sp>
      <p:sp>
        <p:nvSpPr>
          <p:cNvPr id="5" name="Vertical Text Placeholder 1"/>
          <p:cNvSpPr txBox="1">
            <a:spLocks/>
          </p:cNvSpPr>
          <p:nvPr/>
        </p:nvSpPr>
        <p:spPr>
          <a:xfrm>
            <a:off x="10251958" y="998423"/>
            <a:ext cx="1698857" cy="5859577"/>
          </a:xfrm>
          <a:prstGeom prst="rect">
            <a:avLst/>
          </a:prstGeom>
        </p:spPr>
        <p:txBody>
          <a:bodyPr/>
          <a:lstStyle>
            <a:lvl1pPr marL="263525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74638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688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799" b="0" strike="noStrike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strike="noStrike" kern="1200" cap="none" spc="90" baseline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 cap="none" spc="13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6pPr>
            <a:lvl7pPr marL="450850" indent="-45085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1799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9263" indent="-449263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lphaLcPeriod"/>
              <a:defRPr sz="1799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+mj-lt"/>
              <a:buNone/>
              <a:defRPr sz="1799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In case the bandwidth and resiliency of the bulk record is not inline with the ULL fibre record selected on the connectivity page then system will show error to the user</a:t>
            </a:r>
          </a:p>
          <a:p>
            <a:pPr marL="263525" lvl="2">
              <a:buClr>
                <a:schemeClr val="accent1"/>
              </a:buClr>
            </a:pPr>
            <a:endParaRPr lang="en-GB" sz="1300" dirty="0"/>
          </a:p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User can correct the bandwidth on the  CPQ </a:t>
            </a:r>
            <a:r>
              <a:rPr lang="en-GB" sz="1300" dirty="0" err="1" smtClean="0"/>
              <a:t>config</a:t>
            </a:r>
            <a:r>
              <a:rPr lang="en-GB" sz="1300" dirty="0" smtClean="0"/>
              <a:t> screen</a:t>
            </a:r>
          </a:p>
          <a:p>
            <a:pPr marL="263525" lvl="2">
              <a:buClr>
                <a:schemeClr val="accent1"/>
              </a:buClr>
            </a:pPr>
            <a:endParaRPr lang="en-US" sz="1300" dirty="0" smtClean="0"/>
          </a:p>
          <a:p>
            <a:endParaRPr lang="en-US" sz="1300" dirty="0" smtClean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1143000"/>
            <a:ext cx="9418320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5281" y="4784679"/>
            <a:ext cx="1762800" cy="3490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2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Document Release and Change Log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56083"/>
              </p:ext>
            </p:extLst>
          </p:nvPr>
        </p:nvGraphicFramePr>
        <p:xfrm>
          <a:off x="381217" y="620204"/>
          <a:ext cx="11429562" cy="1951619"/>
        </p:xfrm>
        <a:graphic>
          <a:graphicData uri="http://schemas.openxmlformats.org/drawingml/2006/table">
            <a:tbl>
              <a:tblPr/>
              <a:tblGrid>
                <a:gridCol w="163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3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CPQ Asia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Version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>
                          <a:latin typeface="+mj-lt"/>
                        </a:rPr>
                        <a:t>26th Nov, </a:t>
                      </a:r>
                      <a:r>
                        <a:rPr lang="en-GB" sz="1400" baseline="0" dirty="0">
                          <a:latin typeface="+mj-lt"/>
                        </a:rPr>
                        <a:t>2019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I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Connectivity Check </a:t>
                      </a:r>
                      <a:endParaRPr kumimoji="0" lang="en-I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0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7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348000" y="1173689"/>
            <a:ext cx="11495996" cy="4665600"/>
          </a:xfrm>
        </p:spPr>
        <p:txBody>
          <a:bodyPr/>
          <a:lstStyle/>
          <a:p>
            <a:r>
              <a:rPr lang="en-US" sz="1400" dirty="0" smtClean="0"/>
              <a:t>Japan , Singapore and Hong Kong supports ULL </a:t>
            </a:r>
            <a:r>
              <a:rPr lang="en-US" sz="1400" dirty="0" err="1" smtClean="0"/>
              <a:t>Fibre</a:t>
            </a:r>
            <a:endParaRPr lang="en-US" sz="1400" dirty="0" smtClean="0"/>
          </a:p>
          <a:p>
            <a:r>
              <a:rPr lang="en-GB" sz="1400" dirty="0" smtClean="0"/>
              <a:t>ULL Fibre availability is provided by our preferred carrier to the Colt</a:t>
            </a:r>
          </a:p>
          <a:p>
            <a:r>
              <a:rPr lang="en-GB" sz="1400" dirty="0" smtClean="0"/>
              <a:t>CPQ will provide an option to check the ULL Fibre connectivity for these countries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CPQ Asia: Connectivity Check : 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73" y="1129632"/>
            <a:ext cx="7629393" cy="37712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4373" y="4574323"/>
            <a:ext cx="992778" cy="32657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269411" y="1129632"/>
            <a:ext cx="3301235" cy="4665600"/>
          </a:xfrm>
        </p:spPr>
        <p:txBody>
          <a:bodyPr/>
          <a:lstStyle/>
          <a:p>
            <a:r>
              <a:rPr lang="en-US" sz="1400" dirty="0" smtClean="0"/>
              <a:t>On the Site Detail page, there will be another option called ‘ULL Fibre Check’ which will be introduced.</a:t>
            </a:r>
          </a:p>
          <a:p>
            <a:r>
              <a:rPr lang="en-US" sz="1400" dirty="0" smtClean="0"/>
              <a:t>ULL </a:t>
            </a:r>
            <a:r>
              <a:rPr lang="en-US" sz="1400" dirty="0" err="1" smtClean="0"/>
              <a:t>Fibre</a:t>
            </a:r>
            <a:r>
              <a:rPr lang="en-US" sz="1400" dirty="0" smtClean="0"/>
              <a:t> check will work only for Japan, Singapore and Hong Kong. For Other countries it would return a </a:t>
            </a:r>
            <a:r>
              <a:rPr lang="en-US" sz="1400" dirty="0" err="1" smtClean="0"/>
              <a:t>errorr</a:t>
            </a:r>
            <a:r>
              <a:rPr lang="en-US" sz="1400" dirty="0" smtClean="0"/>
              <a:t> message</a:t>
            </a:r>
          </a:p>
          <a:p>
            <a:r>
              <a:rPr lang="en-US" sz="1400" dirty="0" smtClean="0"/>
              <a:t>This change is required across Ethernet Line, Ethernet Hub &amp; Spoke, Wave &amp; IPAccess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CPQ Asia: Connectivity Check : Japan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5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31" y="1191506"/>
            <a:ext cx="7800975" cy="4314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71344" y="4649558"/>
            <a:ext cx="992778" cy="32657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389022" y="1016118"/>
            <a:ext cx="3301235" cy="46656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Only for Japan , when user clicks on the ‘ULL </a:t>
            </a:r>
            <a:r>
              <a:rPr lang="en-US" dirty="0" err="1" smtClean="0"/>
              <a:t>Fibre</a:t>
            </a:r>
            <a:r>
              <a:rPr lang="en-US" dirty="0" smtClean="0"/>
              <a:t>’ check button then system </a:t>
            </a:r>
            <a:r>
              <a:rPr lang="en-US" dirty="0"/>
              <a:t>should check </a:t>
            </a:r>
            <a:r>
              <a:rPr lang="en-US" dirty="0" smtClean="0"/>
              <a:t>‘</a:t>
            </a:r>
            <a:r>
              <a:rPr lang="en-US" dirty="0"/>
              <a:t>Service Bandwidth’ and ‘Resiliency</a:t>
            </a:r>
            <a:r>
              <a:rPr lang="en-US" dirty="0" smtClean="0"/>
              <a:t>’ field are populated</a:t>
            </a:r>
          </a:p>
          <a:p>
            <a:r>
              <a:rPr lang="en-US" dirty="0" smtClean="0"/>
              <a:t>In </a:t>
            </a:r>
            <a:r>
              <a:rPr lang="en-US" dirty="0"/>
              <a:t>case they are missing , CPQ will be provide the necessary error message to select these fields</a:t>
            </a:r>
          </a:p>
          <a:p>
            <a:pPr marL="263525" lvl="1" indent="0">
              <a:buNone/>
            </a:pPr>
            <a:endParaRPr lang="en-US" dirty="0" smtClean="0"/>
          </a:p>
          <a:p>
            <a:pPr marL="263525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CPQ Asia: Connectivity Check : Japan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43031" y="2267557"/>
            <a:ext cx="3971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FF0000"/>
                </a:solidFill>
              </a:rPr>
              <a:t>Please select bandwidth to proceed with the ULL Fibre check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8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395554" y="658910"/>
            <a:ext cx="3301235" cy="5859577"/>
          </a:xfrm>
        </p:spPr>
        <p:txBody>
          <a:bodyPr/>
          <a:lstStyle/>
          <a:p>
            <a:r>
              <a:rPr lang="en-US" sz="1300" dirty="0" smtClean="0"/>
              <a:t>CPQ will present the ULL </a:t>
            </a:r>
            <a:r>
              <a:rPr lang="en-US" sz="1300" dirty="0" err="1" smtClean="0"/>
              <a:t>Fibre</a:t>
            </a:r>
            <a:r>
              <a:rPr lang="en-US" sz="1300" dirty="0" smtClean="0"/>
              <a:t> connectivity details in a tabular form in connectivity table. </a:t>
            </a:r>
          </a:p>
          <a:p>
            <a:r>
              <a:rPr lang="en-US" sz="1300" dirty="0" smtClean="0"/>
              <a:t>CPQ will get the result back from the NTT data set</a:t>
            </a: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CPQ Asia: Connectivity Check : Japan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5" y="850446"/>
            <a:ext cx="8389211" cy="398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623" y="2548074"/>
            <a:ext cx="7685313" cy="1592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98693" y="1576150"/>
            <a:ext cx="744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NTT5657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6374674" y="1576150"/>
            <a:ext cx="449648" cy="485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74674" y="1857104"/>
            <a:ext cx="1149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Retail Building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1563933"/>
            <a:ext cx="1149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New Building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464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395554" y="658910"/>
            <a:ext cx="3301235" cy="5859577"/>
          </a:xfrm>
        </p:spPr>
        <p:txBody>
          <a:bodyPr/>
          <a:lstStyle/>
          <a:p>
            <a:pPr marL="263525" lvl="2">
              <a:buClr>
                <a:schemeClr val="accent1"/>
              </a:buClr>
            </a:pPr>
            <a:r>
              <a:rPr lang="en-US" sz="1300" dirty="0"/>
              <a:t>Once user selects an ULL </a:t>
            </a:r>
            <a:r>
              <a:rPr lang="en-US" sz="1300" dirty="0" err="1"/>
              <a:t>Fibre</a:t>
            </a:r>
            <a:r>
              <a:rPr lang="en-US" sz="1300" dirty="0"/>
              <a:t> option then the bandwidth and Resiliency will validated against what is present on the </a:t>
            </a:r>
            <a:r>
              <a:rPr lang="en-US" sz="1300" dirty="0" smtClean="0"/>
              <a:t>quote and appropriate error message will be shown </a:t>
            </a:r>
          </a:p>
          <a:p>
            <a:endParaRPr lang="en-US" sz="1300" dirty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CPQ Asia: Connectivity Check : Japan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96" y="3213572"/>
            <a:ext cx="8533435" cy="2905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97" y="526432"/>
            <a:ext cx="8427969" cy="26871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04593" y="2734654"/>
            <a:ext cx="5576473" cy="28379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+mj-lt"/>
              </a:rPr>
              <a:t>Bandwidth option selected in the ULL Table does match the Service bandwidth Please change the bandwidth or select  another option from ULL table</a:t>
            </a:r>
            <a:endParaRPr lang="en-US" sz="1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57325" y="3213572"/>
            <a:ext cx="5576473" cy="28379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+mj-lt"/>
              </a:rPr>
              <a:t>Resiliency option selected in the ULL Table does match the Resiliency selected  Please change the bandwidth or select  another option from ULL table</a:t>
            </a:r>
            <a:endParaRPr lang="en-US" sz="1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553" y="4446314"/>
            <a:ext cx="7814978" cy="11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332008" y="836800"/>
            <a:ext cx="3301235" cy="5859577"/>
          </a:xfrm>
        </p:spPr>
        <p:txBody>
          <a:bodyPr/>
          <a:lstStyle/>
          <a:p>
            <a:r>
              <a:rPr lang="en-US" sz="1300" dirty="0"/>
              <a:t>CPQ will present the ULL </a:t>
            </a:r>
            <a:r>
              <a:rPr lang="en-US" sz="1300" dirty="0" err="1"/>
              <a:t>Fibre</a:t>
            </a:r>
            <a:r>
              <a:rPr lang="en-US" sz="1300" dirty="0"/>
              <a:t> connectivity details in a tabular form. CPQ will get the result back from the </a:t>
            </a:r>
            <a:r>
              <a:rPr lang="en-US" sz="1300" dirty="0" smtClean="0"/>
              <a:t>HKBN(Hong Kong) </a:t>
            </a:r>
            <a:r>
              <a:rPr lang="en-US" sz="1300" dirty="0"/>
              <a:t>data </a:t>
            </a:r>
            <a:r>
              <a:rPr lang="en-US" sz="1300" dirty="0" smtClean="0"/>
              <a:t>set</a:t>
            </a:r>
          </a:p>
          <a:p>
            <a:r>
              <a:rPr lang="en-US" sz="1300" dirty="0" smtClean="0"/>
              <a:t>For Hong Kong , system will display BMO charges in the connectivity table. These will not be applied automatically on the quote.</a:t>
            </a:r>
          </a:p>
          <a:p>
            <a:r>
              <a:rPr lang="en-US" sz="1300" dirty="0" smtClean="0"/>
              <a:t>For Hong Kong, in case the building is more than 10 Km from central office. CPQ will automatically identify such building and apply the supplier surcharge</a:t>
            </a:r>
            <a:endParaRPr lang="en-US" sz="1300" dirty="0"/>
          </a:p>
          <a:p>
            <a:pPr marL="263525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CPQ Asia: Connectivity Check : Hong Kong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1" y="919605"/>
            <a:ext cx="8353429" cy="4295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00800" y="1358601"/>
            <a:ext cx="3732028" cy="18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742-748 Cheung </a:t>
            </a:r>
            <a:r>
              <a:rPr lang="en-GB" sz="900" dirty="0" err="1">
                <a:solidFill>
                  <a:schemeClr val="tx1"/>
                </a:solidFill>
              </a:rPr>
              <a:t>Sha</a:t>
            </a:r>
            <a:r>
              <a:rPr lang="en-GB" sz="900" dirty="0">
                <a:solidFill>
                  <a:schemeClr val="tx1"/>
                </a:solidFill>
              </a:rPr>
              <a:t> Wan Road, Cheung </a:t>
            </a:r>
            <a:r>
              <a:rPr lang="en-GB" sz="900" dirty="0" err="1">
                <a:solidFill>
                  <a:schemeClr val="tx1"/>
                </a:solidFill>
              </a:rPr>
              <a:t>Sha</a:t>
            </a:r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smtClean="0">
                <a:solidFill>
                  <a:schemeClr val="tx1"/>
                </a:solidFill>
              </a:rPr>
              <a:t>Wan, Hong Kong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7" y="3588698"/>
            <a:ext cx="4124325" cy="209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423" y="2607433"/>
            <a:ext cx="7727574" cy="800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98693" y="1605181"/>
            <a:ext cx="836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HKBN1245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6400799" y="1851402"/>
            <a:ext cx="444138" cy="303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799" y="1943232"/>
            <a:ext cx="1149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Retail Building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6400799" y="1605181"/>
            <a:ext cx="44413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00799" y="1619366"/>
            <a:ext cx="1149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New Building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921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856112"/>
            <a:ext cx="8382000" cy="4381500"/>
          </a:xfrm>
          <a:prstGeom prst="rect">
            <a:avLst/>
          </a:prstGeom>
        </p:spPr>
      </p:pic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399909" y="856112"/>
            <a:ext cx="3301235" cy="5859577"/>
          </a:xfrm>
        </p:spPr>
        <p:txBody>
          <a:bodyPr/>
          <a:lstStyle/>
          <a:p>
            <a:r>
              <a:rPr lang="en-US" sz="1400" dirty="0"/>
              <a:t>CPQ will present the ULL </a:t>
            </a:r>
            <a:r>
              <a:rPr lang="en-US" sz="1400" dirty="0" err="1"/>
              <a:t>Fibre</a:t>
            </a:r>
            <a:r>
              <a:rPr lang="en-US" sz="1400" dirty="0"/>
              <a:t> connectivity details in a tabular form. CPQ will get the result back from the </a:t>
            </a:r>
            <a:r>
              <a:rPr lang="en-US" sz="1400" dirty="0" err="1" smtClean="0"/>
              <a:t>Netlink</a:t>
            </a:r>
            <a:r>
              <a:rPr lang="en-US" sz="1400" dirty="0" smtClean="0"/>
              <a:t> Trust </a:t>
            </a:r>
            <a:r>
              <a:rPr lang="en-US" sz="1400" dirty="0"/>
              <a:t>data set</a:t>
            </a:r>
          </a:p>
          <a:p>
            <a:pPr lvl="2">
              <a:spcBef>
                <a:spcPts val="0"/>
              </a:spcBef>
            </a:pPr>
            <a:endParaRPr lang="en-US" sz="1200" dirty="0"/>
          </a:p>
          <a:p>
            <a:pPr lvl="2"/>
            <a:endParaRPr lang="en-US" sz="1200" dirty="0" smtClean="0"/>
          </a:p>
          <a:p>
            <a:pPr marL="263525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CPQ Asia: Connectivity Check : Singapore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799" y="1358601"/>
            <a:ext cx="4271749" cy="169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1, STRAITS BOULEVARD, CHINESE CULTURAL CENTRE, 018906, Singapore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2" y="2535355"/>
            <a:ext cx="7602582" cy="84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98693" y="1605181"/>
            <a:ext cx="836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NET76768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6400799" y="1918728"/>
            <a:ext cx="425700" cy="21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799" y="1891373"/>
            <a:ext cx="1149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Retail Building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6400799" y="1605181"/>
            <a:ext cx="42570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0799" y="1619366"/>
            <a:ext cx="1149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New Building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015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_PRESENTER" val="e9cc7383647667dc69f467bf6616534154737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1C6D3D9588334DBADF6A4394F92A1A" ma:contentTypeVersion="915" ma:contentTypeDescription="Create a new document." ma:contentTypeScope="" ma:versionID="7654ba59b25d4f121c231d8ce332aa67">
  <xsd:schema xmlns:xsd="http://www.w3.org/2001/XMLSchema" xmlns:xs="http://www.w3.org/2001/XMLSchema" xmlns:p="http://schemas.microsoft.com/office/2006/metadata/properties" xmlns:ns2="450c2c13-7744-47da-b0b3-ec9a261364d9" xmlns:ns3="bfb1d42a-be00-49d6-98c3-ab38162f85f2" targetNamespace="http://schemas.microsoft.com/office/2006/metadata/properties" ma:root="true" ma:fieldsID="7de171cb582de5035ab811f51f095a2c" ns2:_="" ns3:_="">
    <xsd:import namespace="450c2c13-7744-47da-b0b3-ec9a261364d9"/>
    <xsd:import namespace="bfb1d42a-be00-49d6-98c3-ab38162f8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c2c13-7744-47da-b0b3-ec9a261364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d42a-be00-49d6-98c3-ab38162f85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8F47C9-3EFC-4B28-BBB9-0E576D1B2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46BF17-2514-44E0-BC64-81C1E2D33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0c2c13-7744-47da-b0b3-ec9a261364d9"/>
    <ds:schemaRef ds:uri="bfb1d42a-be00-49d6-98c3-ab38162f8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2CD7EB-5B92-496B-BBE6-4866BD0C252E}">
  <ds:schemaRefs>
    <ds:schemaRef ds:uri="http://purl.org/dc/terms/"/>
    <ds:schemaRef ds:uri="450c2c13-7744-47da-b0b3-ec9a261364d9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bfb1d42a-be00-49d6-98c3-ab38162f85f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21844</TotalTime>
  <Words>1108</Words>
  <Application>Microsoft Office PowerPoint</Application>
  <PresentationFormat>Widescreen</PresentationFormat>
  <Paragraphs>136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Courier New</vt:lpstr>
      <vt:lpstr>GothamBlack</vt:lpstr>
      <vt:lpstr>Open Sans</vt:lpstr>
      <vt:lpstr>Oswald</vt:lpstr>
      <vt:lpstr>Segoe UI Light</vt:lpstr>
      <vt:lpstr>Wingdings</vt:lpstr>
      <vt:lpstr>Corporate template-set COLT</vt:lpstr>
      <vt:lpstr>1_Corporate template-set COLT</vt:lpstr>
      <vt:lpstr>think-cell Slide</vt:lpstr>
      <vt:lpstr>CPQ – Asia  Design and Mock Up Sept ‘19</vt:lpstr>
      <vt:lpstr>Document Release and Change Log Details</vt:lpstr>
      <vt:lpstr>CPQ Asia: Connectivity Check : Asia</vt:lpstr>
      <vt:lpstr>CPQ Asia: Connectivity Check : Japan</vt:lpstr>
      <vt:lpstr>CPQ Asia: Connectivity Check : Japan</vt:lpstr>
      <vt:lpstr>CPQ Asia: Connectivity Check : Japan</vt:lpstr>
      <vt:lpstr>CPQ Asia: Connectivity Check : Japan</vt:lpstr>
      <vt:lpstr>CPQ Asia: Connectivity Check : Hong Kong</vt:lpstr>
      <vt:lpstr>CPQ Asia: Connectivity Check : Singapore</vt:lpstr>
      <vt:lpstr>CPQ Asia: Connectivity Check : IPAccess : Japan </vt:lpstr>
      <vt:lpstr>CPQ Asia: Connectivity Check : IPAccess : Japan </vt:lpstr>
      <vt:lpstr>CPQ Asia: Connectivity Check : IPAccess : Japan </vt:lpstr>
      <vt:lpstr>PowerPoint Presentation</vt:lpstr>
      <vt:lpstr>CPQ Asia: Connectivity Check : South Korea</vt:lpstr>
      <vt:lpstr>CPQ Asia: Connectivity Check: Bulk </vt:lpstr>
      <vt:lpstr>CPQ Asia: Connectivity Check: Bulk </vt:lpstr>
      <vt:lpstr>CPQ Asia: Connectivity Check: Bulk </vt:lpstr>
      <vt:lpstr>CPQ Asia: Connectivity Check: Bulk </vt:lpstr>
      <vt:lpstr>CPQ Asia: Connectivity Check: Bulk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Colt Template-set</dc:title>
  <dc:subject/>
  <dc:creator>Colt Technology Services</dc:creator>
  <cp:keywords/>
  <dc:description/>
  <cp:lastModifiedBy>Upadhyay, Saurabh</cp:lastModifiedBy>
  <cp:revision>1527</cp:revision>
  <dcterms:created xsi:type="dcterms:W3CDTF">2017-08-30T16:21:34Z</dcterms:created>
  <dcterms:modified xsi:type="dcterms:W3CDTF">2019-11-28T07:12:53Z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TECHMAHINDRA\PR00623017</vt:lpwstr>
  </property>
  <property fmtid="{D5CDD505-2E9C-101B-9397-08002B2CF9AE}" pid="4" name="DLPManualFileClassificationLastModificationDate">
    <vt:lpwstr>1567770010</vt:lpwstr>
  </property>
  <property fmtid="{D5CDD505-2E9C-101B-9397-08002B2CF9AE}" pid="5" name="DLPManualFileClassificationVersion">
    <vt:lpwstr>11.1.0.61</vt:lpwstr>
  </property>
  <property fmtid="{D5CDD505-2E9C-101B-9397-08002B2CF9AE}" pid="6" name="ContentTypeId">
    <vt:lpwstr>0x010100A11C6D3D9588334DBADF6A4394F92A1A</vt:lpwstr>
  </property>
</Properties>
</file>