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9.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Masters/slideMaster2.xml" ContentType="application/vnd.openxmlformats-officedocument.presentationml.slideMaster+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9.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theme/theme2.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ustom.xml" ContentType="application/vnd.openxmlformats-officedocument.custom-properties+xml"/>
  <Override PartName="/ppt/tags/tag5.xml" ContentType="application/vnd.openxmlformats-officedocument.presentationml.tags+xml"/>
  <Override PartName="/ppt/tags/tag1.xml" ContentType="application/vnd.openxmlformats-officedocument.presentationml.tags+xml"/>
  <Override PartName="/ppt/tags/tag3.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4.xml" ContentType="application/vnd.openxmlformats-officedocument.presentationml.tags+xml"/>
  <Override PartName="/ppt/tags/tag2.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32"/>
  </p:notesMasterIdLst>
  <p:handoutMasterIdLst>
    <p:handoutMasterId r:id="rId33"/>
  </p:handoutMasterIdLst>
  <p:sldIdLst>
    <p:sldId id="421" r:id="rId3"/>
    <p:sldId id="689" r:id="rId4"/>
    <p:sldId id="645" r:id="rId5"/>
    <p:sldId id="647" r:id="rId6"/>
    <p:sldId id="648" r:id="rId7"/>
    <p:sldId id="649" r:id="rId8"/>
    <p:sldId id="680" r:id="rId9"/>
    <p:sldId id="675" r:id="rId10"/>
    <p:sldId id="679" r:id="rId11"/>
    <p:sldId id="683" r:id="rId12"/>
    <p:sldId id="685" r:id="rId13"/>
    <p:sldId id="669" r:id="rId14"/>
    <p:sldId id="688" r:id="rId15"/>
    <p:sldId id="684" r:id="rId16"/>
    <p:sldId id="699" r:id="rId17"/>
    <p:sldId id="701" r:id="rId18"/>
    <p:sldId id="695" r:id="rId19"/>
    <p:sldId id="696" r:id="rId20"/>
    <p:sldId id="664" r:id="rId21"/>
    <p:sldId id="665" r:id="rId22"/>
    <p:sldId id="666" r:id="rId23"/>
    <p:sldId id="667" r:id="rId24"/>
    <p:sldId id="668" r:id="rId25"/>
    <p:sldId id="584" r:id="rId26"/>
    <p:sldId id="706" r:id="rId27"/>
    <p:sldId id="702" r:id="rId28"/>
    <p:sldId id="703" r:id="rId29"/>
    <p:sldId id="704" r:id="rId30"/>
    <p:sldId id="705" r:id="rId31"/>
  </p:sldIdLst>
  <p:sldSz cx="12192000" cy="6858000"/>
  <p:notesSz cx="6858000" cy="9144000"/>
  <p:custDataLst>
    <p:tags r:id="rId34"/>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thi1" initials="PR" lastIdx="1" clrIdx="4">
    <p:extLst>
      <p:ext uri="{19B8F6BF-5375-455C-9EA6-DF929625EA0E}">
        <p15:presenceInfo xmlns:p15="http://schemas.microsoft.com/office/powerpoint/2012/main" userId="S-1-5-21-121752565-2208887045-340623127-23683233" providerId="AD"/>
      </p:ext>
    </p:extLst>
  </p:cmAuthor>
  <p:cmAuthor id="2" name="Vertika Rai" initials="VR" lastIdx="22" clrIdx="1">
    <p:extLst>
      <p:ext uri="{19B8F6BF-5375-455C-9EA6-DF929625EA0E}">
        <p15:presenceInfo xmlns:p15="http://schemas.microsoft.com/office/powerpoint/2012/main" userId="S-1-5-21-2404701332-79391348-2085898168-1548361" providerId="AD"/>
      </p:ext>
    </p:extLst>
  </p:cmAuthor>
  <p:cmAuthor id="3" name="Karan Ashara" initials="KA" lastIdx="34" clrIdx="2">
    <p:extLst>
      <p:ext uri="{19B8F6BF-5375-455C-9EA6-DF929625EA0E}">
        <p15:presenceInfo xmlns:p15="http://schemas.microsoft.com/office/powerpoint/2012/main" userId="S-1-5-21-121752565-2208887045-340623127-23342634" providerId="AD"/>
      </p:ext>
    </p:extLst>
  </p:cmAuthor>
  <p:cmAuthor id="4" name="Parkar, Mandar (C)" initials="PM(" lastIdx="3" clrIdx="3">
    <p:extLst>
      <p:ext uri="{19B8F6BF-5375-455C-9EA6-DF929625EA0E}">
        <p15:presenceInfo xmlns:p15="http://schemas.microsoft.com/office/powerpoint/2012/main" userId="S-1-5-21-2404701332-79391348-2085898168-2007112" providerId="AD"/>
      </p:ext>
    </p:extLst>
  </p:cmAuthor>
  <p:cmAuthor id="5" name="Upadhyay, Saurabh" initials="US" lastIdx="1" clrIdx="5">
    <p:extLst>
      <p:ext uri="{19B8F6BF-5375-455C-9EA6-DF929625EA0E}">
        <p15:presenceInfo xmlns:p15="http://schemas.microsoft.com/office/powerpoint/2012/main" userId="S-1-5-21-2404701332-79391348-2085898168-24320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A59B"/>
    <a:srgbClr val="FE0000"/>
    <a:srgbClr val="BAFFFB"/>
    <a:srgbClr val="F2F2F2"/>
    <a:srgbClr val="E9E9E9"/>
    <a:srgbClr val="00B4A7"/>
    <a:srgbClr val="C00000"/>
    <a:srgbClr val="00ABEB"/>
    <a:srgbClr val="FFCB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65" autoAdjust="0"/>
    <p:restoredTop sz="88139" autoAdjust="0"/>
  </p:normalViewPr>
  <p:slideViewPr>
    <p:cSldViewPr snapToGrid="0">
      <p:cViewPr varScale="1">
        <p:scale>
          <a:sx n="64" d="100"/>
          <a:sy n="64" d="100"/>
        </p:scale>
        <p:origin x="1284" y="48"/>
      </p:cViewPr>
      <p:guideLst>
        <p:guide pos="3840"/>
        <p:guide orient="horz" pos="2160"/>
      </p:guideLst>
    </p:cSldViewPr>
  </p:slideViewPr>
  <p:notesTextViewPr>
    <p:cViewPr>
      <p:scale>
        <a:sx n="3" d="2"/>
        <a:sy n="3" d="2"/>
      </p:scale>
      <p:origin x="0" y="0"/>
    </p:cViewPr>
  </p:notesTextViewPr>
  <p:sorterViewPr>
    <p:cViewPr>
      <p:scale>
        <a:sx n="100" d="100"/>
        <a:sy n="100" d="100"/>
      </p:scale>
      <p:origin x="0" y="-702"/>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tags" Target="tags/tag1.xml"/><Relationship Id="rId42"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A748AD-20D0-48BF-85DB-C85D0450A899}" type="datetimeFigureOut">
              <a:rPr lang="nl-NL" smtClean="0"/>
              <a:t>2-12-2019</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514EA9-FA1C-4658-9A7A-FB9F0BC059FE}" type="slidenum">
              <a:rPr lang="nl-NL" smtClean="0"/>
              <a:t>‹#›</a:t>
            </a:fld>
            <a:endParaRPr lang="nl-NL"/>
          </a:p>
        </p:txBody>
      </p:sp>
    </p:spTree>
    <p:extLst>
      <p:ext uri="{BB962C8B-B14F-4D97-AF65-F5344CB8AC3E}">
        <p14:creationId xmlns:p14="http://schemas.microsoft.com/office/powerpoint/2010/main" val="2486006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2-12-2019</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AB69E40-EBA8-4671-96C4-E0B169F6E4FA}" type="slidenum">
              <a:rPr lang="en-US" smtClean="0"/>
              <a:t>17</a:t>
            </a:fld>
            <a:endParaRPr lang="en-US"/>
          </a:p>
        </p:txBody>
      </p:sp>
    </p:spTree>
    <p:extLst>
      <p:ext uri="{BB962C8B-B14F-4D97-AF65-F5344CB8AC3E}">
        <p14:creationId xmlns:p14="http://schemas.microsoft.com/office/powerpoint/2010/main" val="1459347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174D42C-8A36-4A64-B8CA-BC3CEDABDDBF}" type="slidenum">
              <a:rPr lang="en-IN" smtClean="0"/>
              <a:t>18</a:t>
            </a:fld>
            <a:endParaRPr lang="en-IN"/>
          </a:p>
        </p:txBody>
      </p:sp>
    </p:spTree>
    <p:extLst>
      <p:ext uri="{BB962C8B-B14F-4D97-AF65-F5344CB8AC3E}">
        <p14:creationId xmlns:p14="http://schemas.microsoft.com/office/powerpoint/2010/main" val="4142237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4D7F65-5299-4383-99A9-3EF851E1080D}" type="slidenum">
              <a:rPr lang="nl-NL" smtClean="0"/>
              <a:t>24</a:t>
            </a:fld>
            <a:endParaRPr lang="nl-NL"/>
          </a:p>
        </p:txBody>
      </p:sp>
    </p:spTree>
    <p:extLst>
      <p:ext uri="{BB962C8B-B14F-4D97-AF65-F5344CB8AC3E}">
        <p14:creationId xmlns:p14="http://schemas.microsoft.com/office/powerpoint/2010/main" val="282385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1.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5.bin"/></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image" Target="../media/image8.emf"/><Relationship Id="rId4" Type="http://schemas.openxmlformats.org/officeDocument/2006/relationships/oleObject" Target="../embeddings/oleObject6.bin"/></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youtu.be/u-AgyEON7cU" TargetMode="External"/><Relationship Id="rId2" Type="http://schemas.openxmlformats.org/officeDocument/2006/relationships/hyperlink" Target="https://youtu.be/0S5JXp8v6iM" TargetMode="External"/><Relationship Id="rId1" Type="http://schemas.openxmlformats.org/officeDocument/2006/relationships/slideMaster" Target="../slideMasters/slideMaster2.xml"/><Relationship Id="rId6" Type="http://schemas.openxmlformats.org/officeDocument/2006/relationships/hyperlink" Target="https://youtu.be/o9RYr_eARno" TargetMode="External"/><Relationship Id="rId5" Type="http://schemas.openxmlformats.org/officeDocument/2006/relationships/hyperlink" Target="https://youtu.be/t1mKSiMRSxE" TargetMode="External"/><Relationship Id="rId4" Type="http://schemas.openxmlformats.org/officeDocument/2006/relationships/hyperlink" Target="https://youtu.be/oNGTAj4ajJ4"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image" Target="../media/image7.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3933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8" name="Instruction">
            <a:extLst>
              <a:ext uri="{FF2B5EF4-FFF2-40B4-BE49-F238E27FC236}">
                <a16:creationId xmlns:a16="http://schemas.microsoft.com/office/drawing/2014/main" id="{E07C07AD-53E9-0446-832C-C81EF27E2FE4}"/>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C0584164-D38D-0C4E-A840-1FAB9295E04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1BFFF8D3-F97D-A448-92DB-923B9CA2B79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7C5E688F-A82C-A64D-804A-5F057C719B2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7357F32B-BD34-AE44-A07D-9236846FD7AE}"/>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9CEC51F4-FEC7-1C4B-8703-C23B5188482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06AFED2A-108E-2848-ADB1-5C6A496A5A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7F951DD6-AF1D-CF4B-BF18-22A3091BBB2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6478FCB5-02B4-7D48-9C68-0FBFC38A8BAF}"/>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8FD55EB1-6D0B-2248-9B22-36CBA5D117AD}"/>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3583E49E-30CE-CE4A-954F-DEE886C55B4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37" name="Rechthoek 424">
                <a:extLst>
                  <a:ext uri="{FF2B5EF4-FFF2-40B4-BE49-F238E27FC236}">
                    <a16:creationId xmlns:a16="http://schemas.microsoft.com/office/drawing/2014/main" id="{F8D9054C-7F70-CC42-82EC-088C1E8893C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F8138867-956C-5E4F-9CB0-D31B77C040F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9ECCE8E4-7DE5-A94A-9C95-2B93C7D3FF4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3F80789D-1747-C244-BE70-32C975B9150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F70E3211-1CFB-DB4F-8263-5CD3A97E364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83927857-3195-BC46-8E1E-A944426B91C9}"/>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DBA03CEE-CD72-A443-A790-E498996A84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C88BB551-75B2-9F4B-A1DB-4F832B5B813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C53974CA-9A9F-144B-8744-3B8AE47DEDB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6F6818E9-9F9B-1F41-81C0-7BA1840DE72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8" name="Groep 375">
                <a:extLst>
                  <a:ext uri="{FF2B5EF4-FFF2-40B4-BE49-F238E27FC236}">
                    <a16:creationId xmlns:a16="http://schemas.microsoft.com/office/drawing/2014/main" id="{760C5E37-98C1-C84B-A696-09F3E4B9803F}"/>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609AE14-B423-AF41-8D6E-2EE959946305}"/>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822D65D4-ADDD-B14D-BDBE-DF15C92DBE3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B8422206-E43A-D943-8F37-D6C983051F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D621D6DF-D1E0-584A-B56F-C4A49EFA199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EBE227DB-4C13-A24F-9869-48505519AF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EAD99B9B-DAE7-9341-99DB-D27F26239C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E258FF18-A47F-2E46-9082-C9C564735257}"/>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35A53C8B-3846-364F-A89C-D2768677F0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417">
                    <a:extLst>
                      <a:ext uri="{FF2B5EF4-FFF2-40B4-BE49-F238E27FC236}">
                        <a16:creationId xmlns:a16="http://schemas.microsoft.com/office/drawing/2014/main" id="{3E2E6178-F243-C345-AB58-99ABE6AACDE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9" name="Groep 376">
                <a:extLst>
                  <a:ext uri="{FF2B5EF4-FFF2-40B4-BE49-F238E27FC236}">
                    <a16:creationId xmlns:a16="http://schemas.microsoft.com/office/drawing/2014/main" id="{789B7731-339C-524A-BA00-FD7E97A79EA4}"/>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E1F54871-CCE9-A744-ACAC-4B60662DF977}"/>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76675B90-4BDA-D940-8217-A13BF1A3BD2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A81D52B-6F43-1A47-99EE-C2AEF16A0E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636AB1D6-FFB3-A14F-8084-62D1B097865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B78C806D-852A-B54C-A393-51A9015A40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CA38B69D-9045-7B44-B5B5-70F779A8A5A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B4B0ECC5-37AA-D34E-891E-2F4A1F8F5C24}"/>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F70599F3-C2BD-2B44-9FFA-8A1EBD9C1D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1" name="Pijl: punthaak 408">
                    <a:extLst>
                      <a:ext uri="{FF2B5EF4-FFF2-40B4-BE49-F238E27FC236}">
                        <a16:creationId xmlns:a16="http://schemas.microsoft.com/office/drawing/2014/main" id="{E5519CD1-D861-7947-AF96-FB06B4B09B7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0" name="Rechte verbindingslijn 377">
                <a:extLst>
                  <a:ext uri="{FF2B5EF4-FFF2-40B4-BE49-F238E27FC236}">
                    <a16:creationId xmlns:a16="http://schemas.microsoft.com/office/drawing/2014/main" id="{1E3F67F7-D7B1-7647-9220-A42ECBC254E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A3F3A9E3-BAD2-0749-A889-6AD14DCF814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170D77C8-F301-104C-B469-557AFF22BC81}"/>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8CA9BC52-85C0-684A-8830-E05AC6D743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3911E1A9-768C-C645-83CF-7530E535E05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84544CC-4CB6-A942-A0CB-5FFD60CE4958}"/>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0584EED-D4AF-504D-8C52-281C26B895E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D142765F-A619-454D-ADD2-D4393AF6AE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83A0E1F0-3123-F04D-83CD-230CD4177BA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9C98764A-8EDB-A44D-9015-69ADE2B2E12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DA7BDA79-F473-1C42-A4C0-E2E9416C5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15BC1C2D-0F44-4740-930C-F247C8AC5F29}"/>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76C75A42-C4CA-1248-B84F-10415FEE27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2" name="Pijl: punthaak 399">
                      <a:extLst>
                        <a:ext uri="{FF2B5EF4-FFF2-40B4-BE49-F238E27FC236}">
                          <a16:creationId xmlns:a16="http://schemas.microsoft.com/office/drawing/2014/main" id="{0C96F3E9-A561-EA4F-9448-CA5999F159B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3" name="Groep 380">
                <a:extLst>
                  <a:ext uri="{FF2B5EF4-FFF2-40B4-BE49-F238E27FC236}">
                    <a16:creationId xmlns:a16="http://schemas.microsoft.com/office/drawing/2014/main" id="{CBF1770F-9E31-AA44-97B4-E7773BECAF4B}"/>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899CFED4-AA39-AF48-94E3-87AA97D45EA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75EE01EC-3B64-8646-9BF0-88EED5F4ED1F}"/>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24012E82-D233-9D4D-AC98-AA29C4F75940}"/>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CDBEB4A4-8AFD-854E-B43C-71965F3163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74FF60E9-05A6-D74A-ACDC-FFEC4A98730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CA284E94-F817-594C-8E61-78BFBF3B134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408DD2CC-6422-7C4C-92D5-D783D510D99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5EDF49A7-A58F-5B4C-8F00-11D89FAABC7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32C7546B-64EE-7A43-B9BA-9525307CA6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E6D67495-6249-5F4A-9510-E31FDA23F21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1" name="Pijl: punthaak 388">
                      <a:extLst>
                        <a:ext uri="{FF2B5EF4-FFF2-40B4-BE49-F238E27FC236}">
                          <a16:creationId xmlns:a16="http://schemas.microsoft.com/office/drawing/2014/main" id="{048023F5-9F80-DE41-BFA9-BA9D65EACDA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4" name="Rechthoek 381">
                <a:extLst>
                  <a:ext uri="{FF2B5EF4-FFF2-40B4-BE49-F238E27FC236}">
                    <a16:creationId xmlns:a16="http://schemas.microsoft.com/office/drawing/2014/main" id="{D3494CF8-4EDF-BB4F-A97C-5A9F5D2AD577}"/>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9904BF29-282F-334B-9921-E1A32CAC2E9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E9B1C694-6D15-3047-AF35-2C30659C2A10}"/>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7608A8F3-56DE-BD40-9AB9-60EF3C0D37A0}"/>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9E059C85-52E6-E845-B066-5ED15E6D17D4}"/>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39D6807B-76B4-484F-A173-287C40F7AA1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A3237102-42FE-DC4C-A881-5335F61562C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C289D4ED-BADA-BF46-BD49-4306BC58359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647DEF23-331C-F741-B39A-A4FA81042318}"/>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D508957D-05DA-1F4F-86C3-A9CEB8877F6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FE8F0A06-1589-F445-A7C7-7568205782E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B6938616-9150-D045-9442-F7053A0DB89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606AF707-24AA-5A4E-85C4-B1DBAE43508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0D2176BF-F1D5-964C-9429-E4782E1E5ED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3F85258B-0C84-344F-BA08-748576AC7C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25272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66" name="Picture 65">
            <a:extLst>
              <a:ext uri="{FF2B5EF4-FFF2-40B4-BE49-F238E27FC236}">
                <a16:creationId xmlns:a16="http://schemas.microsoft.com/office/drawing/2014/main" id="{FBB64409-D290-CF41-BBB8-CE39251E04F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0437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25" name="Instruction">
            <a:extLst>
              <a:ext uri="{FF2B5EF4-FFF2-40B4-BE49-F238E27FC236}">
                <a16:creationId xmlns:a16="http://schemas.microsoft.com/office/drawing/2014/main" id="{8D0C1402-C34F-8F4E-B8DC-63F84B7852BB}"/>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76DD42E6-AC2D-FC49-9A9D-F2D4097DBD92}"/>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8659476D-5217-3942-AB3F-043B4A4FBB73}"/>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A37EEC48-BFC0-AA4C-AEDD-6AF4FD451A3E}"/>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27C5985E-C5C0-4646-8344-66B289C69AF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F4DEAD30-1B02-C143-90E7-A49DC102763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E52B54A8-36F5-CA41-BB33-2B6314CE7E4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BF430969-52AE-0F4D-B865-5A39994802F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339D2319-F226-3942-866A-B1126BABDD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883EB003-1C1C-1544-B43C-B89B7D93CDF1}"/>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64ED05BF-5220-A842-8AAF-81C57FB5AB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05" name="Rechthoek 424">
                <a:extLst>
                  <a:ext uri="{FF2B5EF4-FFF2-40B4-BE49-F238E27FC236}">
                    <a16:creationId xmlns:a16="http://schemas.microsoft.com/office/drawing/2014/main" id="{FB911170-4578-AC47-8C93-2923CF5F3DD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A9E2B0ED-5B7F-4A4B-B694-D26B84D4C996}"/>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9EBFFA68-E58C-1D44-9C32-B172B1C0E05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FA7C4392-5D62-D94E-85E5-45B92A99B67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DA97DC8F-74E1-4141-9799-4A117A6E44A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9A595402-DBAC-2B4B-9AE9-406B1454FF63}"/>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BA70C667-18A8-F64A-84EB-F8DB176FBE0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BC316CD6-6374-B64A-9773-CA1FE7CACA5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54ED0F94-EF1B-D34E-AF83-CD35A3ED812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B0CEC05-C195-4D49-A4DC-D9979D301C9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56" name="Groep 375">
                <a:extLst>
                  <a:ext uri="{FF2B5EF4-FFF2-40B4-BE49-F238E27FC236}">
                    <a16:creationId xmlns:a16="http://schemas.microsoft.com/office/drawing/2014/main" id="{C579B651-C5FE-D440-801C-3F939F70557B}"/>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3D1440E4-95C9-F447-B62A-314CD8B4E5DF}"/>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8C13A25A-F773-BB46-BC7E-86346A2329A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DBD2CB54-1DA3-1046-8EFA-C85DCE83069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7E0228D7-0C00-4B46-9CE1-21F2601BBF8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9B8E3973-64A2-4D4D-A7EA-171493BC9DC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81E30F51-9552-8546-A2CB-E0A0944106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10E968FC-283A-2242-933A-07A176335CA7}"/>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9D7E7184-3F81-C340-B65E-ACDCC0803C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417">
                    <a:extLst>
                      <a:ext uri="{FF2B5EF4-FFF2-40B4-BE49-F238E27FC236}">
                        <a16:creationId xmlns:a16="http://schemas.microsoft.com/office/drawing/2014/main" id="{1BC86AE4-C8FE-FF46-8B97-90C950FFD3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7" name="Groep 376">
                <a:extLst>
                  <a:ext uri="{FF2B5EF4-FFF2-40B4-BE49-F238E27FC236}">
                    <a16:creationId xmlns:a16="http://schemas.microsoft.com/office/drawing/2014/main" id="{B6F35475-BF19-3445-8E3D-94A2B9FB67CB}"/>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FC35DF16-307A-FA44-B4E9-909EBDCA7DBB}"/>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680B571E-B740-0C49-BE59-ACA70D67E3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61A5E0BF-A937-FB44-9FE0-CD99922B77B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7788EE68-5501-1E40-AF64-358C9CB4484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F778F952-CC49-BE4A-8C68-62853A1CA8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DCCF1D09-8F42-F346-8891-61DA8D8AD08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C85E8BCE-7654-974E-BAAA-A9258B2F5A32}"/>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477E5AD3-ED11-3140-B55C-7E33400FD9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9" name="Pijl: punthaak 408">
                    <a:extLst>
                      <a:ext uri="{FF2B5EF4-FFF2-40B4-BE49-F238E27FC236}">
                        <a16:creationId xmlns:a16="http://schemas.microsoft.com/office/drawing/2014/main" id="{2E4D23A1-FE3D-FA4B-B887-B216BB3851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58" name="Rechte verbindingslijn 377">
                <a:extLst>
                  <a:ext uri="{FF2B5EF4-FFF2-40B4-BE49-F238E27FC236}">
                    <a16:creationId xmlns:a16="http://schemas.microsoft.com/office/drawing/2014/main" id="{0EF988FC-464E-5D42-AF65-3C3ADAC5068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07E9C2D2-C780-3444-B6C1-FA7A9019728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8E98FCDD-4AC0-D947-B495-E2399B2F07DE}"/>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C6D4135D-EFE8-114E-9D43-6004C06A14A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CDB09E99-C87E-754A-A902-11DC0CF162D0}"/>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382B5F2B-BDE9-CF46-B42A-8B9F9942753C}"/>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6840FA0D-2EB0-5D4A-8445-047C941577A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8FF6F581-8299-5740-967A-8BBD3A0F308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7A670339-A8CE-C141-A350-D52FA965738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542D5ADE-89BF-854F-8A4F-BCC56A52AB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DE04FEE3-70D2-ED40-A1B7-F5FB4F9CF6B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256A98D-30C1-2B41-A324-825E6527A831}"/>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2A5A7A40-EF9F-224E-96CD-84FBD5A3A9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Pijl: punthaak 399">
                      <a:extLst>
                        <a:ext uri="{FF2B5EF4-FFF2-40B4-BE49-F238E27FC236}">
                          <a16:creationId xmlns:a16="http://schemas.microsoft.com/office/drawing/2014/main" id="{FF1423B6-1E00-8241-8FC2-91B2A678A0F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61" name="Groep 380">
                <a:extLst>
                  <a:ext uri="{FF2B5EF4-FFF2-40B4-BE49-F238E27FC236}">
                    <a16:creationId xmlns:a16="http://schemas.microsoft.com/office/drawing/2014/main" id="{B582619D-03D3-A344-BE21-830C85CF364F}"/>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F6DD67C4-E9DE-A94D-9225-808429FA3CC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3BD257BB-1265-5146-8FDE-3D543CD205BA}"/>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3ACF29F4-4FA3-B742-B490-5771C0EDE609}"/>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5D4017D9-04F3-1241-857E-FC9AA13294B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E7A14CDC-815C-CD49-84E4-FEEF516CC3C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18F21AA2-5FF4-9346-92FA-EC69B64EB1F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A5354C27-BC06-2248-B036-89C345F4A62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8DA9638A-4AA1-244D-9405-729918F7859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9DE73E4D-4289-C44A-8A2B-4C78752CC487}"/>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3F2FA940-A771-D645-A7AC-31124ABA8F8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9" name="Pijl: punthaak 388">
                      <a:extLst>
                        <a:ext uri="{FF2B5EF4-FFF2-40B4-BE49-F238E27FC236}">
                          <a16:creationId xmlns:a16="http://schemas.microsoft.com/office/drawing/2014/main" id="{673DBAA6-50AC-DC4E-9660-08E1157A35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62" name="Rechthoek 381">
                <a:extLst>
                  <a:ext uri="{FF2B5EF4-FFF2-40B4-BE49-F238E27FC236}">
                    <a16:creationId xmlns:a16="http://schemas.microsoft.com/office/drawing/2014/main" id="{95C1BFDA-8FEB-6644-B168-08C613DF149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2233C93C-E467-A64A-AB59-0360BE7FE4B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B2772C2-0E89-AC4A-BF80-C7EC7E68FE7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002BB8B9-C4B2-5545-A8CE-C9BFAF479C9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8E3AF16D-D1E9-B048-A678-EFF7327494F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86E4242D-F574-B647-B9CA-736E0D0F416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B3083989-279C-1A49-9A83-EFC4317959C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199C0EA2-D57E-844E-93BC-B4AD3D5C3B3D}"/>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0FC19737-12D4-2D4E-8F86-B17690A16F2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CDB5944B-DD95-5F45-BB4C-201CEB3AC1A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B3DF2430-70CE-D349-A40A-7B9617E89642}"/>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18A46BD-D718-9D44-93E9-136749FFFE5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24070BEC-8EF2-5743-AF88-0A707A25253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1A33B274-76D2-C440-BC0F-FEF8A7CF809D}"/>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E17D0D46-23C7-7F49-AF04-628D3B6DA88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1693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ext uri="{D42A27DB-BD31-4B8C-83A1-F6EECF244321}">
                <p14:modId xmlns:p14="http://schemas.microsoft.com/office/powerpoint/2010/main" val="3506358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612" name="think-cell Slide" r:id="rId4" imgW="347" imgH="348" progId="TCLayout.ActiveDocument.1">
                  <p:embed/>
                </p:oleObj>
              </mc:Choice>
              <mc:Fallback>
                <p:oleObj name="think-cell Slide" r:id="rId4" imgW="347" imgH="34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43" name="Picture 42">
            <a:extLst>
              <a:ext uri="{FF2B5EF4-FFF2-40B4-BE49-F238E27FC236}">
                <a16:creationId xmlns:a16="http://schemas.microsoft.com/office/drawing/2014/main" id="{6931CA1C-63E7-324D-9899-CC831447782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546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71A33004-5394-F340-B0DE-D620DCAC2C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2350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pic>
        <p:nvPicPr>
          <p:cNvPr id="49" name="Picture 48">
            <a:extLst>
              <a:ext uri="{FF2B5EF4-FFF2-40B4-BE49-F238E27FC236}">
                <a16:creationId xmlns:a16="http://schemas.microsoft.com/office/drawing/2014/main" id="{D50F3F21-20D1-454A-949B-17DB1FBD752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8827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a:solidFill>
                      <a:srgbClr val="FFFFFF"/>
                    </a:solidFill>
                    <a:latin typeface="Oswald" panose="02000503000000000000" pitchFamily="2" charset="0"/>
                    <a:ea typeface="+mn-ea"/>
                    <a:cs typeface="+mn-cs"/>
                  </a:rPr>
                  <a:t>Open this slide in the slideshow and click on the preferred YouTube-link</a:t>
                </a:r>
                <a:endParaRPr lang="en-US" sz="1000" kern="1200" noProof="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C6D4E475-93D6-0C4B-9763-1F0EFC49F71A}"/>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233817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ank you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234784"/>
            <a:ext cx="12192000" cy="195628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4478" dirty="0">
              <a:solidFill>
                <a:schemeClr val="bg1"/>
              </a:solidFill>
            </a:endParaRPr>
          </a:p>
        </p:txBody>
      </p:sp>
      <p:sp>
        <p:nvSpPr>
          <p:cNvPr id="6" name="TextBox 5"/>
          <p:cNvSpPr txBox="1"/>
          <p:nvPr userDrawn="1"/>
        </p:nvSpPr>
        <p:spPr>
          <a:xfrm>
            <a:off x="4114937" y="2666936"/>
            <a:ext cx="4571684" cy="1396801"/>
          </a:xfrm>
          <a:prstGeom prst="rect">
            <a:avLst/>
          </a:prstGeom>
        </p:spPr>
        <p:txBody>
          <a:bodyPr wrap="square" lIns="0" tIns="0" rIns="0" bIns="0" rtlCol="0">
            <a:noAutofit/>
          </a:bodyPr>
          <a:lstStyle/>
          <a:p>
            <a:pPr algn="l"/>
            <a:r>
              <a:rPr lang="en-GB" sz="6349" b="1" dirty="0">
                <a:solidFill>
                  <a:schemeClr val="bg1"/>
                </a:solidFill>
              </a:rPr>
              <a:t>Thank you</a:t>
            </a:r>
          </a:p>
        </p:txBody>
      </p:sp>
    </p:spTree>
    <p:extLst>
      <p:ext uri="{BB962C8B-B14F-4D97-AF65-F5344CB8AC3E}">
        <p14:creationId xmlns:p14="http://schemas.microsoft.com/office/powerpoint/2010/main" val="271698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EDITABLE)">
    <p:spTree>
      <p:nvGrpSpPr>
        <p:cNvPr id="1" name=""/>
        <p:cNvGrpSpPr/>
        <p:nvPr/>
      </p:nvGrpSpPr>
      <p:grpSpPr>
        <a:xfrm>
          <a:off x="0" y="0"/>
          <a:ext cx="0" cy="0"/>
          <a:chOff x="0" y="0"/>
          <a:chExt cx="0" cy="0"/>
        </a:xfrm>
      </p:grpSpPr>
      <p:sp>
        <p:nvSpPr>
          <p:cNvPr id="87" name="Tijdelijke aanduiding voor afbeelding 12">
            <a:extLst>
              <a:ext uri="{FF2B5EF4-FFF2-40B4-BE49-F238E27FC236}">
                <a16:creationId xmlns:a16="http://schemas.microsoft.com/office/drawing/2014/main" id="{93EE9F20-F9B5-42AF-9F9C-BB704AB0F4C9}"/>
              </a:ext>
            </a:extLst>
          </p:cNvPr>
          <p:cNvSpPr>
            <a:spLocks noGrp="1"/>
          </p:cNvSpPr>
          <p:nvPr>
            <p:ph type="pic" sz="quarter" idx="14" hasCustomPrompt="1"/>
          </p:nvPr>
        </p:nvSpPr>
        <p:spPr>
          <a:xfrm>
            <a:off x="0" y="1141626"/>
            <a:ext cx="12192001" cy="5716374"/>
          </a:xfrm>
          <a:solidFill>
            <a:schemeClr val="bg1">
              <a:lumMod val="95000"/>
            </a:schemeClr>
          </a:solidFill>
        </p:spPr>
        <p:txBody>
          <a:bodyPr lIns="6480000" tIns="0" anchor="ctr" anchorCtr="0">
            <a:normAutofit/>
          </a:bodyPr>
          <a:lstStyle>
            <a:lvl1pPr marL="0" indent="0" algn="l">
              <a:buNone/>
              <a:defRPr sz="1400" b="1" baseline="0">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 </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3572" y="-885712"/>
            <a:ext cx="170486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a:t>
            </a:r>
          </a:p>
        </p:txBody>
      </p:sp>
      <p:sp>
        <p:nvSpPr>
          <p:cNvPr id="73" name="Tijdelijke aanduiding voor tekst 72">
            <a:extLst>
              <a:ext uri="{FF2B5EF4-FFF2-40B4-BE49-F238E27FC236}">
                <a16:creationId xmlns:a16="http://schemas.microsoft.com/office/drawing/2014/main" id="{1BDC1AFC-0090-4DAD-8347-A1D97FA4FB56}"/>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85"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63" name="Tijdelijke aanduiding voor tekst 412">
            <a:extLst>
              <a:ext uri="{FF2B5EF4-FFF2-40B4-BE49-F238E27FC236}">
                <a16:creationId xmlns:a16="http://schemas.microsoft.com/office/drawing/2014/main" id="{95A718C5-CD62-4FFD-88E7-36654B191943}"/>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
        <p:nvSpPr>
          <p:cNvPr id="82" name="Picture Placeholder 2">
            <a:extLst>
              <a:ext uri="{FF2B5EF4-FFF2-40B4-BE49-F238E27FC236}">
                <a16:creationId xmlns:a16="http://schemas.microsoft.com/office/drawing/2014/main" id="{1BDF04C3-9C55-48FD-A1F2-B685E8085190}"/>
              </a:ext>
            </a:extLst>
          </p:cNvPr>
          <p:cNvSpPr>
            <a:spLocks noGrp="1"/>
          </p:cNvSpPr>
          <p:nvPr>
            <p:ph type="pic" idx="21" hasCustomPrompt="1"/>
          </p:nvPr>
        </p:nvSpPr>
        <p:spPr>
          <a:xfrm>
            <a:off x="9411531" y="3269989"/>
            <a:ext cx="2673200" cy="1459649"/>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grpSp>
        <p:nvGrpSpPr>
          <p:cNvPr id="4" name="Groep 3">
            <a:extLst>
              <a:ext uri="{FF2B5EF4-FFF2-40B4-BE49-F238E27FC236}">
                <a16:creationId xmlns:a16="http://schemas.microsoft.com/office/drawing/2014/main" id="{FAB55811-4A50-40AC-AAE4-950C054C41B3}"/>
              </a:ext>
            </a:extLst>
          </p:cNvPr>
          <p:cNvGrpSpPr/>
          <p:nvPr userDrawn="1"/>
        </p:nvGrpSpPr>
        <p:grpSpPr>
          <a:xfrm>
            <a:off x="12391602" y="0"/>
            <a:ext cx="3183678" cy="5229113"/>
            <a:chOff x="12391602" y="0"/>
            <a:chExt cx="3183678" cy="5229113"/>
          </a:xfrm>
        </p:grpSpPr>
        <p:pic>
          <p:nvPicPr>
            <p:cNvPr id="3" name="Afbeelding 2">
              <a:extLst>
                <a:ext uri="{FF2B5EF4-FFF2-40B4-BE49-F238E27FC236}">
                  <a16:creationId xmlns:a16="http://schemas.microsoft.com/office/drawing/2014/main" id="{7772F128-FFD4-45AD-B5C5-18D5CB4C55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2755593" y="3232902"/>
              <a:ext cx="1414732" cy="814734"/>
            </a:xfrm>
            <a:prstGeom prst="rect">
              <a:avLst/>
            </a:prstGeom>
          </p:spPr>
        </p:pic>
        <p:grpSp>
          <p:nvGrpSpPr>
            <p:cNvPr id="61" name="Instruction">
              <a:extLst>
                <a:ext uri="{FF2B5EF4-FFF2-40B4-BE49-F238E27FC236}">
                  <a16:creationId xmlns:a16="http://schemas.microsoft.com/office/drawing/2014/main" id="{868D7F40-7709-4F1E-ABBE-40AF64A855BB}"/>
                </a:ext>
              </a:extLst>
            </p:cNvPr>
            <p:cNvGrpSpPr/>
            <p:nvPr userDrawn="1"/>
          </p:nvGrpSpPr>
          <p:grpSpPr>
            <a:xfrm>
              <a:off x="12391602" y="0"/>
              <a:ext cx="3183678" cy="5229113"/>
              <a:chOff x="12391601" y="0"/>
              <a:chExt cx="3183678" cy="5229113"/>
            </a:xfrm>
          </p:grpSpPr>
          <p:grpSp>
            <p:nvGrpSpPr>
              <p:cNvPr id="62" name="Meer informatie">
                <a:extLst>
                  <a:ext uri="{FF2B5EF4-FFF2-40B4-BE49-F238E27FC236}">
                    <a16:creationId xmlns:a16="http://schemas.microsoft.com/office/drawing/2014/main" id="{691E984B-1FB8-4981-81A1-60709F3AF7C3}"/>
                  </a:ext>
                </a:extLst>
              </p:cNvPr>
              <p:cNvGrpSpPr/>
              <p:nvPr userDrawn="1"/>
            </p:nvGrpSpPr>
            <p:grpSpPr>
              <a:xfrm>
                <a:off x="12396764" y="4445840"/>
                <a:ext cx="3178515" cy="783273"/>
                <a:chOff x="-3741486" y="3386444"/>
                <a:chExt cx="3178515" cy="783273"/>
              </a:xfrm>
            </p:grpSpPr>
            <p:sp>
              <p:nvSpPr>
                <p:cNvPr id="116" name="Freeform 101">
                  <a:extLst>
                    <a:ext uri="{FF2B5EF4-FFF2-40B4-BE49-F238E27FC236}">
                      <a16:creationId xmlns:a16="http://schemas.microsoft.com/office/drawing/2014/main" id="{183DF6E9-CEC5-4989-946B-7B16ABC8D38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7" name="Rechthoek 116">
                  <a:extLst>
                    <a:ext uri="{FF2B5EF4-FFF2-40B4-BE49-F238E27FC236}">
                      <a16:creationId xmlns:a16="http://schemas.microsoft.com/office/drawing/2014/main" id="{D13371C7-7EC6-4592-AC2C-4C0E19F1F74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18" name="Rechte verbindingslijn 117">
                  <a:extLst>
                    <a:ext uri="{FF2B5EF4-FFF2-40B4-BE49-F238E27FC236}">
                      <a16:creationId xmlns:a16="http://schemas.microsoft.com/office/drawing/2014/main" id="{2BC5D282-78B4-49E8-A4D7-31230F65575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4" name="Rechthoek 63">
                <a:extLst>
                  <a:ext uri="{FF2B5EF4-FFF2-40B4-BE49-F238E27FC236}">
                    <a16:creationId xmlns:a16="http://schemas.microsoft.com/office/drawing/2014/main" id="{9AE99854-6376-423F-A2BA-2030B25CFA1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66" name="Ovaal 65">
                <a:extLst>
                  <a:ext uri="{FF2B5EF4-FFF2-40B4-BE49-F238E27FC236}">
                    <a16:creationId xmlns:a16="http://schemas.microsoft.com/office/drawing/2014/main" id="{B0AA036A-8B15-45EC-BF96-DECB209656B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897064AD-94B1-4609-825C-AEF6CB42809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9" name="Rechte verbindingslijn 68">
                <a:extLst>
                  <a:ext uri="{FF2B5EF4-FFF2-40B4-BE49-F238E27FC236}">
                    <a16:creationId xmlns:a16="http://schemas.microsoft.com/office/drawing/2014/main" id="{FAC4607F-BE51-4CC7-9308-267FE93B69B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0" name="Rechthoek 69">
                <a:extLst>
                  <a:ext uri="{FF2B5EF4-FFF2-40B4-BE49-F238E27FC236}">
                    <a16:creationId xmlns:a16="http://schemas.microsoft.com/office/drawing/2014/main" id="{3F06C35E-19E0-4CBD-8680-28E0922F6100}"/>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71" name="Rechte verbindingslijn 70">
                <a:extLst>
                  <a:ext uri="{FF2B5EF4-FFF2-40B4-BE49-F238E27FC236}">
                    <a16:creationId xmlns:a16="http://schemas.microsoft.com/office/drawing/2014/main" id="{2AC3E752-B2B0-4A41-A467-5BBB21C77CC0}"/>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72" name="Ovaal 71">
                <a:extLst>
                  <a:ext uri="{FF2B5EF4-FFF2-40B4-BE49-F238E27FC236}">
                    <a16:creationId xmlns:a16="http://schemas.microsoft.com/office/drawing/2014/main" id="{AC3D8582-5F33-4516-94BE-4A13F87029E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4247C24D-543F-4CE3-848F-9101F17E201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2480A58F-FBD2-4C0A-AA37-43F38FF7DCD2}"/>
                  </a:ext>
                </a:extLst>
              </p:cNvPr>
              <p:cNvGrpSpPr/>
              <p:nvPr userDrawn="1"/>
            </p:nvGrpSpPr>
            <p:grpSpPr>
              <a:xfrm>
                <a:off x="12757282" y="2184550"/>
                <a:ext cx="825500" cy="209550"/>
                <a:chOff x="13504624" y="2482850"/>
                <a:chExt cx="825500" cy="209550"/>
              </a:xfrm>
            </p:grpSpPr>
            <p:sp>
              <p:nvSpPr>
                <p:cNvPr id="113" name="Rechthoek 112">
                  <a:extLst>
                    <a:ext uri="{FF2B5EF4-FFF2-40B4-BE49-F238E27FC236}">
                      <a16:creationId xmlns:a16="http://schemas.microsoft.com/office/drawing/2014/main" id="{ECFF12B5-E9E3-4311-8F55-964E54F4E4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4" name="Rechte verbindingslijn 113">
                  <a:extLst>
                    <a:ext uri="{FF2B5EF4-FFF2-40B4-BE49-F238E27FC236}">
                      <a16:creationId xmlns:a16="http://schemas.microsoft.com/office/drawing/2014/main" id="{F06CBE77-DB12-4522-89F6-EC034CBD9C9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5" name="Gelijkbenige driehoek 114">
                  <a:extLst>
                    <a:ext uri="{FF2B5EF4-FFF2-40B4-BE49-F238E27FC236}">
                      <a16:creationId xmlns:a16="http://schemas.microsoft.com/office/drawing/2014/main" id="{C00ED4CF-E364-4D2E-8A5E-A1FDD801641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08DC2C5D-A48C-4923-9CEE-745A8A080691}"/>
                  </a:ext>
                </a:extLst>
              </p:cNvPr>
              <p:cNvGrpSpPr/>
              <p:nvPr userDrawn="1"/>
            </p:nvGrpSpPr>
            <p:grpSpPr>
              <a:xfrm>
                <a:off x="12757282" y="1141626"/>
                <a:ext cx="294789" cy="318834"/>
                <a:chOff x="14466489" y="1001522"/>
                <a:chExt cx="290627" cy="314333"/>
              </a:xfrm>
            </p:grpSpPr>
            <p:sp>
              <p:nvSpPr>
                <p:cNvPr id="107" name="Rechthoek 106">
                  <a:extLst>
                    <a:ext uri="{FF2B5EF4-FFF2-40B4-BE49-F238E27FC236}">
                      <a16:creationId xmlns:a16="http://schemas.microsoft.com/office/drawing/2014/main" id="{8C0B50E2-5393-47FF-B1CF-6CBA657F0C5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8" name="Ovaal 107">
                  <a:extLst>
                    <a:ext uri="{FF2B5EF4-FFF2-40B4-BE49-F238E27FC236}">
                      <a16:creationId xmlns:a16="http://schemas.microsoft.com/office/drawing/2014/main" id="{14F56955-949B-4A28-B1CA-B583266DD50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9" name="Vrije vorm: vorm 108">
                  <a:extLst>
                    <a:ext uri="{FF2B5EF4-FFF2-40B4-BE49-F238E27FC236}">
                      <a16:creationId xmlns:a16="http://schemas.microsoft.com/office/drawing/2014/main" id="{77B5FC5E-C40B-4C2D-BEC5-1DADE558C7E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0" name="Rechthoek: afgeronde hoeken 109">
                  <a:extLst>
                    <a:ext uri="{FF2B5EF4-FFF2-40B4-BE49-F238E27FC236}">
                      <a16:creationId xmlns:a16="http://schemas.microsoft.com/office/drawing/2014/main" id="{ACB1070B-2DC8-4724-9E7C-9575EBFAFBB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1" name="Rechte verbindingslijn 110">
                  <a:extLst>
                    <a:ext uri="{FF2B5EF4-FFF2-40B4-BE49-F238E27FC236}">
                      <a16:creationId xmlns:a16="http://schemas.microsoft.com/office/drawing/2014/main" id="{01437548-57E1-45F8-AB71-6DA6124B9A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2" name="Rechte verbindingslijn 111">
                  <a:extLst>
                    <a:ext uri="{FF2B5EF4-FFF2-40B4-BE49-F238E27FC236}">
                      <a16:creationId xmlns:a16="http://schemas.microsoft.com/office/drawing/2014/main" id="{877D0651-E87B-4016-B4CF-8497FC54E78F}"/>
                    </a:ext>
                  </a:extLst>
                </p:cNvPr>
                <p:cNvCxnSpPr>
                  <a:cxnSpLocks/>
                  <a:stCxn id="1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2DCF210A-BF17-4D23-9665-8B4AB4C7B91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3F1F3C59-E232-4AFF-B6FA-B574FE6EA1F4}"/>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BA29B803-34E3-411A-8164-6C3002BB867C}"/>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89B12993-BD09-46FF-B3D8-8D120DC48482}"/>
                  </a:ext>
                </a:extLst>
              </p:cNvPr>
              <p:cNvGrpSpPr/>
              <p:nvPr userDrawn="1"/>
            </p:nvGrpSpPr>
            <p:grpSpPr>
              <a:xfrm>
                <a:off x="13614067" y="3535184"/>
                <a:ext cx="1195723" cy="678267"/>
                <a:chOff x="12757284" y="3224292"/>
                <a:chExt cx="1195723" cy="678267"/>
              </a:xfrm>
            </p:grpSpPr>
            <p:sp>
              <p:nvSpPr>
                <p:cNvPr id="83" name="Rechthoek 82">
                  <a:extLst>
                    <a:ext uri="{FF2B5EF4-FFF2-40B4-BE49-F238E27FC236}">
                      <a16:creationId xmlns:a16="http://schemas.microsoft.com/office/drawing/2014/main" id="{FCB99D23-A948-4682-9684-6CA56AC8D51D}"/>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6" name="Rechthoek 85">
                  <a:extLst>
                    <a:ext uri="{FF2B5EF4-FFF2-40B4-BE49-F238E27FC236}">
                      <a16:creationId xmlns:a16="http://schemas.microsoft.com/office/drawing/2014/main" id="{C562DB07-39E5-4BA3-8354-D5610B6410C5}"/>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8" name="Groep 87">
                  <a:extLst>
                    <a:ext uri="{FF2B5EF4-FFF2-40B4-BE49-F238E27FC236}">
                      <a16:creationId xmlns:a16="http://schemas.microsoft.com/office/drawing/2014/main" id="{317566CC-4A25-4686-A75B-B0B6177B05E9}"/>
                    </a:ext>
                  </a:extLst>
                </p:cNvPr>
                <p:cNvGrpSpPr/>
                <p:nvPr userDrawn="1"/>
              </p:nvGrpSpPr>
              <p:grpSpPr>
                <a:xfrm>
                  <a:off x="12839234" y="3289794"/>
                  <a:ext cx="155951" cy="131922"/>
                  <a:chOff x="12968836" y="3354170"/>
                  <a:chExt cx="404806" cy="342433"/>
                </a:xfrm>
              </p:grpSpPr>
              <p:sp>
                <p:nvSpPr>
                  <p:cNvPr id="101" name="Rechthoek: afgeronde hoeken 100">
                    <a:extLst>
                      <a:ext uri="{FF2B5EF4-FFF2-40B4-BE49-F238E27FC236}">
                        <a16:creationId xmlns:a16="http://schemas.microsoft.com/office/drawing/2014/main" id="{A47D22BD-7108-4852-B564-E862EE8EE9A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5E772722-3DE4-45E7-ABF7-D2F87FFA5DC2}"/>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3" name="Rechthoek 102">
                    <a:extLst>
                      <a:ext uri="{FF2B5EF4-FFF2-40B4-BE49-F238E27FC236}">
                        <a16:creationId xmlns:a16="http://schemas.microsoft.com/office/drawing/2014/main" id="{F01A2D4F-14E6-4BE8-9E77-D1B06CBF61A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4" name="Rechthoek 103">
                    <a:extLst>
                      <a:ext uri="{FF2B5EF4-FFF2-40B4-BE49-F238E27FC236}">
                        <a16:creationId xmlns:a16="http://schemas.microsoft.com/office/drawing/2014/main" id="{1004B992-2687-48CF-82BB-9E986C48891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Rechthoek 104">
                    <a:extLst>
                      <a:ext uri="{FF2B5EF4-FFF2-40B4-BE49-F238E27FC236}">
                        <a16:creationId xmlns:a16="http://schemas.microsoft.com/office/drawing/2014/main" id="{46BCCC62-64AD-474E-93D9-57BF4A5D171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6" name="Rechthoek 105">
                    <a:extLst>
                      <a:ext uri="{FF2B5EF4-FFF2-40B4-BE49-F238E27FC236}">
                        <a16:creationId xmlns:a16="http://schemas.microsoft.com/office/drawing/2014/main" id="{B0F34220-5D3B-4001-82CB-7DFC8E71307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89" name="Groep 88">
                  <a:extLst>
                    <a:ext uri="{FF2B5EF4-FFF2-40B4-BE49-F238E27FC236}">
                      <a16:creationId xmlns:a16="http://schemas.microsoft.com/office/drawing/2014/main" id="{764C3126-FE82-4F12-85A9-9DFBC2D0206C}"/>
                    </a:ext>
                  </a:extLst>
                </p:cNvPr>
                <p:cNvGrpSpPr/>
                <p:nvPr userDrawn="1"/>
              </p:nvGrpSpPr>
              <p:grpSpPr>
                <a:xfrm>
                  <a:off x="12819679" y="3589117"/>
                  <a:ext cx="166739" cy="218963"/>
                  <a:chOff x="12940828" y="3950597"/>
                  <a:chExt cx="432813" cy="568367"/>
                </a:xfrm>
              </p:grpSpPr>
              <p:grpSp>
                <p:nvGrpSpPr>
                  <p:cNvPr id="93" name="Groep 92">
                    <a:extLst>
                      <a:ext uri="{FF2B5EF4-FFF2-40B4-BE49-F238E27FC236}">
                        <a16:creationId xmlns:a16="http://schemas.microsoft.com/office/drawing/2014/main" id="{8E035AE7-DEAA-4A93-A224-9D4AF09F63A5}"/>
                      </a:ext>
                    </a:extLst>
                  </p:cNvPr>
                  <p:cNvGrpSpPr/>
                  <p:nvPr userDrawn="1"/>
                </p:nvGrpSpPr>
                <p:grpSpPr>
                  <a:xfrm>
                    <a:off x="13000382" y="4006891"/>
                    <a:ext cx="373259" cy="315747"/>
                    <a:chOff x="12968836" y="3354170"/>
                    <a:chExt cx="404806" cy="342433"/>
                  </a:xfrm>
                </p:grpSpPr>
                <p:sp>
                  <p:nvSpPr>
                    <p:cNvPr id="95" name="Rechthoek: afgeronde hoeken 94">
                      <a:extLst>
                        <a:ext uri="{FF2B5EF4-FFF2-40B4-BE49-F238E27FC236}">
                          <a16:creationId xmlns:a16="http://schemas.microsoft.com/office/drawing/2014/main" id="{ADFCC88B-22CA-44AF-96E8-E0F0ED7B2DD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6" name="Rechthoek 95">
                      <a:extLst>
                        <a:ext uri="{FF2B5EF4-FFF2-40B4-BE49-F238E27FC236}">
                          <a16:creationId xmlns:a16="http://schemas.microsoft.com/office/drawing/2014/main" id="{C9966C26-FF50-4AE0-837C-4F95BD53C04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7" name="Rechthoek 96">
                      <a:extLst>
                        <a:ext uri="{FF2B5EF4-FFF2-40B4-BE49-F238E27FC236}">
                          <a16:creationId xmlns:a16="http://schemas.microsoft.com/office/drawing/2014/main" id="{27EFB31C-F314-470D-94C4-9BA446710F8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8" name="Rechthoek 97">
                      <a:extLst>
                        <a:ext uri="{FF2B5EF4-FFF2-40B4-BE49-F238E27FC236}">
                          <a16:creationId xmlns:a16="http://schemas.microsoft.com/office/drawing/2014/main" id="{BCDD7A38-FAA8-4CFD-95F7-57A5A6DDCC1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Rechthoek 98">
                      <a:extLst>
                        <a:ext uri="{FF2B5EF4-FFF2-40B4-BE49-F238E27FC236}">
                          <a16:creationId xmlns:a16="http://schemas.microsoft.com/office/drawing/2014/main" id="{2AD8309F-9CC3-4AD5-B950-E877B23B861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0" name="Rechthoek 99">
                      <a:extLst>
                        <a:ext uri="{FF2B5EF4-FFF2-40B4-BE49-F238E27FC236}">
                          <a16:creationId xmlns:a16="http://schemas.microsoft.com/office/drawing/2014/main" id="{87B3C0EC-936E-4049-BA7F-18773909DE8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94" name="Boog 93">
                    <a:extLst>
                      <a:ext uri="{FF2B5EF4-FFF2-40B4-BE49-F238E27FC236}">
                        <a16:creationId xmlns:a16="http://schemas.microsoft.com/office/drawing/2014/main" id="{AEB9423F-9A3E-42C2-8C54-EBC7015ABF0B}"/>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90" name="Tekstvak 89">
                  <a:extLst>
                    <a:ext uri="{FF2B5EF4-FFF2-40B4-BE49-F238E27FC236}">
                      <a16:creationId xmlns:a16="http://schemas.microsoft.com/office/drawing/2014/main" id="{818EBF16-E9E1-463D-8722-B4AC790A1AF9}"/>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dirty="0">
                      <a:solidFill>
                        <a:schemeClr val="tx1"/>
                      </a:solidFill>
                      <a:latin typeface="Arial" panose="020B0604020202020204" pitchFamily="34" charset="0"/>
                      <a:ea typeface="+mn-ea"/>
                      <a:cs typeface="Arial" panose="020B0604020202020204" pitchFamily="34" charset="0"/>
                    </a:rPr>
                    <a:t>Lay-out</a:t>
                  </a:r>
                </a:p>
              </p:txBody>
            </p:sp>
            <p:sp>
              <p:nvSpPr>
                <p:cNvPr id="91" name="Tekstvak 90">
                  <a:extLst>
                    <a:ext uri="{FF2B5EF4-FFF2-40B4-BE49-F238E27FC236}">
                      <a16:creationId xmlns:a16="http://schemas.microsoft.com/office/drawing/2014/main" id="{6C065E97-22F2-4828-81AE-1FAAA21BC349}"/>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92" name="Picture 3">
                  <a:extLst>
                    <a:ext uri="{FF2B5EF4-FFF2-40B4-BE49-F238E27FC236}">
                      <a16:creationId xmlns:a16="http://schemas.microsoft.com/office/drawing/2014/main" id="{EE30AF8C-1C38-48AB-8C75-668C7E8FF34B}"/>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spTree>
    <p:extLst>
      <p:ext uri="{BB962C8B-B14F-4D97-AF65-F5344CB8AC3E}">
        <p14:creationId xmlns:p14="http://schemas.microsoft.com/office/powerpoint/2010/main" val="11361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84457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fill="hold" nodeType="withEffect">
                                  <p:stCondLst>
                                    <p:cond delay="0"/>
                                  </p:stCondLst>
                                  <p:childTnLst>
                                    <p:animMotion origin="layout" path="M 2.08333E-7 -2.22045E-16 L 0.76367 -0.3669 " pathEditMode="fixed" rAng="0" ptsTypes="AA">
                                      <p:cBhvr>
                                        <p:cTn id="6" dur="4000" spd="-100000" fill="hold"/>
                                        <p:tgtEl>
                                          <p:spTgt spid="121"/>
                                        </p:tgtEl>
                                        <p:attrNameLst>
                                          <p:attrName>ppt_x</p:attrName>
                                          <p:attrName>ppt_y</p:attrName>
                                        </p:attrNameLst>
                                      </p:cBhvr>
                                      <p:rCtr x="38177" y="-18356"/>
                                    </p:animMotion>
                                  </p:childTnLst>
                                </p:cTn>
                              </p:par>
                              <p:par>
                                <p:cTn id="7" presetID="63" presetClass="path" presetSubtype="0" repeatCount="indefinite" fill="hold" nodeType="withEffect">
                                  <p:stCondLst>
                                    <p:cond delay="1000"/>
                                  </p:stCondLst>
                                  <p:childTnLst>
                                    <p:animMotion origin="layout" path="M 3.125E-6 -1.85185E-5 L 0.76367 -0.36692 " pathEditMode="fixed" rAng="0" ptsTypes="AA">
                                      <p:cBhvr>
                                        <p:cTn id="8" dur="4000" spd="-100000" fill="hold"/>
                                        <p:tgtEl>
                                          <p:spTgt spid="122"/>
                                        </p:tgtEl>
                                        <p:attrNameLst>
                                          <p:attrName>ppt_x</p:attrName>
                                          <p:attrName>ppt_y</p:attrName>
                                        </p:attrNameLst>
                                      </p:cBhvr>
                                      <p:rCtr x="38177" y="-18356"/>
                                    </p:animMotion>
                                  </p:childTnLst>
                                </p:cTn>
                              </p:par>
                              <p:par>
                                <p:cTn id="9" presetID="63" presetClass="path" presetSubtype="0" repeatCount="indefinite" fill="hold" nodeType="withEffect">
                                  <p:stCondLst>
                                    <p:cond delay="2000"/>
                                  </p:stCondLst>
                                  <p:childTnLst>
                                    <p:animMotion origin="layout" path="M -2.70833E-6 7.40741E-7 L 0.76367 -0.3669 " pathEditMode="fixed" rAng="0" ptsTypes="AA">
                                      <p:cBhvr>
                                        <p:cTn id="10" dur="4000" spd="-100000" fill="hold"/>
                                        <p:tgtEl>
                                          <p:spTgt spid="123"/>
                                        </p:tgtEl>
                                        <p:attrNameLst>
                                          <p:attrName>ppt_x</p:attrName>
                                          <p:attrName>ppt_y</p:attrName>
                                        </p:attrNameLst>
                                      </p:cBhvr>
                                      <p:rCtr x="38177" y="-18356"/>
                                    </p:animMotion>
                                  </p:childTnLst>
                                </p:cTn>
                              </p:par>
                              <p:par>
                                <p:cTn id="11" presetID="63" presetClass="path" presetSubtype="0" repeatCount="indefinite" fill="hold" nodeType="withEffect">
                                  <p:stCondLst>
                                    <p:cond delay="3000"/>
                                  </p:stCondLst>
                                  <p:childTnLst>
                                    <p:animMotion origin="layout" path="M 3.125E-6 -8.51852E-6 L 0.76367 -0.36692 " pathEditMode="fixed" rAng="0" ptsTypes="AA">
                                      <p:cBhvr>
                                        <p:cTn id="12" dur="4000" spd="-100000" fill="hold"/>
                                        <p:tgtEl>
                                          <p:spTgt spid="124"/>
                                        </p:tgtEl>
                                        <p:attrNameLst>
                                          <p:attrName>ppt_x</p:attrName>
                                          <p:attrName>ppt_y</p:attrName>
                                        </p:attrNameLst>
                                      </p:cBhvr>
                                      <p:rCtr x="38177" y="-18356"/>
                                    </p:animMotion>
                                  </p:childTnLst>
                                </p:cTn>
                              </p:par>
                              <p:par>
                                <p:cTn id="13" presetID="6" presetClass="emph" presetSubtype="0" repeatCount="indefinite" accel="49000" decel="51000" autoRev="1" fill="hold" grpId="0" nodeType="withEffect">
                                  <p:stCondLst>
                                    <p:cond delay="0"/>
                                  </p:stCondLst>
                                  <p:childTnLst>
                                    <p:animScale>
                                      <p:cBhvr>
                                        <p:cTn id="14" dur="2750" fill="hold"/>
                                        <p:tgtEl>
                                          <p:spTgt spid="120"/>
                                        </p:tgtEl>
                                      </p:cBhvr>
                                      <p:by x="98000" y="98000"/>
                                    </p:animScale>
                                  </p:childTnLst>
                                </p:cTn>
                              </p:par>
                              <p:par>
                                <p:cTn id="15" presetID="6" presetClass="emph" presetSubtype="0" repeatCount="indefinite" accel="49000" decel="51000" autoRev="1" fill="hold" nodeType="withEffect">
                                  <p:stCondLst>
                                    <p:cond delay="0"/>
                                  </p:stCondLst>
                                  <p:childTnLst>
                                    <p:animScale>
                                      <p:cBhvr>
                                        <p:cTn id="16" dur="3000" fill="hold"/>
                                        <p:tgtEl>
                                          <p:spTgt spid="119"/>
                                        </p:tgtEl>
                                      </p:cBhvr>
                                      <p:by x="103000" y="103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NIMATED)">
    <p:spTree>
      <p:nvGrpSpPr>
        <p:cNvPr id="1" name=""/>
        <p:cNvGrpSpPr/>
        <p:nvPr/>
      </p:nvGrpSpPr>
      <p:grpSpPr>
        <a:xfrm>
          <a:off x="0" y="0"/>
          <a:ext cx="0" cy="0"/>
          <a:chOff x="0" y="0"/>
          <a:chExt cx="0" cy="0"/>
        </a:xfrm>
      </p:grpSpPr>
      <p:pic>
        <p:nvPicPr>
          <p:cNvPr id="119" name="Tijdelijke aanduiding voor afbeelding 14">
            <a:extLst>
              <a:ext uri="{FF2B5EF4-FFF2-40B4-BE49-F238E27FC236}">
                <a16:creationId xmlns:a16="http://schemas.microsoft.com/office/drawing/2014/main" id="{075D0A78-CCA9-4CC5-8C26-BE45B7132C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141626"/>
            <a:ext cx="12191999" cy="5727412"/>
          </a:xfrm>
          <a:prstGeom prst="rect">
            <a:avLst/>
          </a:prstGeom>
          <a:solidFill>
            <a:schemeClr val="bg1">
              <a:lumMod val="95000"/>
            </a:schemeClr>
          </a:solidFill>
        </p:spPr>
      </p:pic>
      <p:sp>
        <p:nvSpPr>
          <p:cNvPr id="120" name="Cirkel: leeg 119">
            <a:extLst>
              <a:ext uri="{FF2B5EF4-FFF2-40B4-BE49-F238E27FC236}">
                <a16:creationId xmlns:a16="http://schemas.microsoft.com/office/drawing/2014/main" id="{E3B15635-368B-43AF-A12E-24AF98E16FF8}"/>
              </a:ext>
            </a:extLst>
          </p:cNvPr>
          <p:cNvSpPr/>
          <p:nvPr userDrawn="1"/>
        </p:nvSpPr>
        <p:spPr>
          <a:xfrm>
            <a:off x="7985941" y="1259673"/>
            <a:ext cx="5497830" cy="5497828"/>
          </a:xfrm>
          <a:prstGeom prst="donut">
            <a:avLst>
              <a:gd name="adj" fmla="val 21520"/>
            </a:avLst>
          </a:prstGeom>
          <a:blipFill>
            <a:blip r:embed="rId3" cstate="email">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 </a:t>
            </a:r>
          </a:p>
        </p:txBody>
      </p:sp>
      <p:cxnSp>
        <p:nvCxnSpPr>
          <p:cNvPr id="121" name="Rechte verbindingslijn 120">
            <a:extLst>
              <a:ext uri="{FF2B5EF4-FFF2-40B4-BE49-F238E27FC236}">
                <a16:creationId xmlns:a16="http://schemas.microsoft.com/office/drawing/2014/main" id="{79B0B2B3-3C49-4653-935D-DAA5899AC8C3}"/>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Rechte verbindingslijn 121">
            <a:extLst>
              <a:ext uri="{FF2B5EF4-FFF2-40B4-BE49-F238E27FC236}">
                <a16:creationId xmlns:a16="http://schemas.microsoft.com/office/drawing/2014/main" id="{F0D33272-5C6C-4E88-B430-04DF8166242B}"/>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147B9FA1-BD07-4876-91F4-89D65A0BAB4B}"/>
              </a:ext>
            </a:extLst>
          </p:cNvPr>
          <p:cNvCxnSpPr>
            <a:cxnSpLocks/>
          </p:cNvCxnSpPr>
          <p:nvPr userDrawn="1"/>
        </p:nvCxnSpPr>
        <p:spPr>
          <a:xfrm rot="15300000" flipH="1">
            <a:off x="3172473" y="7114908"/>
            <a:ext cx="36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Rechte verbindingslijn 123">
            <a:extLst>
              <a:ext uri="{FF2B5EF4-FFF2-40B4-BE49-F238E27FC236}">
                <a16:creationId xmlns:a16="http://schemas.microsoft.com/office/drawing/2014/main" id="{B71EAB42-AA43-4C67-A5B2-F992C35995DF}"/>
              </a:ext>
            </a:extLst>
          </p:cNvPr>
          <p:cNvCxnSpPr>
            <a:cxnSpLocks/>
          </p:cNvCxnSpPr>
          <p:nvPr userDrawn="1"/>
        </p:nvCxnSpPr>
        <p:spPr>
          <a:xfrm rot="15300000" flipH="1">
            <a:off x="3262473" y="7114908"/>
            <a:ext cx="18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124">
            <a:extLst>
              <a:ext uri="{FF2B5EF4-FFF2-40B4-BE49-F238E27FC236}">
                <a16:creationId xmlns:a16="http://schemas.microsoft.com/office/drawing/2014/main" id="{EDD7DDE2-BA7B-480B-9467-473296246180}"/>
              </a:ext>
            </a:extLst>
          </p:cNvPr>
          <p:cNvCxnSpPr>
            <a:cxnSpLocks/>
          </p:cNvCxnSpPr>
          <p:nvPr userDrawn="1"/>
        </p:nvCxnSpPr>
        <p:spPr>
          <a:xfrm rot="20700000" flipH="1">
            <a:off x="-798286" y="6371770"/>
            <a:ext cx="137885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0" name="Tijdelijke aanduiding voor tekst 72">
            <a:extLst>
              <a:ext uri="{FF2B5EF4-FFF2-40B4-BE49-F238E27FC236}">
                <a16:creationId xmlns:a16="http://schemas.microsoft.com/office/drawing/2014/main" id="{7549BABF-B23E-4637-A832-5571D45607B1}"/>
              </a:ext>
            </a:extLst>
          </p:cNvPr>
          <p:cNvSpPr>
            <a:spLocks noGrp="1"/>
          </p:cNvSpPr>
          <p:nvPr>
            <p:ph type="body" sz="quarter" idx="22" hasCustomPrompt="1"/>
          </p:nvPr>
        </p:nvSpPr>
        <p:spPr>
          <a:xfrm>
            <a:off x="-23999" y="1159173"/>
            <a:ext cx="8797839" cy="5698826"/>
          </a:xfrm>
          <a:custGeom>
            <a:avLst/>
            <a:gdLst>
              <a:gd name="connsiteX0" fmla="*/ 0 w 8797839"/>
              <a:gd name="connsiteY0" fmla="*/ 0 h 5698826"/>
              <a:gd name="connsiteX1" fmla="*/ 8797839 w 8797839"/>
              <a:gd name="connsiteY1" fmla="*/ 0 h 5698826"/>
              <a:gd name="connsiteX2" fmla="*/ 8557901 w 8797839"/>
              <a:gd name="connsiteY2" fmla="*/ 179422 h 5698826"/>
              <a:gd name="connsiteX3" fmla="*/ 7298740 w 8797839"/>
              <a:gd name="connsiteY3" fmla="*/ 2849414 h 5698826"/>
              <a:gd name="connsiteX4" fmla="*/ 8557901 w 8797839"/>
              <a:gd name="connsiteY4" fmla="*/ 5519406 h 5698826"/>
              <a:gd name="connsiteX5" fmla="*/ 8797836 w 8797839"/>
              <a:gd name="connsiteY5" fmla="*/ 5698826 h 5698826"/>
              <a:gd name="connsiteX6" fmla="*/ 0 w 8797839"/>
              <a:gd name="connsiteY6" fmla="*/ 5698826 h 5698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97839" h="5698826">
                <a:moveTo>
                  <a:pt x="0" y="0"/>
                </a:moveTo>
                <a:lnTo>
                  <a:pt x="8797839" y="0"/>
                </a:lnTo>
                <a:lnTo>
                  <a:pt x="8557901" y="179422"/>
                </a:lnTo>
                <a:cubicBezTo>
                  <a:pt x="7788900" y="814058"/>
                  <a:pt x="7298740" y="1774495"/>
                  <a:pt x="7298740" y="2849414"/>
                </a:cubicBezTo>
                <a:cubicBezTo>
                  <a:pt x="7298740" y="3924334"/>
                  <a:pt x="7788900" y="4884770"/>
                  <a:pt x="8557901" y="5519406"/>
                </a:cubicBezTo>
                <a:lnTo>
                  <a:pt x="8797836" y="5698826"/>
                </a:lnTo>
                <a:lnTo>
                  <a:pt x="0" y="5698826"/>
                </a:lnTo>
                <a:close/>
              </a:path>
            </a:pathLst>
          </a:custGeom>
          <a:solidFill>
            <a:schemeClr val="tx1">
              <a:alpha val="75000"/>
            </a:schemeClr>
          </a:solidFill>
          <a:ln>
            <a:noFill/>
          </a:ln>
        </p:spPr>
        <p:txBody>
          <a:bodyPr wrap="square" tIns="360000" rIns="0">
            <a:noAutofit/>
          </a:bodyPr>
          <a:lstStyle>
            <a:lvl1pPr marL="0" indent="0" algn="ctr">
              <a:buNone/>
              <a:defRPr sz="700">
                <a:solidFill>
                  <a:schemeClr val="bg1"/>
                </a:solidFill>
              </a:defRPr>
            </a:lvl1pPr>
          </a:lstStyle>
          <a:p>
            <a:pPr lvl="0"/>
            <a:r>
              <a:rPr lang="nl-NL" dirty="0" err="1"/>
              <a:t>Don’t</a:t>
            </a:r>
            <a:r>
              <a:rPr lang="nl-NL" dirty="0"/>
              <a:t> delete </a:t>
            </a:r>
            <a:r>
              <a:rPr lang="nl-NL" dirty="0" err="1"/>
              <a:t>this</a:t>
            </a:r>
            <a:r>
              <a:rPr lang="nl-NL" dirty="0"/>
              <a:t> </a:t>
            </a:r>
            <a:r>
              <a:rPr lang="nl-NL" dirty="0" err="1"/>
              <a:t>layer</a:t>
            </a:r>
            <a:endParaRPr lang="en-US" dirty="0"/>
          </a:p>
        </p:txBody>
      </p:sp>
      <p:sp>
        <p:nvSpPr>
          <p:cNvPr id="132" name="Rechthoek 131">
            <a:extLst>
              <a:ext uri="{FF2B5EF4-FFF2-40B4-BE49-F238E27FC236}">
                <a16:creationId xmlns:a16="http://schemas.microsoft.com/office/drawing/2014/main" id="{7AE14FF1-C53F-47FA-9ACC-E139C70D1250}"/>
              </a:ext>
            </a:extLst>
          </p:cNvPr>
          <p:cNvSpPr/>
          <p:nvPr userDrawn="1"/>
        </p:nvSpPr>
        <p:spPr>
          <a:xfrm flipV="1">
            <a:off x="0" y="67860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43532" y="-885712"/>
            <a:ext cx="270494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TITLE SLIDE (ANIMATED)</a:t>
            </a:r>
          </a:p>
        </p:txBody>
      </p:sp>
      <p:sp>
        <p:nvSpPr>
          <p:cNvPr id="65" name="Rechthoek 64">
            <a:extLst>
              <a:ext uri="{FF2B5EF4-FFF2-40B4-BE49-F238E27FC236}">
                <a16:creationId xmlns:a16="http://schemas.microsoft.com/office/drawing/2014/main" id="{18E0B8C5-5458-4B72-9573-1ED5878CBEA3}"/>
              </a:ext>
            </a:extLst>
          </p:cNvPr>
          <p:cNvSpPr/>
          <p:nvPr userDrawn="1"/>
        </p:nvSpPr>
        <p:spPr>
          <a:xfrm>
            <a:off x="0" y="72571"/>
            <a:ext cx="12192000" cy="1079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8" name="Afbeelding 67">
            <a:extLst>
              <a:ext uri="{FF2B5EF4-FFF2-40B4-BE49-F238E27FC236}">
                <a16:creationId xmlns:a16="http://schemas.microsoft.com/office/drawing/2014/main" id="{EFFD4726-C4FD-45DE-ACC0-E5AEB5FB7649}"/>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136" name="Titel 1">
            <a:extLst>
              <a:ext uri="{FF2B5EF4-FFF2-40B4-BE49-F238E27FC236}">
                <a16:creationId xmlns:a16="http://schemas.microsoft.com/office/drawing/2014/main" id="{115ADD26-4102-4C67-A310-63B42E82DD72}"/>
              </a:ext>
            </a:extLst>
          </p:cNvPr>
          <p:cNvSpPr>
            <a:spLocks noGrp="1"/>
          </p:cNvSpPr>
          <p:nvPr>
            <p:ph type="title" hasCustomPrompt="1"/>
          </p:nvPr>
        </p:nvSpPr>
        <p:spPr>
          <a:xfrm>
            <a:off x="662180" y="1951725"/>
            <a:ext cx="8704241" cy="1263618"/>
          </a:xfrm>
          <a:noFill/>
        </p:spPr>
        <p:txBody>
          <a:bodyPr lIns="0" anchor="t"/>
          <a:lstStyle>
            <a:lvl1pPr>
              <a:lnSpc>
                <a:spcPct val="85000"/>
              </a:lnSpc>
              <a:defRPr sz="4000" b="1" spc="130" baseline="0">
                <a:solidFill>
                  <a:schemeClr val="bg1"/>
                </a:solidFill>
                <a:latin typeface="+mj-lt"/>
              </a:defRPr>
            </a:lvl1pPr>
          </a:lstStyle>
          <a:p>
            <a:r>
              <a:rPr lang="en-GB" noProof="0" dirty="0"/>
              <a:t>Title of presentation</a:t>
            </a:r>
          </a:p>
        </p:txBody>
      </p:sp>
      <p:sp>
        <p:nvSpPr>
          <p:cNvPr id="137" name="Tijdelijke aanduiding voor tekst 6">
            <a:extLst>
              <a:ext uri="{FF2B5EF4-FFF2-40B4-BE49-F238E27FC236}">
                <a16:creationId xmlns:a16="http://schemas.microsoft.com/office/drawing/2014/main" id="{FC0CE83F-D179-414E-939C-942FB77597E8}"/>
              </a:ext>
            </a:extLst>
          </p:cNvPr>
          <p:cNvSpPr>
            <a:spLocks noGrp="1"/>
          </p:cNvSpPr>
          <p:nvPr>
            <p:ph type="body" sz="quarter" idx="51" hasCustomPrompt="1"/>
          </p:nvPr>
        </p:nvSpPr>
        <p:spPr>
          <a:xfrm>
            <a:off x="662180" y="5275652"/>
            <a:ext cx="4320000" cy="10800"/>
          </a:xfrm>
          <a:solidFill>
            <a:schemeClr val="accent1"/>
          </a:solidFill>
        </p:spPr>
        <p:txBody>
          <a:bodyPr anchor="ctr"/>
          <a:lstStyle>
            <a:lvl1pPr marL="0" indent="0" algn="ctr">
              <a:buNone/>
              <a:defRPr sz="300">
                <a:solidFill>
                  <a:schemeClr val="tx1">
                    <a:lumMod val="65000"/>
                    <a:lumOff val="35000"/>
                    <a:alpha val="0"/>
                  </a:schemeClr>
                </a:solidFill>
              </a:defRPr>
            </a:lvl1pPr>
          </a:lstStyle>
          <a:p>
            <a:pPr lvl="0"/>
            <a:r>
              <a:rPr lang="nl-NL" dirty="0"/>
              <a:t>(Leeg)</a:t>
            </a:r>
            <a:endParaRPr lang="en-US" dirty="0"/>
          </a:p>
        </p:txBody>
      </p:sp>
      <p:sp>
        <p:nvSpPr>
          <p:cNvPr id="138" name="Tijdelijke aanduiding voor tekst 412">
            <a:extLst>
              <a:ext uri="{FF2B5EF4-FFF2-40B4-BE49-F238E27FC236}">
                <a16:creationId xmlns:a16="http://schemas.microsoft.com/office/drawing/2014/main" id="{542386C2-6540-436A-929C-3F4DE51A6560}"/>
              </a:ext>
            </a:extLst>
          </p:cNvPr>
          <p:cNvSpPr>
            <a:spLocks noGrp="1"/>
          </p:cNvSpPr>
          <p:nvPr>
            <p:ph type="body" sz="quarter" idx="53" hasCustomPrompt="1"/>
          </p:nvPr>
        </p:nvSpPr>
        <p:spPr>
          <a:xfrm>
            <a:off x="662180" y="2772857"/>
            <a:ext cx="5400000" cy="720000"/>
          </a:xfrm>
        </p:spPr>
        <p:txBody>
          <a:bodyPr lIns="0" rIns="0" anchor="t"/>
          <a:lstStyle>
            <a:lvl1pPr marL="0" indent="0">
              <a:lnSpc>
                <a:spcPct val="90000"/>
              </a:lnSpc>
              <a:spcBef>
                <a:spcPts val="0"/>
              </a:spcBef>
              <a:buNone/>
              <a:defRPr sz="2400" b="1" spc="90" baseline="0">
                <a:solidFill>
                  <a:schemeClr val="accent1"/>
                </a:solidFill>
                <a:latin typeface="+mj-lt"/>
              </a:defRPr>
            </a:lvl1pPr>
          </a:lstStyle>
          <a:p>
            <a:pPr lvl="0"/>
            <a:r>
              <a:rPr lang="en-GB" noProof="0" dirty="0"/>
              <a:t>Name of speaker</a:t>
            </a:r>
            <a:br>
              <a:rPr lang="en-GB" noProof="0" dirty="0"/>
            </a:br>
            <a:r>
              <a:rPr lang="en-GB" noProof="0" dirty="0"/>
              <a:t>or subtitle</a:t>
            </a:r>
          </a:p>
        </p:txBody>
      </p:sp>
      <p:sp>
        <p:nvSpPr>
          <p:cNvPr id="139" name="Tijdelijke aanduiding voor tekst 412">
            <a:extLst>
              <a:ext uri="{FF2B5EF4-FFF2-40B4-BE49-F238E27FC236}">
                <a16:creationId xmlns:a16="http://schemas.microsoft.com/office/drawing/2014/main" id="{3D77120E-9E1E-4322-95A1-1D4CFCEA633B}"/>
              </a:ext>
            </a:extLst>
          </p:cNvPr>
          <p:cNvSpPr>
            <a:spLocks noGrp="1"/>
          </p:cNvSpPr>
          <p:nvPr>
            <p:ph type="body" sz="quarter" idx="55" hasCustomPrompt="1"/>
          </p:nvPr>
        </p:nvSpPr>
        <p:spPr>
          <a:xfrm>
            <a:off x="662180" y="3434425"/>
            <a:ext cx="5400000" cy="360000"/>
          </a:xfrm>
        </p:spPr>
        <p:txBody>
          <a:bodyPr lIns="0" rIns="0" anchor="t"/>
          <a:lstStyle>
            <a:lvl1pPr marL="0" indent="0">
              <a:lnSpc>
                <a:spcPct val="90000"/>
              </a:lnSpc>
              <a:spcBef>
                <a:spcPts val="0"/>
              </a:spcBef>
              <a:buNone/>
              <a:defRPr sz="2400" b="1" spc="90" baseline="0">
                <a:solidFill>
                  <a:schemeClr val="bg1"/>
                </a:solidFill>
                <a:latin typeface="+mj-lt"/>
              </a:defRPr>
            </a:lvl1pPr>
          </a:lstStyle>
          <a:p>
            <a:pPr lvl="0"/>
            <a:r>
              <a:rPr lang="en-GB" noProof="0" dirty="0"/>
              <a:t>Date</a:t>
            </a:r>
          </a:p>
        </p:txBody>
      </p:sp>
    </p:spTree>
    <p:extLst>
      <p:ext uri="{BB962C8B-B14F-4D97-AF65-F5344CB8AC3E}">
        <p14:creationId xmlns:p14="http://schemas.microsoft.com/office/powerpoint/2010/main" val="100185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72"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kstvak 6">
            <a:extLst>
              <a:ext uri="{FF2B5EF4-FFF2-40B4-BE49-F238E27FC236}">
                <a16:creationId xmlns:a16="http://schemas.microsoft.com/office/drawing/2014/main" id="{A6DE5EA5-27BD-42F3-BD1D-C1E35D802DEE}"/>
              </a:ext>
            </a:extLst>
          </p:cNvPr>
          <p:cNvSpPr txBox="1"/>
          <p:nvPr userDrawn="1"/>
        </p:nvSpPr>
        <p:spPr>
          <a:xfrm>
            <a:off x="5451176" y="-885712"/>
            <a:ext cx="128968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EMPTY</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2FF8A430-EE4C-2848-AD20-B209CACB60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50364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96"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6" name="Instruction">
            <a:extLst>
              <a:ext uri="{FF2B5EF4-FFF2-40B4-BE49-F238E27FC236}">
                <a16:creationId xmlns:a16="http://schemas.microsoft.com/office/drawing/2014/main" id="{70A268BB-71F9-4A07-9E07-A46DD28F6423}"/>
              </a:ext>
            </a:extLst>
          </p:cNvPr>
          <p:cNvGrpSpPr/>
          <p:nvPr userDrawn="1"/>
        </p:nvGrpSpPr>
        <p:grpSpPr>
          <a:xfrm>
            <a:off x="-3437547" y="1434"/>
            <a:ext cx="3201327" cy="6001164"/>
            <a:chOff x="-3437547" y="1434"/>
            <a:chExt cx="3201327" cy="6001164"/>
          </a:xfrm>
        </p:grpSpPr>
        <p:cxnSp>
          <p:nvCxnSpPr>
            <p:cNvPr id="347" name="Rechte verbindingslijn 346">
              <a:extLst>
                <a:ext uri="{FF2B5EF4-FFF2-40B4-BE49-F238E27FC236}">
                  <a16:creationId xmlns:a16="http://schemas.microsoft.com/office/drawing/2014/main" id="{DC5563DA-6B0D-49A8-A089-610C9272C2D0}"/>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348" name="Ovaal 347">
              <a:extLst>
                <a:ext uri="{FF2B5EF4-FFF2-40B4-BE49-F238E27FC236}">
                  <a16:creationId xmlns:a16="http://schemas.microsoft.com/office/drawing/2014/main" id="{BC413B1A-996F-4346-971C-4FC426296E8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49" name="Rechthoek 348">
              <a:extLst>
                <a:ext uri="{FF2B5EF4-FFF2-40B4-BE49-F238E27FC236}">
                  <a16:creationId xmlns:a16="http://schemas.microsoft.com/office/drawing/2014/main" id="{8A125F9D-438D-4CA3-B4FA-2115385CFF55}"/>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350" name="Ovaal 349">
              <a:extLst>
                <a:ext uri="{FF2B5EF4-FFF2-40B4-BE49-F238E27FC236}">
                  <a16:creationId xmlns:a16="http://schemas.microsoft.com/office/drawing/2014/main" id="{42FAA548-0C6B-444F-888A-901A1AEDF72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51" name="Rechthoek 350">
              <a:extLst>
                <a:ext uri="{FF2B5EF4-FFF2-40B4-BE49-F238E27FC236}">
                  <a16:creationId xmlns:a16="http://schemas.microsoft.com/office/drawing/2014/main" id="{1AAE07A2-3795-43F6-9C96-4455F31B241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352" name="Ovaal 351">
              <a:extLst>
                <a:ext uri="{FF2B5EF4-FFF2-40B4-BE49-F238E27FC236}">
                  <a16:creationId xmlns:a16="http://schemas.microsoft.com/office/drawing/2014/main" id="{02D7A3CE-BF4B-44E3-B49D-500CE1E6EAF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53" name="Ovaal 352">
              <a:extLst>
                <a:ext uri="{FF2B5EF4-FFF2-40B4-BE49-F238E27FC236}">
                  <a16:creationId xmlns:a16="http://schemas.microsoft.com/office/drawing/2014/main" id="{D8445EF2-152E-4EAA-9AD6-AC91D9014A0B}"/>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54" name="Rechthoek 353">
              <a:extLst>
                <a:ext uri="{FF2B5EF4-FFF2-40B4-BE49-F238E27FC236}">
                  <a16:creationId xmlns:a16="http://schemas.microsoft.com/office/drawing/2014/main" id="{7E3E2BBD-4BE2-4E19-AF70-316A7DDD3F6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355" name="Meer informatie">
              <a:extLst>
                <a:ext uri="{FF2B5EF4-FFF2-40B4-BE49-F238E27FC236}">
                  <a16:creationId xmlns:a16="http://schemas.microsoft.com/office/drawing/2014/main" id="{6F34A629-E5FA-4D58-865C-D697CD5D5993}"/>
                </a:ext>
              </a:extLst>
            </p:cNvPr>
            <p:cNvGrpSpPr/>
            <p:nvPr userDrawn="1"/>
          </p:nvGrpSpPr>
          <p:grpSpPr>
            <a:xfrm>
              <a:off x="-3421298" y="5206936"/>
              <a:ext cx="3178515" cy="795662"/>
              <a:chOff x="-3741486" y="3387723"/>
              <a:chExt cx="3178515" cy="795662"/>
            </a:xfrm>
          </p:grpSpPr>
          <p:sp>
            <p:nvSpPr>
              <p:cNvPr id="424" name="Freeform 101">
                <a:extLst>
                  <a:ext uri="{FF2B5EF4-FFF2-40B4-BE49-F238E27FC236}">
                    <a16:creationId xmlns:a16="http://schemas.microsoft.com/office/drawing/2014/main" id="{6EB49E95-74AF-4252-8064-EEC51EF3876E}"/>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25" name="Rechthoek 424">
                <a:extLst>
                  <a:ext uri="{FF2B5EF4-FFF2-40B4-BE49-F238E27FC236}">
                    <a16:creationId xmlns:a16="http://schemas.microsoft.com/office/drawing/2014/main" id="{EFBCF8C0-EB6D-4539-AA90-959A9AB5258A}"/>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26" name="Rechte verbindingslijn 425">
                <a:extLst>
                  <a:ext uri="{FF2B5EF4-FFF2-40B4-BE49-F238E27FC236}">
                    <a16:creationId xmlns:a16="http://schemas.microsoft.com/office/drawing/2014/main" id="{507F1059-DE65-439B-BFE2-40BDC0E720A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356" name="Rechthoek 355">
              <a:extLst>
                <a:ext uri="{FF2B5EF4-FFF2-40B4-BE49-F238E27FC236}">
                  <a16:creationId xmlns:a16="http://schemas.microsoft.com/office/drawing/2014/main" id="{A8CD3BF9-DDF2-422F-A7FF-CF0322D1032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357" name="Ovaal 356">
              <a:extLst>
                <a:ext uri="{FF2B5EF4-FFF2-40B4-BE49-F238E27FC236}">
                  <a16:creationId xmlns:a16="http://schemas.microsoft.com/office/drawing/2014/main" id="{CB6AF5B5-B00E-4729-AB72-00F967397B1E}"/>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8" name="Rechte verbindingslijn 357">
              <a:extLst>
                <a:ext uri="{FF2B5EF4-FFF2-40B4-BE49-F238E27FC236}">
                  <a16:creationId xmlns:a16="http://schemas.microsoft.com/office/drawing/2014/main" id="{5137A51A-622D-4EE4-A7A3-45F216B5AFF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359" name="Groep 358">
              <a:extLst>
                <a:ext uri="{FF2B5EF4-FFF2-40B4-BE49-F238E27FC236}">
                  <a16:creationId xmlns:a16="http://schemas.microsoft.com/office/drawing/2014/main" id="{540FFBEE-40DD-49BC-9018-A27D9669CBFC}"/>
                </a:ext>
              </a:extLst>
            </p:cNvPr>
            <p:cNvGrpSpPr/>
            <p:nvPr userDrawn="1"/>
          </p:nvGrpSpPr>
          <p:grpSpPr>
            <a:xfrm>
              <a:off x="-3437547" y="349413"/>
              <a:ext cx="2933825" cy="558875"/>
              <a:chOff x="-3419346" y="368233"/>
              <a:chExt cx="3904920" cy="743862"/>
            </a:xfrm>
          </p:grpSpPr>
          <p:sp>
            <p:nvSpPr>
              <p:cNvPr id="372" name="Rechthoek 371">
                <a:extLst>
                  <a:ext uri="{FF2B5EF4-FFF2-40B4-BE49-F238E27FC236}">
                    <a16:creationId xmlns:a16="http://schemas.microsoft.com/office/drawing/2014/main" id="{EFF0071E-6287-4EC9-B78D-ED3637DAEBA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373" name="Rechte verbindingslijn 372">
                <a:extLst>
                  <a:ext uri="{FF2B5EF4-FFF2-40B4-BE49-F238E27FC236}">
                    <a16:creationId xmlns:a16="http://schemas.microsoft.com/office/drawing/2014/main" id="{42BA162A-7E47-45E2-8F86-639F076BBAE5}"/>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4" name="Rechte verbindingslijn 373">
                <a:extLst>
                  <a:ext uri="{FF2B5EF4-FFF2-40B4-BE49-F238E27FC236}">
                    <a16:creationId xmlns:a16="http://schemas.microsoft.com/office/drawing/2014/main" id="{E174665C-7F9A-475B-8281-0E9B5F7B9EC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5" name="Rechthoek 374">
                <a:extLst>
                  <a:ext uri="{FF2B5EF4-FFF2-40B4-BE49-F238E27FC236}">
                    <a16:creationId xmlns:a16="http://schemas.microsoft.com/office/drawing/2014/main" id="{36EFBD28-8969-4B26-9D67-E2142606FB9A}"/>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6" name="Groep 375">
                <a:extLst>
                  <a:ext uri="{FF2B5EF4-FFF2-40B4-BE49-F238E27FC236}">
                    <a16:creationId xmlns:a16="http://schemas.microsoft.com/office/drawing/2014/main" id="{C0341FBB-F509-4B9C-AAF9-C9783E32E012}"/>
                  </a:ext>
                </a:extLst>
              </p:cNvPr>
              <p:cNvGrpSpPr/>
              <p:nvPr userDrawn="1"/>
            </p:nvGrpSpPr>
            <p:grpSpPr>
              <a:xfrm>
                <a:off x="-3002834" y="720303"/>
                <a:ext cx="182598" cy="143759"/>
                <a:chOff x="-3310843" y="700986"/>
                <a:chExt cx="182598" cy="143759"/>
              </a:xfrm>
            </p:grpSpPr>
            <p:grpSp>
              <p:nvGrpSpPr>
                <p:cNvPr id="415" name="Groep 414">
                  <a:extLst>
                    <a:ext uri="{FF2B5EF4-FFF2-40B4-BE49-F238E27FC236}">
                      <a16:creationId xmlns:a16="http://schemas.microsoft.com/office/drawing/2014/main" id="{E2960F29-D895-4483-A546-48FF4CDC2A17}"/>
                    </a:ext>
                  </a:extLst>
                </p:cNvPr>
                <p:cNvGrpSpPr/>
                <p:nvPr userDrawn="1"/>
              </p:nvGrpSpPr>
              <p:grpSpPr>
                <a:xfrm>
                  <a:off x="-3310843" y="700986"/>
                  <a:ext cx="182598" cy="143759"/>
                  <a:chOff x="-3310843" y="700986"/>
                  <a:chExt cx="182598" cy="143759"/>
                </a:xfrm>
              </p:grpSpPr>
              <p:cxnSp>
                <p:nvCxnSpPr>
                  <p:cNvPr id="419" name="Rechte verbindingslijn 418">
                    <a:extLst>
                      <a:ext uri="{FF2B5EF4-FFF2-40B4-BE49-F238E27FC236}">
                        <a16:creationId xmlns:a16="http://schemas.microsoft.com/office/drawing/2014/main" id="{855FAD84-6659-4889-A6E4-92195CE8F99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20" name="Rechte verbindingslijn 419">
                    <a:extLst>
                      <a:ext uri="{FF2B5EF4-FFF2-40B4-BE49-F238E27FC236}">
                        <a16:creationId xmlns:a16="http://schemas.microsoft.com/office/drawing/2014/main" id="{C6B07E46-90B5-45AE-A09D-CE3EEECC2F0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21" name="Rechte verbindingslijn 420">
                    <a:extLst>
                      <a:ext uri="{FF2B5EF4-FFF2-40B4-BE49-F238E27FC236}">
                        <a16:creationId xmlns:a16="http://schemas.microsoft.com/office/drawing/2014/main" id="{D82CEE50-218E-49BE-889E-8FEBE66668D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22" name="Rechte verbindingslijn 421">
                    <a:extLst>
                      <a:ext uri="{FF2B5EF4-FFF2-40B4-BE49-F238E27FC236}">
                        <a16:creationId xmlns:a16="http://schemas.microsoft.com/office/drawing/2014/main" id="{228D52DA-9E09-41F9-9C16-98784C443B4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F9F70863-F4A8-4AAF-9551-8447B5B17A8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16" name="Groep 415">
                  <a:extLst>
                    <a:ext uri="{FF2B5EF4-FFF2-40B4-BE49-F238E27FC236}">
                      <a16:creationId xmlns:a16="http://schemas.microsoft.com/office/drawing/2014/main" id="{8FC52B58-470F-46DB-B7B3-E6B2BF0013FE}"/>
                    </a:ext>
                  </a:extLst>
                </p:cNvPr>
                <p:cNvGrpSpPr/>
                <p:nvPr userDrawn="1"/>
              </p:nvGrpSpPr>
              <p:grpSpPr>
                <a:xfrm flipH="1">
                  <a:off x="-3310774" y="735854"/>
                  <a:ext cx="88801" cy="72568"/>
                  <a:chOff x="-2091059" y="1395403"/>
                  <a:chExt cx="157316" cy="128558"/>
                </a:xfrm>
              </p:grpSpPr>
              <p:sp>
                <p:nvSpPr>
                  <p:cNvPr id="417" name="Rechthoek 416">
                    <a:extLst>
                      <a:ext uri="{FF2B5EF4-FFF2-40B4-BE49-F238E27FC236}">
                        <a16:creationId xmlns:a16="http://schemas.microsoft.com/office/drawing/2014/main" id="{6B194F8A-224C-4CED-AA41-378EDDBC1E5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18" name="Pijl: punthaak 417">
                    <a:extLst>
                      <a:ext uri="{FF2B5EF4-FFF2-40B4-BE49-F238E27FC236}">
                        <a16:creationId xmlns:a16="http://schemas.microsoft.com/office/drawing/2014/main" id="{0E79CDFB-AF1A-4AA4-9CE2-54D78B2381E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77" name="Groep 376">
                <a:extLst>
                  <a:ext uri="{FF2B5EF4-FFF2-40B4-BE49-F238E27FC236}">
                    <a16:creationId xmlns:a16="http://schemas.microsoft.com/office/drawing/2014/main" id="{1978AA4F-EB78-4EC1-9FF7-30E7740F9574}"/>
                  </a:ext>
                </a:extLst>
              </p:cNvPr>
              <p:cNvGrpSpPr/>
              <p:nvPr userDrawn="1"/>
            </p:nvGrpSpPr>
            <p:grpSpPr>
              <a:xfrm>
                <a:off x="-3326107" y="720303"/>
                <a:ext cx="182598" cy="143759"/>
                <a:chOff x="-3634116" y="700986"/>
                <a:chExt cx="182598" cy="143759"/>
              </a:xfrm>
            </p:grpSpPr>
            <p:grpSp>
              <p:nvGrpSpPr>
                <p:cNvPr id="406" name="Groep 405">
                  <a:extLst>
                    <a:ext uri="{FF2B5EF4-FFF2-40B4-BE49-F238E27FC236}">
                      <a16:creationId xmlns:a16="http://schemas.microsoft.com/office/drawing/2014/main" id="{01FA87F0-90F1-4C89-9D3B-2B2A95D9A432}"/>
                    </a:ext>
                  </a:extLst>
                </p:cNvPr>
                <p:cNvGrpSpPr/>
                <p:nvPr userDrawn="1"/>
              </p:nvGrpSpPr>
              <p:grpSpPr>
                <a:xfrm>
                  <a:off x="-3634116" y="700986"/>
                  <a:ext cx="182598" cy="143759"/>
                  <a:chOff x="-3634116" y="700986"/>
                  <a:chExt cx="182598" cy="143759"/>
                </a:xfrm>
              </p:grpSpPr>
              <p:cxnSp>
                <p:nvCxnSpPr>
                  <p:cNvPr id="410" name="Rechte verbindingslijn 409">
                    <a:extLst>
                      <a:ext uri="{FF2B5EF4-FFF2-40B4-BE49-F238E27FC236}">
                        <a16:creationId xmlns:a16="http://schemas.microsoft.com/office/drawing/2014/main" id="{8A31EF7B-F8AA-4437-A3D0-D5EC28C7B0D7}"/>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11" name="Rechte verbindingslijn 410">
                    <a:extLst>
                      <a:ext uri="{FF2B5EF4-FFF2-40B4-BE49-F238E27FC236}">
                        <a16:creationId xmlns:a16="http://schemas.microsoft.com/office/drawing/2014/main" id="{94A94E66-3ED1-4778-AB27-121B27BF61F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66747C93-8976-4149-A8D3-D77E603BE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FB1C91EC-57AB-485B-9651-EC8A3768421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14" name="Rechte verbindingslijn 413">
                    <a:extLst>
                      <a:ext uri="{FF2B5EF4-FFF2-40B4-BE49-F238E27FC236}">
                        <a16:creationId xmlns:a16="http://schemas.microsoft.com/office/drawing/2014/main" id="{BFDE2386-5F9B-4439-91DB-AECC3161798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07" name="Groep 406">
                  <a:extLst>
                    <a:ext uri="{FF2B5EF4-FFF2-40B4-BE49-F238E27FC236}">
                      <a16:creationId xmlns:a16="http://schemas.microsoft.com/office/drawing/2014/main" id="{DE151DE2-BCD9-4956-89CB-2E9C7F969D78}"/>
                    </a:ext>
                  </a:extLst>
                </p:cNvPr>
                <p:cNvGrpSpPr/>
                <p:nvPr userDrawn="1"/>
              </p:nvGrpSpPr>
              <p:grpSpPr>
                <a:xfrm>
                  <a:off x="-3634047" y="735854"/>
                  <a:ext cx="88801" cy="72568"/>
                  <a:chOff x="-2091059" y="1395403"/>
                  <a:chExt cx="157316" cy="128558"/>
                </a:xfrm>
              </p:grpSpPr>
              <p:sp>
                <p:nvSpPr>
                  <p:cNvPr id="408" name="Rechthoek 407">
                    <a:extLst>
                      <a:ext uri="{FF2B5EF4-FFF2-40B4-BE49-F238E27FC236}">
                        <a16:creationId xmlns:a16="http://schemas.microsoft.com/office/drawing/2014/main" id="{08FD1DE5-7886-4BEA-A1BA-F0D42047883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09" name="Pijl: punthaak 408">
                    <a:extLst>
                      <a:ext uri="{FF2B5EF4-FFF2-40B4-BE49-F238E27FC236}">
                        <a16:creationId xmlns:a16="http://schemas.microsoft.com/office/drawing/2014/main" id="{FE580F88-8F13-4D97-BBF1-26B9368008A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78" name="Rechte verbindingslijn 377">
                <a:extLst>
                  <a:ext uri="{FF2B5EF4-FFF2-40B4-BE49-F238E27FC236}">
                    <a16:creationId xmlns:a16="http://schemas.microsoft.com/office/drawing/2014/main" id="{15724A31-0102-4EC4-B8E7-97B3E2788728}"/>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79" name="Rechte verbindingslijn 378">
                <a:extLst>
                  <a:ext uri="{FF2B5EF4-FFF2-40B4-BE49-F238E27FC236}">
                    <a16:creationId xmlns:a16="http://schemas.microsoft.com/office/drawing/2014/main" id="{A73B00A8-985D-4DD1-A08B-38D0F991C1B1}"/>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80" name="Groep 379">
                <a:extLst>
                  <a:ext uri="{FF2B5EF4-FFF2-40B4-BE49-F238E27FC236}">
                    <a16:creationId xmlns:a16="http://schemas.microsoft.com/office/drawing/2014/main" id="{4A725ED0-7FC1-4B33-9D0B-986FB19D7516}"/>
                  </a:ext>
                </a:extLst>
              </p:cNvPr>
              <p:cNvGrpSpPr/>
              <p:nvPr userDrawn="1"/>
            </p:nvGrpSpPr>
            <p:grpSpPr>
              <a:xfrm>
                <a:off x="-2425037" y="370226"/>
                <a:ext cx="357690" cy="330595"/>
                <a:chOff x="-2721817" y="347336"/>
                <a:chExt cx="432805" cy="400021"/>
              </a:xfrm>
            </p:grpSpPr>
            <p:sp>
              <p:nvSpPr>
                <p:cNvPr id="395" name="Rechthoek 394">
                  <a:extLst>
                    <a:ext uri="{FF2B5EF4-FFF2-40B4-BE49-F238E27FC236}">
                      <a16:creationId xmlns:a16="http://schemas.microsoft.com/office/drawing/2014/main" id="{D88D6562-8823-4D4D-AF8C-5F5687611CB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96" name="Groep 395">
                  <a:extLst>
                    <a:ext uri="{FF2B5EF4-FFF2-40B4-BE49-F238E27FC236}">
                      <a16:creationId xmlns:a16="http://schemas.microsoft.com/office/drawing/2014/main" id="{180ACA83-0493-41BE-BAD3-9A744B677EDD}"/>
                    </a:ext>
                  </a:extLst>
                </p:cNvPr>
                <p:cNvGrpSpPr/>
                <p:nvPr userDrawn="1"/>
              </p:nvGrpSpPr>
              <p:grpSpPr>
                <a:xfrm>
                  <a:off x="-2652453" y="431583"/>
                  <a:ext cx="294076" cy="231526"/>
                  <a:chOff x="-3634116" y="700986"/>
                  <a:chExt cx="182598" cy="143759"/>
                </a:xfrm>
              </p:grpSpPr>
              <p:grpSp>
                <p:nvGrpSpPr>
                  <p:cNvPr id="397" name="Groep 396">
                    <a:extLst>
                      <a:ext uri="{FF2B5EF4-FFF2-40B4-BE49-F238E27FC236}">
                        <a16:creationId xmlns:a16="http://schemas.microsoft.com/office/drawing/2014/main" id="{95804D31-6320-4B9A-B1F4-C0D5A4CDE44F}"/>
                      </a:ext>
                    </a:extLst>
                  </p:cNvPr>
                  <p:cNvGrpSpPr/>
                  <p:nvPr userDrawn="1"/>
                </p:nvGrpSpPr>
                <p:grpSpPr>
                  <a:xfrm>
                    <a:off x="-3634116" y="700986"/>
                    <a:ext cx="182598" cy="143759"/>
                    <a:chOff x="-3634116" y="700986"/>
                    <a:chExt cx="182598" cy="143759"/>
                  </a:xfrm>
                </p:grpSpPr>
                <p:cxnSp>
                  <p:nvCxnSpPr>
                    <p:cNvPr id="401" name="Rechte verbindingslijn 400">
                      <a:extLst>
                        <a:ext uri="{FF2B5EF4-FFF2-40B4-BE49-F238E27FC236}">
                          <a16:creationId xmlns:a16="http://schemas.microsoft.com/office/drawing/2014/main" id="{E8A1023E-2913-4C85-A3D7-4AAC40DFC94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02" name="Rechte verbindingslijn 401">
                      <a:extLst>
                        <a:ext uri="{FF2B5EF4-FFF2-40B4-BE49-F238E27FC236}">
                          <a16:creationId xmlns:a16="http://schemas.microsoft.com/office/drawing/2014/main" id="{252DF5D0-F032-450C-8E15-94C3CB126ED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03" name="Rechte verbindingslijn 402">
                      <a:extLst>
                        <a:ext uri="{FF2B5EF4-FFF2-40B4-BE49-F238E27FC236}">
                          <a16:creationId xmlns:a16="http://schemas.microsoft.com/office/drawing/2014/main" id="{84481252-1653-4314-914E-0E4DDEDCE8C5}"/>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04" name="Rechte verbindingslijn 403">
                      <a:extLst>
                        <a:ext uri="{FF2B5EF4-FFF2-40B4-BE49-F238E27FC236}">
                          <a16:creationId xmlns:a16="http://schemas.microsoft.com/office/drawing/2014/main" id="{35A0DF64-30E9-4613-8FE0-A68759F209B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05" name="Rechte verbindingslijn 404">
                      <a:extLst>
                        <a:ext uri="{FF2B5EF4-FFF2-40B4-BE49-F238E27FC236}">
                          <a16:creationId xmlns:a16="http://schemas.microsoft.com/office/drawing/2014/main" id="{557907A3-44B0-4F62-B44D-653C50A2DBD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98" name="Groep 397">
                    <a:extLst>
                      <a:ext uri="{FF2B5EF4-FFF2-40B4-BE49-F238E27FC236}">
                        <a16:creationId xmlns:a16="http://schemas.microsoft.com/office/drawing/2014/main" id="{B7150B38-50DD-4D9D-A3B8-19DCDDC8B4BF}"/>
                      </a:ext>
                    </a:extLst>
                  </p:cNvPr>
                  <p:cNvGrpSpPr/>
                  <p:nvPr userDrawn="1"/>
                </p:nvGrpSpPr>
                <p:grpSpPr>
                  <a:xfrm>
                    <a:off x="-3634047" y="735854"/>
                    <a:ext cx="88801" cy="72568"/>
                    <a:chOff x="-2091059" y="1395403"/>
                    <a:chExt cx="157316" cy="128558"/>
                  </a:xfrm>
                </p:grpSpPr>
                <p:sp>
                  <p:nvSpPr>
                    <p:cNvPr id="399" name="Rechthoek 398">
                      <a:extLst>
                        <a:ext uri="{FF2B5EF4-FFF2-40B4-BE49-F238E27FC236}">
                          <a16:creationId xmlns:a16="http://schemas.microsoft.com/office/drawing/2014/main" id="{2481425D-47F5-45F5-9A0D-7EB39A0877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00" name="Pijl: punthaak 399">
                      <a:extLst>
                        <a:ext uri="{FF2B5EF4-FFF2-40B4-BE49-F238E27FC236}">
                          <a16:creationId xmlns:a16="http://schemas.microsoft.com/office/drawing/2014/main" id="{7006318A-F2A9-4AF6-AEC7-1AB9E4F13FF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81" name="Groep 380">
                <a:extLst>
                  <a:ext uri="{FF2B5EF4-FFF2-40B4-BE49-F238E27FC236}">
                    <a16:creationId xmlns:a16="http://schemas.microsoft.com/office/drawing/2014/main" id="{79DEFD54-339D-4E8F-82F1-2835BDA49B98}"/>
                  </a:ext>
                </a:extLst>
              </p:cNvPr>
              <p:cNvGrpSpPr/>
              <p:nvPr userDrawn="1"/>
            </p:nvGrpSpPr>
            <p:grpSpPr>
              <a:xfrm>
                <a:off x="-2425037" y="781500"/>
                <a:ext cx="357690" cy="330595"/>
                <a:chOff x="-2721817" y="782525"/>
                <a:chExt cx="432805" cy="400021"/>
              </a:xfrm>
            </p:grpSpPr>
            <p:sp>
              <p:nvSpPr>
                <p:cNvPr id="384" name="Rechthoek 383">
                  <a:extLst>
                    <a:ext uri="{FF2B5EF4-FFF2-40B4-BE49-F238E27FC236}">
                      <a16:creationId xmlns:a16="http://schemas.microsoft.com/office/drawing/2014/main" id="{FD183CA8-2CCE-4EC7-A6AD-D4D24CD53D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85" name="Groep 384">
                  <a:extLst>
                    <a:ext uri="{FF2B5EF4-FFF2-40B4-BE49-F238E27FC236}">
                      <a16:creationId xmlns:a16="http://schemas.microsoft.com/office/drawing/2014/main" id="{BF5666DB-8798-4D01-B79E-9686FA49C922}"/>
                    </a:ext>
                  </a:extLst>
                </p:cNvPr>
                <p:cNvGrpSpPr/>
                <p:nvPr userDrawn="1"/>
              </p:nvGrpSpPr>
              <p:grpSpPr>
                <a:xfrm>
                  <a:off x="-2652453" y="866772"/>
                  <a:ext cx="294076" cy="231526"/>
                  <a:chOff x="-3310843" y="700986"/>
                  <a:chExt cx="182598" cy="143759"/>
                </a:xfrm>
              </p:grpSpPr>
              <p:grpSp>
                <p:nvGrpSpPr>
                  <p:cNvPr id="386" name="Groep 385">
                    <a:extLst>
                      <a:ext uri="{FF2B5EF4-FFF2-40B4-BE49-F238E27FC236}">
                        <a16:creationId xmlns:a16="http://schemas.microsoft.com/office/drawing/2014/main" id="{ACD0518E-56DE-4FD1-AF55-932C315EE117}"/>
                      </a:ext>
                    </a:extLst>
                  </p:cNvPr>
                  <p:cNvGrpSpPr/>
                  <p:nvPr userDrawn="1"/>
                </p:nvGrpSpPr>
                <p:grpSpPr>
                  <a:xfrm>
                    <a:off x="-3310843" y="700986"/>
                    <a:ext cx="182598" cy="143759"/>
                    <a:chOff x="-3310843" y="700986"/>
                    <a:chExt cx="182598" cy="143759"/>
                  </a:xfrm>
                </p:grpSpPr>
                <p:cxnSp>
                  <p:nvCxnSpPr>
                    <p:cNvPr id="390" name="Rechte verbindingslijn 389">
                      <a:extLst>
                        <a:ext uri="{FF2B5EF4-FFF2-40B4-BE49-F238E27FC236}">
                          <a16:creationId xmlns:a16="http://schemas.microsoft.com/office/drawing/2014/main" id="{E57C667F-9FB1-4FEC-9A93-4C4655D18BF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91" name="Rechte verbindingslijn 390">
                      <a:extLst>
                        <a:ext uri="{FF2B5EF4-FFF2-40B4-BE49-F238E27FC236}">
                          <a16:creationId xmlns:a16="http://schemas.microsoft.com/office/drawing/2014/main" id="{49AF391F-44D6-4104-A1DE-5D426313AE6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92" name="Rechte verbindingslijn 391">
                      <a:extLst>
                        <a:ext uri="{FF2B5EF4-FFF2-40B4-BE49-F238E27FC236}">
                          <a16:creationId xmlns:a16="http://schemas.microsoft.com/office/drawing/2014/main" id="{D97537AF-50E3-491D-A9EA-220D6D7742CF}"/>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93" name="Rechte verbindingslijn 392">
                      <a:extLst>
                        <a:ext uri="{FF2B5EF4-FFF2-40B4-BE49-F238E27FC236}">
                          <a16:creationId xmlns:a16="http://schemas.microsoft.com/office/drawing/2014/main" id="{A0D1F37C-1128-44AC-8709-E47296FADAB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94" name="Rechte verbindingslijn 393">
                      <a:extLst>
                        <a:ext uri="{FF2B5EF4-FFF2-40B4-BE49-F238E27FC236}">
                          <a16:creationId xmlns:a16="http://schemas.microsoft.com/office/drawing/2014/main" id="{492186AE-4804-496B-BA47-BABA8B3198B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87" name="Groep 386">
                    <a:extLst>
                      <a:ext uri="{FF2B5EF4-FFF2-40B4-BE49-F238E27FC236}">
                        <a16:creationId xmlns:a16="http://schemas.microsoft.com/office/drawing/2014/main" id="{17871997-8D0B-4D69-A456-A7BE4F47B464}"/>
                      </a:ext>
                    </a:extLst>
                  </p:cNvPr>
                  <p:cNvGrpSpPr/>
                  <p:nvPr userDrawn="1"/>
                </p:nvGrpSpPr>
                <p:grpSpPr>
                  <a:xfrm flipH="1">
                    <a:off x="-3310774" y="735854"/>
                    <a:ext cx="88801" cy="72568"/>
                    <a:chOff x="-2091059" y="1395403"/>
                    <a:chExt cx="157316" cy="128558"/>
                  </a:xfrm>
                </p:grpSpPr>
                <p:sp>
                  <p:nvSpPr>
                    <p:cNvPr id="388" name="Rechthoek 387">
                      <a:extLst>
                        <a:ext uri="{FF2B5EF4-FFF2-40B4-BE49-F238E27FC236}">
                          <a16:creationId xmlns:a16="http://schemas.microsoft.com/office/drawing/2014/main" id="{D8BD631E-EEA0-4CF5-9F09-98319C02A86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9" name="Pijl: punthaak 388">
                      <a:extLst>
                        <a:ext uri="{FF2B5EF4-FFF2-40B4-BE49-F238E27FC236}">
                          <a16:creationId xmlns:a16="http://schemas.microsoft.com/office/drawing/2014/main" id="{E0369151-D8B9-4ED1-8280-7D4C17BA1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82" name="Rechthoek 381">
                <a:extLst>
                  <a:ext uri="{FF2B5EF4-FFF2-40B4-BE49-F238E27FC236}">
                    <a16:creationId xmlns:a16="http://schemas.microsoft.com/office/drawing/2014/main" id="{C944D00D-8A67-4418-A69D-C3437B2BB81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383" name="Rechthoek 382">
                <a:extLst>
                  <a:ext uri="{FF2B5EF4-FFF2-40B4-BE49-F238E27FC236}">
                    <a16:creationId xmlns:a16="http://schemas.microsoft.com/office/drawing/2014/main" id="{EA35FB6A-8931-40A3-832E-FA24A0622A6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360" name="Rechte verbindingslijn 359">
              <a:extLst>
                <a:ext uri="{FF2B5EF4-FFF2-40B4-BE49-F238E27FC236}">
                  <a16:creationId xmlns:a16="http://schemas.microsoft.com/office/drawing/2014/main" id="{2B50C0B0-59D7-4E9E-A863-02F6A7AD4F4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361" name="Rechthoek 360">
              <a:extLst>
                <a:ext uri="{FF2B5EF4-FFF2-40B4-BE49-F238E27FC236}">
                  <a16:creationId xmlns:a16="http://schemas.microsoft.com/office/drawing/2014/main" id="{7ABAA06A-0941-4785-805B-304FB9CD546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2" name="Ovaal 361">
              <a:extLst>
                <a:ext uri="{FF2B5EF4-FFF2-40B4-BE49-F238E27FC236}">
                  <a16:creationId xmlns:a16="http://schemas.microsoft.com/office/drawing/2014/main" id="{8B23A8C8-9CCC-414E-AB8F-C50BA080E56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63" name="Rechthoek 362">
              <a:extLst>
                <a:ext uri="{FF2B5EF4-FFF2-40B4-BE49-F238E27FC236}">
                  <a16:creationId xmlns:a16="http://schemas.microsoft.com/office/drawing/2014/main" id="{ED9A6DE3-F56F-4872-92B1-8BABDD24E92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4" name="Ovaal 363">
              <a:extLst>
                <a:ext uri="{FF2B5EF4-FFF2-40B4-BE49-F238E27FC236}">
                  <a16:creationId xmlns:a16="http://schemas.microsoft.com/office/drawing/2014/main" id="{EFEA06D8-C136-4E26-8BBE-8E15D8D13C5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5" name="Rechthoek 364">
              <a:extLst>
                <a:ext uri="{FF2B5EF4-FFF2-40B4-BE49-F238E27FC236}">
                  <a16:creationId xmlns:a16="http://schemas.microsoft.com/office/drawing/2014/main" id="{A3D253A5-0D93-4D02-AA4F-A64B05D382F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366" name="Ovaal 365">
              <a:extLst>
                <a:ext uri="{FF2B5EF4-FFF2-40B4-BE49-F238E27FC236}">
                  <a16:creationId xmlns:a16="http://schemas.microsoft.com/office/drawing/2014/main" id="{B687F63A-1672-4E81-81E4-715EF181FE9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67" name="Rechthoek 366">
              <a:extLst>
                <a:ext uri="{FF2B5EF4-FFF2-40B4-BE49-F238E27FC236}">
                  <a16:creationId xmlns:a16="http://schemas.microsoft.com/office/drawing/2014/main" id="{5F41CA01-CB85-4AE6-B408-75061F8CD51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368" name="Ovaal 367">
              <a:extLst>
                <a:ext uri="{FF2B5EF4-FFF2-40B4-BE49-F238E27FC236}">
                  <a16:creationId xmlns:a16="http://schemas.microsoft.com/office/drawing/2014/main" id="{4790EBAF-3659-4EC9-9956-0F9587578A4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69" name="Rechthoek 368">
              <a:extLst>
                <a:ext uri="{FF2B5EF4-FFF2-40B4-BE49-F238E27FC236}">
                  <a16:creationId xmlns:a16="http://schemas.microsoft.com/office/drawing/2014/main" id="{80E3DC63-EE69-4D95-8639-89F39482F6F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370" name="Rechthoek 369">
              <a:extLst>
                <a:ext uri="{FF2B5EF4-FFF2-40B4-BE49-F238E27FC236}">
                  <a16:creationId xmlns:a16="http://schemas.microsoft.com/office/drawing/2014/main" id="{801F010B-47C1-47EE-9721-10052A2DE44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371" name="Rechthoek 370">
              <a:extLst>
                <a:ext uri="{FF2B5EF4-FFF2-40B4-BE49-F238E27FC236}">
                  <a16:creationId xmlns:a16="http://schemas.microsoft.com/office/drawing/2014/main" id="{A562444D-C8EE-486E-AF27-30BE6CAC5537}"/>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97" name="Picture 96">
            <a:extLst>
              <a:ext uri="{FF2B5EF4-FFF2-40B4-BE49-F238E27FC236}">
                <a16:creationId xmlns:a16="http://schemas.microsoft.com/office/drawing/2014/main" id="{3D692B12-F662-9B4F-8D09-C3D29821485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3710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58" name="Instruction">
            <a:extLst>
              <a:ext uri="{FF2B5EF4-FFF2-40B4-BE49-F238E27FC236}">
                <a16:creationId xmlns:a16="http://schemas.microsoft.com/office/drawing/2014/main" id="{D840D5A1-B04B-4FFD-9765-0412EC0D1FC2}"/>
              </a:ext>
            </a:extLst>
          </p:cNvPr>
          <p:cNvGrpSpPr/>
          <p:nvPr userDrawn="1"/>
        </p:nvGrpSpPr>
        <p:grpSpPr>
          <a:xfrm>
            <a:off x="-3437547" y="1434"/>
            <a:ext cx="3201327" cy="6001164"/>
            <a:chOff x="-3437547" y="1434"/>
            <a:chExt cx="3201327" cy="6001164"/>
          </a:xfrm>
        </p:grpSpPr>
        <p:cxnSp>
          <p:nvCxnSpPr>
            <p:cNvPr id="159" name="Rechte verbindingslijn 158">
              <a:extLst>
                <a:ext uri="{FF2B5EF4-FFF2-40B4-BE49-F238E27FC236}">
                  <a16:creationId xmlns:a16="http://schemas.microsoft.com/office/drawing/2014/main" id="{7C39FDE8-6F8F-4304-BD60-A3BE7155BB9B}"/>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159">
              <a:extLst>
                <a:ext uri="{FF2B5EF4-FFF2-40B4-BE49-F238E27FC236}">
                  <a16:creationId xmlns:a16="http://schemas.microsoft.com/office/drawing/2014/main" id="{980B8615-4EAD-41FA-8ECC-32CD8E995BE9}"/>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160">
              <a:extLst>
                <a:ext uri="{FF2B5EF4-FFF2-40B4-BE49-F238E27FC236}">
                  <a16:creationId xmlns:a16="http://schemas.microsoft.com/office/drawing/2014/main" id="{ED7A2A1C-A3FB-4ADC-9E81-568AB40401C1}"/>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161">
              <a:extLst>
                <a:ext uri="{FF2B5EF4-FFF2-40B4-BE49-F238E27FC236}">
                  <a16:creationId xmlns:a16="http://schemas.microsoft.com/office/drawing/2014/main" id="{4D630EE2-3754-4B53-B2BB-2325626263D1}"/>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4" name="Rechthoek 163">
              <a:extLst>
                <a:ext uri="{FF2B5EF4-FFF2-40B4-BE49-F238E27FC236}">
                  <a16:creationId xmlns:a16="http://schemas.microsoft.com/office/drawing/2014/main" id="{779CDB5E-2C3D-4CD7-859E-5CB4D019E1F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5" name="Ovaal 164">
              <a:extLst>
                <a:ext uri="{FF2B5EF4-FFF2-40B4-BE49-F238E27FC236}">
                  <a16:creationId xmlns:a16="http://schemas.microsoft.com/office/drawing/2014/main" id="{341E0B9A-FA20-4190-A730-673B103CCBEA}"/>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6" name="Ovaal 165">
              <a:extLst>
                <a:ext uri="{FF2B5EF4-FFF2-40B4-BE49-F238E27FC236}">
                  <a16:creationId xmlns:a16="http://schemas.microsoft.com/office/drawing/2014/main" id="{73255892-1048-4166-8B42-DC0C698AC79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7" name="Rechthoek 166">
              <a:extLst>
                <a:ext uri="{FF2B5EF4-FFF2-40B4-BE49-F238E27FC236}">
                  <a16:creationId xmlns:a16="http://schemas.microsoft.com/office/drawing/2014/main" id="{16296915-4A24-4D04-A299-83D79A36408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8" name="Meer informatie">
              <a:extLst>
                <a:ext uri="{FF2B5EF4-FFF2-40B4-BE49-F238E27FC236}">
                  <a16:creationId xmlns:a16="http://schemas.microsoft.com/office/drawing/2014/main" id="{5BF48141-5C05-40C6-AC8B-A367818E1654}"/>
                </a:ext>
              </a:extLst>
            </p:cNvPr>
            <p:cNvGrpSpPr/>
            <p:nvPr userDrawn="1"/>
          </p:nvGrpSpPr>
          <p:grpSpPr>
            <a:xfrm>
              <a:off x="-3421298" y="5206936"/>
              <a:ext cx="3178515" cy="795662"/>
              <a:chOff x="-3741486" y="3387723"/>
              <a:chExt cx="3178515" cy="795662"/>
            </a:xfrm>
          </p:grpSpPr>
          <p:sp>
            <p:nvSpPr>
              <p:cNvPr id="359" name="Freeform 101">
                <a:extLst>
                  <a:ext uri="{FF2B5EF4-FFF2-40B4-BE49-F238E27FC236}">
                    <a16:creationId xmlns:a16="http://schemas.microsoft.com/office/drawing/2014/main" id="{0DBA5E57-2253-4AF4-9EFC-ABFEA7CCABB7}"/>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60" name="Rechthoek 359">
                <a:extLst>
                  <a:ext uri="{FF2B5EF4-FFF2-40B4-BE49-F238E27FC236}">
                    <a16:creationId xmlns:a16="http://schemas.microsoft.com/office/drawing/2014/main" id="{51B21977-D3ED-43F6-83F6-8A03E2573DB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61" name="Rechte verbindingslijn 360">
                <a:extLst>
                  <a:ext uri="{FF2B5EF4-FFF2-40B4-BE49-F238E27FC236}">
                    <a16:creationId xmlns:a16="http://schemas.microsoft.com/office/drawing/2014/main" id="{9D121030-2ECE-4D4C-ABE2-86020B9A7F24}"/>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9" name="Rechthoek 168">
              <a:extLst>
                <a:ext uri="{FF2B5EF4-FFF2-40B4-BE49-F238E27FC236}">
                  <a16:creationId xmlns:a16="http://schemas.microsoft.com/office/drawing/2014/main" id="{688DA884-72E3-4560-BB6B-75FD4A012E6C}"/>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70" name="Ovaal 169">
              <a:extLst>
                <a:ext uri="{FF2B5EF4-FFF2-40B4-BE49-F238E27FC236}">
                  <a16:creationId xmlns:a16="http://schemas.microsoft.com/office/drawing/2014/main" id="{76CB4BFE-9692-4375-AD45-841F7CD6A8A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1" name="Rechte verbindingslijn 170">
              <a:extLst>
                <a:ext uri="{FF2B5EF4-FFF2-40B4-BE49-F238E27FC236}">
                  <a16:creationId xmlns:a16="http://schemas.microsoft.com/office/drawing/2014/main" id="{AD3F5013-E27C-430C-A596-7989219FDF54}"/>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2" name="Groep 171">
              <a:extLst>
                <a:ext uri="{FF2B5EF4-FFF2-40B4-BE49-F238E27FC236}">
                  <a16:creationId xmlns:a16="http://schemas.microsoft.com/office/drawing/2014/main" id="{7821D87C-4FEA-4E3C-AAB1-FFD61FF24485}"/>
                </a:ext>
              </a:extLst>
            </p:cNvPr>
            <p:cNvGrpSpPr/>
            <p:nvPr userDrawn="1"/>
          </p:nvGrpSpPr>
          <p:grpSpPr>
            <a:xfrm>
              <a:off x="-3437547" y="349413"/>
              <a:ext cx="2933825" cy="558875"/>
              <a:chOff x="-3419346" y="368233"/>
              <a:chExt cx="3904920" cy="743862"/>
            </a:xfrm>
          </p:grpSpPr>
          <p:sp>
            <p:nvSpPr>
              <p:cNvPr id="185" name="Rechthoek 184">
                <a:extLst>
                  <a:ext uri="{FF2B5EF4-FFF2-40B4-BE49-F238E27FC236}">
                    <a16:creationId xmlns:a16="http://schemas.microsoft.com/office/drawing/2014/main" id="{E1B6488E-9772-43E5-92AB-C6AB080B2C6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6" name="Rechte verbindingslijn 185">
                <a:extLst>
                  <a:ext uri="{FF2B5EF4-FFF2-40B4-BE49-F238E27FC236}">
                    <a16:creationId xmlns:a16="http://schemas.microsoft.com/office/drawing/2014/main" id="{39C96A05-26FF-4779-8C5F-732A176D3CC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7" name="Rechte verbindingslijn 186">
                <a:extLst>
                  <a:ext uri="{FF2B5EF4-FFF2-40B4-BE49-F238E27FC236}">
                    <a16:creationId xmlns:a16="http://schemas.microsoft.com/office/drawing/2014/main" id="{0E0C73D8-E1BD-475D-8C40-28FA5444B3E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8" name="Rechthoek 187">
                <a:extLst>
                  <a:ext uri="{FF2B5EF4-FFF2-40B4-BE49-F238E27FC236}">
                    <a16:creationId xmlns:a16="http://schemas.microsoft.com/office/drawing/2014/main" id="{36F09B99-4B4E-408D-9B3A-485BCF579A8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9" name="Groep 188">
                <a:extLst>
                  <a:ext uri="{FF2B5EF4-FFF2-40B4-BE49-F238E27FC236}">
                    <a16:creationId xmlns:a16="http://schemas.microsoft.com/office/drawing/2014/main" id="{63031AFF-5692-41B0-9750-40968B23640E}"/>
                  </a:ext>
                </a:extLst>
              </p:cNvPr>
              <p:cNvGrpSpPr/>
              <p:nvPr userDrawn="1"/>
            </p:nvGrpSpPr>
            <p:grpSpPr>
              <a:xfrm>
                <a:off x="-3002834" y="720303"/>
                <a:ext cx="182598" cy="143759"/>
                <a:chOff x="-3310843" y="700986"/>
                <a:chExt cx="182598" cy="143759"/>
              </a:xfrm>
            </p:grpSpPr>
            <p:grpSp>
              <p:nvGrpSpPr>
                <p:cNvPr id="350" name="Groep 349">
                  <a:extLst>
                    <a:ext uri="{FF2B5EF4-FFF2-40B4-BE49-F238E27FC236}">
                      <a16:creationId xmlns:a16="http://schemas.microsoft.com/office/drawing/2014/main" id="{E4FFEE0C-F910-44F7-8574-A9408BB699E1}"/>
                    </a:ext>
                  </a:extLst>
                </p:cNvPr>
                <p:cNvGrpSpPr/>
                <p:nvPr userDrawn="1"/>
              </p:nvGrpSpPr>
              <p:grpSpPr>
                <a:xfrm>
                  <a:off x="-3310843" y="700986"/>
                  <a:ext cx="182598" cy="143759"/>
                  <a:chOff x="-3310843" y="700986"/>
                  <a:chExt cx="182598" cy="143759"/>
                </a:xfrm>
              </p:grpSpPr>
              <p:cxnSp>
                <p:nvCxnSpPr>
                  <p:cNvPr id="354" name="Rechte verbindingslijn 353">
                    <a:extLst>
                      <a:ext uri="{FF2B5EF4-FFF2-40B4-BE49-F238E27FC236}">
                        <a16:creationId xmlns:a16="http://schemas.microsoft.com/office/drawing/2014/main" id="{7DEF41FC-1FC7-4487-8460-D94189C3539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75883484-E287-4A07-8509-39C9455CB92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7C59E14A-3B3F-417F-BAB6-3DBEEC77AA1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63E86D6A-ED43-49B6-ACF1-D2120B3798D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F0540D61-E781-4BEB-916C-5E0E5ADC2E4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1" name="Groep 350">
                  <a:extLst>
                    <a:ext uri="{FF2B5EF4-FFF2-40B4-BE49-F238E27FC236}">
                      <a16:creationId xmlns:a16="http://schemas.microsoft.com/office/drawing/2014/main" id="{6038D33B-E5B7-48AE-B362-98D21ACBD60A}"/>
                    </a:ext>
                  </a:extLst>
                </p:cNvPr>
                <p:cNvGrpSpPr/>
                <p:nvPr userDrawn="1"/>
              </p:nvGrpSpPr>
              <p:grpSpPr>
                <a:xfrm flipH="1">
                  <a:off x="-3310774" y="735854"/>
                  <a:ext cx="88801" cy="72568"/>
                  <a:chOff x="-2091059" y="1395403"/>
                  <a:chExt cx="157316" cy="128558"/>
                </a:xfrm>
              </p:grpSpPr>
              <p:sp>
                <p:nvSpPr>
                  <p:cNvPr id="352" name="Rechthoek 351">
                    <a:extLst>
                      <a:ext uri="{FF2B5EF4-FFF2-40B4-BE49-F238E27FC236}">
                        <a16:creationId xmlns:a16="http://schemas.microsoft.com/office/drawing/2014/main" id="{61EC0CC2-0CEF-4E29-8CF0-817CC3B318A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53" name="Pijl: punthaak 352">
                    <a:extLst>
                      <a:ext uri="{FF2B5EF4-FFF2-40B4-BE49-F238E27FC236}">
                        <a16:creationId xmlns:a16="http://schemas.microsoft.com/office/drawing/2014/main" id="{10DA006B-702D-41DA-B551-89E8008DC0C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90" name="Groep 189">
                <a:extLst>
                  <a:ext uri="{FF2B5EF4-FFF2-40B4-BE49-F238E27FC236}">
                    <a16:creationId xmlns:a16="http://schemas.microsoft.com/office/drawing/2014/main" id="{A9A5B658-1A36-4273-9F0B-97032344973D}"/>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E1CBA4ED-CD30-42CB-92A9-F8184304C80C}"/>
                    </a:ext>
                  </a:extLst>
                </p:cNvPr>
                <p:cNvGrpSpPr/>
                <p:nvPr userDrawn="1"/>
              </p:nvGrpSpPr>
              <p:grpSpPr>
                <a:xfrm>
                  <a:off x="-3634116" y="700986"/>
                  <a:ext cx="182598" cy="143759"/>
                  <a:chOff x="-3634116" y="700986"/>
                  <a:chExt cx="182598" cy="143759"/>
                </a:xfrm>
              </p:grpSpPr>
              <p:cxnSp>
                <p:nvCxnSpPr>
                  <p:cNvPr id="345" name="Rechte verbindingslijn 344">
                    <a:extLst>
                      <a:ext uri="{FF2B5EF4-FFF2-40B4-BE49-F238E27FC236}">
                        <a16:creationId xmlns:a16="http://schemas.microsoft.com/office/drawing/2014/main" id="{14010C9D-B894-4768-AD4E-791FD685895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886082FA-4361-470B-8B6A-31BE5131685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A73F3C8A-6F04-4307-866F-D698AF8052D5}"/>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46243B99-A823-48D0-9AD7-F89E843A57B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D2FEAFE9-14D7-463A-A569-706F8009D5F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774802FB-5A34-4C1D-B35B-07E759DAE24C}"/>
                    </a:ext>
                  </a:extLst>
                </p:cNvPr>
                <p:cNvGrpSpPr/>
                <p:nvPr userDrawn="1"/>
              </p:nvGrpSpPr>
              <p:grpSpPr>
                <a:xfrm>
                  <a:off x="-3634047" y="735854"/>
                  <a:ext cx="88801" cy="72568"/>
                  <a:chOff x="-2091059" y="1395403"/>
                  <a:chExt cx="157316" cy="128558"/>
                </a:xfrm>
              </p:grpSpPr>
              <p:sp>
                <p:nvSpPr>
                  <p:cNvPr id="343" name="Rechthoek 342">
                    <a:extLst>
                      <a:ext uri="{FF2B5EF4-FFF2-40B4-BE49-F238E27FC236}">
                        <a16:creationId xmlns:a16="http://schemas.microsoft.com/office/drawing/2014/main" id="{ADA64E00-7F70-49D6-BED8-5BB6E91585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4" name="Pijl: punthaak 343">
                    <a:extLst>
                      <a:ext uri="{FF2B5EF4-FFF2-40B4-BE49-F238E27FC236}">
                        <a16:creationId xmlns:a16="http://schemas.microsoft.com/office/drawing/2014/main" id="{F420E0AA-BDFF-423C-B883-82BFA0559E3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1" name="Rechte verbindingslijn 190">
                <a:extLst>
                  <a:ext uri="{FF2B5EF4-FFF2-40B4-BE49-F238E27FC236}">
                    <a16:creationId xmlns:a16="http://schemas.microsoft.com/office/drawing/2014/main" id="{0D2AD2DF-3093-4516-814C-BF220B574AF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2" name="Rechte verbindingslijn 191">
                <a:extLst>
                  <a:ext uri="{FF2B5EF4-FFF2-40B4-BE49-F238E27FC236}">
                    <a16:creationId xmlns:a16="http://schemas.microsoft.com/office/drawing/2014/main" id="{B4D9E318-B074-4AE0-B102-4DD0D9A230B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3" name="Groep 192">
                <a:extLst>
                  <a:ext uri="{FF2B5EF4-FFF2-40B4-BE49-F238E27FC236}">
                    <a16:creationId xmlns:a16="http://schemas.microsoft.com/office/drawing/2014/main" id="{56CABC28-DC59-4218-9112-4E6C9C8799DB}"/>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9260AAD9-035D-4BC8-8B23-9C46DDA063F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1350F65E-01B3-4177-8A32-D60C02C8C159}"/>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ADA8F15B-5A71-4352-BEDE-CD0DFCC9A6EE}"/>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076F1877-A358-438E-BA6B-D61F7945D2A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A8784FDE-21AF-4249-9493-19AF0307B7D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5F5DA052-B4E1-4D08-8798-4FFC8047662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64E4E58F-9666-4B1E-B8AD-C17347544C1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5648BA17-FA17-4460-8A42-B2ED1DC9C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5DF95EEA-0087-4795-AD5A-DA02EA67D621}"/>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91C107B4-B514-456D-9BB4-DB714968DC4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4" name="Pijl: punthaak 333">
                      <a:extLst>
                        <a:ext uri="{FF2B5EF4-FFF2-40B4-BE49-F238E27FC236}">
                          <a16:creationId xmlns:a16="http://schemas.microsoft.com/office/drawing/2014/main" id="{95561A70-A3E9-4570-8397-51F563A629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4" name="Groep 193">
                <a:extLst>
                  <a:ext uri="{FF2B5EF4-FFF2-40B4-BE49-F238E27FC236}">
                    <a16:creationId xmlns:a16="http://schemas.microsoft.com/office/drawing/2014/main" id="{3711024C-80E8-4915-999E-544298707EAD}"/>
                  </a:ext>
                </a:extLst>
              </p:cNvPr>
              <p:cNvGrpSpPr/>
              <p:nvPr userDrawn="1"/>
            </p:nvGrpSpPr>
            <p:grpSpPr>
              <a:xfrm>
                <a:off x="-2425037" y="781500"/>
                <a:ext cx="357690" cy="330595"/>
                <a:chOff x="-2721817" y="782525"/>
                <a:chExt cx="432805" cy="400021"/>
              </a:xfrm>
            </p:grpSpPr>
            <p:sp>
              <p:nvSpPr>
                <p:cNvPr id="197" name="Rechthoek 196">
                  <a:extLst>
                    <a:ext uri="{FF2B5EF4-FFF2-40B4-BE49-F238E27FC236}">
                      <a16:creationId xmlns:a16="http://schemas.microsoft.com/office/drawing/2014/main" id="{D2C06CC2-E3AA-475C-94FA-9E0D14BBC6F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8" name="Groep 197">
                  <a:extLst>
                    <a:ext uri="{FF2B5EF4-FFF2-40B4-BE49-F238E27FC236}">
                      <a16:creationId xmlns:a16="http://schemas.microsoft.com/office/drawing/2014/main" id="{7E003FC5-65E0-47A2-A08E-930CD2E1792F}"/>
                    </a:ext>
                  </a:extLst>
                </p:cNvPr>
                <p:cNvGrpSpPr/>
                <p:nvPr userDrawn="1"/>
              </p:nvGrpSpPr>
              <p:grpSpPr>
                <a:xfrm>
                  <a:off x="-2652453" y="866772"/>
                  <a:ext cx="294076" cy="231526"/>
                  <a:chOff x="-3310843" y="700986"/>
                  <a:chExt cx="182598" cy="143759"/>
                </a:xfrm>
              </p:grpSpPr>
              <p:grpSp>
                <p:nvGrpSpPr>
                  <p:cNvPr id="199" name="Groep 198">
                    <a:extLst>
                      <a:ext uri="{FF2B5EF4-FFF2-40B4-BE49-F238E27FC236}">
                        <a16:creationId xmlns:a16="http://schemas.microsoft.com/office/drawing/2014/main" id="{C9769968-6BF5-462D-BE22-FBD9A8B6973A}"/>
                      </a:ext>
                    </a:extLst>
                  </p:cNvPr>
                  <p:cNvGrpSpPr/>
                  <p:nvPr userDrawn="1"/>
                </p:nvGrpSpPr>
                <p:grpSpPr>
                  <a:xfrm>
                    <a:off x="-3310843" y="700986"/>
                    <a:ext cx="182598" cy="143759"/>
                    <a:chOff x="-3310843" y="700986"/>
                    <a:chExt cx="182598" cy="143759"/>
                  </a:xfrm>
                </p:grpSpPr>
                <p:cxnSp>
                  <p:nvCxnSpPr>
                    <p:cNvPr id="203" name="Rechte verbindingslijn 202">
                      <a:extLst>
                        <a:ext uri="{FF2B5EF4-FFF2-40B4-BE49-F238E27FC236}">
                          <a16:creationId xmlns:a16="http://schemas.microsoft.com/office/drawing/2014/main" id="{E5B2D236-9D24-4376-8165-27C8341DF31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4" name="Rechte verbindingslijn 203">
                      <a:extLst>
                        <a:ext uri="{FF2B5EF4-FFF2-40B4-BE49-F238E27FC236}">
                          <a16:creationId xmlns:a16="http://schemas.microsoft.com/office/drawing/2014/main" id="{0264A152-BB95-4EA0-8AD5-01BFBF636F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5" name="Rechte verbindingslijn 204">
                      <a:extLst>
                        <a:ext uri="{FF2B5EF4-FFF2-40B4-BE49-F238E27FC236}">
                          <a16:creationId xmlns:a16="http://schemas.microsoft.com/office/drawing/2014/main" id="{8EFA35A7-B909-419B-B94D-117D3ED2672C}"/>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47" name="Rechte verbindingslijn 246">
                      <a:extLst>
                        <a:ext uri="{FF2B5EF4-FFF2-40B4-BE49-F238E27FC236}">
                          <a16:creationId xmlns:a16="http://schemas.microsoft.com/office/drawing/2014/main" id="{0B3F2A3C-7CA6-4BEF-8A3D-45B43BE9506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5CDE2A86-E7C5-4D3D-9E0F-1551E77BFE5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0" name="Groep 199">
                    <a:extLst>
                      <a:ext uri="{FF2B5EF4-FFF2-40B4-BE49-F238E27FC236}">
                        <a16:creationId xmlns:a16="http://schemas.microsoft.com/office/drawing/2014/main" id="{D759C3D4-F255-4C08-9D8B-C2B121355942}"/>
                      </a:ext>
                    </a:extLst>
                  </p:cNvPr>
                  <p:cNvGrpSpPr/>
                  <p:nvPr userDrawn="1"/>
                </p:nvGrpSpPr>
                <p:grpSpPr>
                  <a:xfrm flipH="1">
                    <a:off x="-3310774" y="735854"/>
                    <a:ext cx="88801" cy="72568"/>
                    <a:chOff x="-2091059" y="1395403"/>
                    <a:chExt cx="157316" cy="128558"/>
                  </a:xfrm>
                </p:grpSpPr>
                <p:sp>
                  <p:nvSpPr>
                    <p:cNvPr id="201" name="Rechthoek 200">
                      <a:extLst>
                        <a:ext uri="{FF2B5EF4-FFF2-40B4-BE49-F238E27FC236}">
                          <a16:creationId xmlns:a16="http://schemas.microsoft.com/office/drawing/2014/main" id="{C6F77134-1F4E-4C36-B91B-3792956DFA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2" name="Pijl: punthaak 201">
                      <a:extLst>
                        <a:ext uri="{FF2B5EF4-FFF2-40B4-BE49-F238E27FC236}">
                          <a16:creationId xmlns:a16="http://schemas.microsoft.com/office/drawing/2014/main" id="{0436977A-B77E-4969-B7DB-87ED4AB14FD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5" name="Rechthoek 194">
                <a:extLst>
                  <a:ext uri="{FF2B5EF4-FFF2-40B4-BE49-F238E27FC236}">
                    <a16:creationId xmlns:a16="http://schemas.microsoft.com/office/drawing/2014/main" id="{7D636EC7-A51B-484A-8117-BB5A71561FAD}"/>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6" name="Rechthoek 195">
                <a:extLst>
                  <a:ext uri="{FF2B5EF4-FFF2-40B4-BE49-F238E27FC236}">
                    <a16:creationId xmlns:a16="http://schemas.microsoft.com/office/drawing/2014/main" id="{AE531964-D83B-466A-96C4-CD539985498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3" name="Rechte verbindingslijn 172">
              <a:extLst>
                <a:ext uri="{FF2B5EF4-FFF2-40B4-BE49-F238E27FC236}">
                  <a16:creationId xmlns:a16="http://schemas.microsoft.com/office/drawing/2014/main" id="{F71541A0-2764-4BC5-9835-3CB7C327BFAF}"/>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4" name="Rechthoek 173">
              <a:extLst>
                <a:ext uri="{FF2B5EF4-FFF2-40B4-BE49-F238E27FC236}">
                  <a16:creationId xmlns:a16="http://schemas.microsoft.com/office/drawing/2014/main" id="{2C2D244E-A08D-422A-BBB6-CC74A3906F86}"/>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5" name="Ovaal 174">
              <a:extLst>
                <a:ext uri="{FF2B5EF4-FFF2-40B4-BE49-F238E27FC236}">
                  <a16:creationId xmlns:a16="http://schemas.microsoft.com/office/drawing/2014/main" id="{EFB90977-D423-42C2-B1CE-387781D74571}"/>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6" name="Rechthoek 175">
              <a:extLst>
                <a:ext uri="{FF2B5EF4-FFF2-40B4-BE49-F238E27FC236}">
                  <a16:creationId xmlns:a16="http://schemas.microsoft.com/office/drawing/2014/main" id="{7B6D88E9-21A9-4C3F-AD98-3E72EAF0DB35}"/>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7" name="Ovaal 176">
              <a:extLst>
                <a:ext uri="{FF2B5EF4-FFF2-40B4-BE49-F238E27FC236}">
                  <a16:creationId xmlns:a16="http://schemas.microsoft.com/office/drawing/2014/main" id="{0DEA9C30-439D-46CF-9EBE-9E1FEC13F92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8" name="Rechthoek 177">
              <a:extLst>
                <a:ext uri="{FF2B5EF4-FFF2-40B4-BE49-F238E27FC236}">
                  <a16:creationId xmlns:a16="http://schemas.microsoft.com/office/drawing/2014/main" id="{9AF5C067-C5B0-4C9E-8572-BC89FCB84DD3}"/>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9" name="Ovaal 178">
              <a:extLst>
                <a:ext uri="{FF2B5EF4-FFF2-40B4-BE49-F238E27FC236}">
                  <a16:creationId xmlns:a16="http://schemas.microsoft.com/office/drawing/2014/main" id="{893F5688-E42C-41DB-BF30-4305978DF66F}"/>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80" name="Rechthoek 179">
              <a:extLst>
                <a:ext uri="{FF2B5EF4-FFF2-40B4-BE49-F238E27FC236}">
                  <a16:creationId xmlns:a16="http://schemas.microsoft.com/office/drawing/2014/main" id="{B2851C73-56BF-415B-A2F0-4032F4B101F3}"/>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1" name="Ovaal 180">
              <a:extLst>
                <a:ext uri="{FF2B5EF4-FFF2-40B4-BE49-F238E27FC236}">
                  <a16:creationId xmlns:a16="http://schemas.microsoft.com/office/drawing/2014/main" id="{C1EA6D07-6961-400D-A722-1E42B13965B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2" name="Rechthoek 181">
              <a:extLst>
                <a:ext uri="{FF2B5EF4-FFF2-40B4-BE49-F238E27FC236}">
                  <a16:creationId xmlns:a16="http://schemas.microsoft.com/office/drawing/2014/main" id="{240C516A-F11F-4200-B9FA-00607065A879}"/>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3" name="Rechthoek 182">
              <a:extLst>
                <a:ext uri="{FF2B5EF4-FFF2-40B4-BE49-F238E27FC236}">
                  <a16:creationId xmlns:a16="http://schemas.microsoft.com/office/drawing/2014/main" id="{D9E2C0B7-0492-448D-AE16-753C331F2D8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4" name="Rechthoek 183">
              <a:extLst>
                <a:ext uri="{FF2B5EF4-FFF2-40B4-BE49-F238E27FC236}">
                  <a16:creationId xmlns:a16="http://schemas.microsoft.com/office/drawing/2014/main" id="{7069D1FC-2C17-45EC-A376-3B3D78420F00}"/>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B08CB03A-C53D-964B-B189-40DBE7118F7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08989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23EC911B-205F-474C-A530-FD326AC323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6452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BC5D4957-20D8-43EE-A1C8-5E60B54B08CC}"/>
              </a:ext>
            </a:extLst>
          </p:cNvPr>
          <p:cNvGrpSpPr/>
          <p:nvPr userDrawn="1"/>
        </p:nvGrpSpPr>
        <p:grpSpPr>
          <a:xfrm>
            <a:off x="-3437547" y="1434"/>
            <a:ext cx="3201327" cy="6001164"/>
            <a:chOff x="-3437547" y="1434"/>
            <a:chExt cx="3201327" cy="6001164"/>
          </a:xfrm>
        </p:grpSpPr>
        <p:cxnSp>
          <p:nvCxnSpPr>
            <p:cNvPr id="142" name="Rechte verbindingslijn 141">
              <a:extLst>
                <a:ext uri="{FF2B5EF4-FFF2-40B4-BE49-F238E27FC236}">
                  <a16:creationId xmlns:a16="http://schemas.microsoft.com/office/drawing/2014/main" id="{0D8BB4B6-F29D-4764-A6A2-531D95D148DA}"/>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3" name="Ovaal 142">
              <a:extLst>
                <a:ext uri="{FF2B5EF4-FFF2-40B4-BE49-F238E27FC236}">
                  <a16:creationId xmlns:a16="http://schemas.microsoft.com/office/drawing/2014/main" id="{D18AE98E-ABAD-43E8-9F05-76F34A1ABFAD}"/>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4" name="Rechthoek 143">
              <a:extLst>
                <a:ext uri="{FF2B5EF4-FFF2-40B4-BE49-F238E27FC236}">
                  <a16:creationId xmlns:a16="http://schemas.microsoft.com/office/drawing/2014/main" id="{693F0BE0-A79A-4CA6-9849-E4989F73F19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5" name="Ovaal 144">
              <a:extLst>
                <a:ext uri="{FF2B5EF4-FFF2-40B4-BE49-F238E27FC236}">
                  <a16:creationId xmlns:a16="http://schemas.microsoft.com/office/drawing/2014/main" id="{CF9E1D4D-DAD9-4DD5-BD7D-B363A460F24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6" name="Rechthoek 145">
              <a:extLst>
                <a:ext uri="{FF2B5EF4-FFF2-40B4-BE49-F238E27FC236}">
                  <a16:creationId xmlns:a16="http://schemas.microsoft.com/office/drawing/2014/main" id="{4B78FA5C-4080-473F-810B-2058EFC92BF5}"/>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7" name="Ovaal 146">
              <a:extLst>
                <a:ext uri="{FF2B5EF4-FFF2-40B4-BE49-F238E27FC236}">
                  <a16:creationId xmlns:a16="http://schemas.microsoft.com/office/drawing/2014/main" id="{71740881-FFA1-4B8D-8DB5-5A867219B055}"/>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8" name="Ovaal 147">
              <a:extLst>
                <a:ext uri="{FF2B5EF4-FFF2-40B4-BE49-F238E27FC236}">
                  <a16:creationId xmlns:a16="http://schemas.microsoft.com/office/drawing/2014/main" id="{57E6D8A4-821C-4529-8818-7B6040711AB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9" name="Rechthoek 148">
              <a:extLst>
                <a:ext uri="{FF2B5EF4-FFF2-40B4-BE49-F238E27FC236}">
                  <a16:creationId xmlns:a16="http://schemas.microsoft.com/office/drawing/2014/main" id="{49A06D87-8E79-4EDB-9F82-91F86074805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0" name="Meer informatie">
              <a:extLst>
                <a:ext uri="{FF2B5EF4-FFF2-40B4-BE49-F238E27FC236}">
                  <a16:creationId xmlns:a16="http://schemas.microsoft.com/office/drawing/2014/main" id="{49DFA4D2-D10D-4169-A393-095E4D141D62}"/>
                </a:ext>
              </a:extLst>
            </p:cNvPr>
            <p:cNvGrpSpPr/>
            <p:nvPr userDrawn="1"/>
          </p:nvGrpSpPr>
          <p:grpSpPr>
            <a:xfrm>
              <a:off x="-3421298" y="5206936"/>
              <a:ext cx="3178515" cy="795662"/>
              <a:chOff x="-3741486" y="3387723"/>
              <a:chExt cx="3178515" cy="795662"/>
            </a:xfrm>
          </p:grpSpPr>
          <p:sp>
            <p:nvSpPr>
              <p:cNvPr id="341" name="Freeform 101">
                <a:extLst>
                  <a:ext uri="{FF2B5EF4-FFF2-40B4-BE49-F238E27FC236}">
                    <a16:creationId xmlns:a16="http://schemas.microsoft.com/office/drawing/2014/main" id="{21BF74A9-4DDB-4A5E-914C-CAF5F14FD7CC}"/>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3" name="Rechthoek 342">
                <a:extLst>
                  <a:ext uri="{FF2B5EF4-FFF2-40B4-BE49-F238E27FC236}">
                    <a16:creationId xmlns:a16="http://schemas.microsoft.com/office/drawing/2014/main" id="{BA6211B6-FEB2-4162-8A99-4067D5DB5673}"/>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4" name="Rechte verbindingslijn 343">
                <a:extLst>
                  <a:ext uri="{FF2B5EF4-FFF2-40B4-BE49-F238E27FC236}">
                    <a16:creationId xmlns:a16="http://schemas.microsoft.com/office/drawing/2014/main" id="{2B28A337-7010-4C4F-A0DC-7E9245D408E5}"/>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1" name="Rechthoek 150">
              <a:extLst>
                <a:ext uri="{FF2B5EF4-FFF2-40B4-BE49-F238E27FC236}">
                  <a16:creationId xmlns:a16="http://schemas.microsoft.com/office/drawing/2014/main" id="{BF00D142-4F8A-417F-9457-5A5C6D40964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2" name="Ovaal 151">
              <a:extLst>
                <a:ext uri="{FF2B5EF4-FFF2-40B4-BE49-F238E27FC236}">
                  <a16:creationId xmlns:a16="http://schemas.microsoft.com/office/drawing/2014/main" id="{0E31F414-D395-4E86-B649-5A4E8BB5275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3" name="Rechte verbindingslijn 152">
              <a:extLst>
                <a:ext uri="{FF2B5EF4-FFF2-40B4-BE49-F238E27FC236}">
                  <a16:creationId xmlns:a16="http://schemas.microsoft.com/office/drawing/2014/main" id="{EC16A432-A021-427D-A5EB-706B506CD62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4" name="Groep 153">
              <a:extLst>
                <a:ext uri="{FF2B5EF4-FFF2-40B4-BE49-F238E27FC236}">
                  <a16:creationId xmlns:a16="http://schemas.microsoft.com/office/drawing/2014/main" id="{4A1E5E0F-EE47-4CF5-9499-502793BE0BFE}"/>
                </a:ext>
              </a:extLst>
            </p:cNvPr>
            <p:cNvGrpSpPr/>
            <p:nvPr userDrawn="1"/>
          </p:nvGrpSpPr>
          <p:grpSpPr>
            <a:xfrm>
              <a:off x="-3437547" y="349413"/>
              <a:ext cx="2933825" cy="558875"/>
              <a:chOff x="-3419346" y="368233"/>
              <a:chExt cx="3904920" cy="743862"/>
            </a:xfrm>
          </p:grpSpPr>
          <p:sp>
            <p:nvSpPr>
              <p:cNvPr id="167" name="Rechthoek 166">
                <a:extLst>
                  <a:ext uri="{FF2B5EF4-FFF2-40B4-BE49-F238E27FC236}">
                    <a16:creationId xmlns:a16="http://schemas.microsoft.com/office/drawing/2014/main" id="{24F9A2F1-7076-463B-AA34-0B81EC8A941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68" name="Rechte verbindingslijn 167">
                <a:extLst>
                  <a:ext uri="{FF2B5EF4-FFF2-40B4-BE49-F238E27FC236}">
                    <a16:creationId xmlns:a16="http://schemas.microsoft.com/office/drawing/2014/main" id="{8E8885D8-0B81-4D8C-A9B5-0392D102D8B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6E6638C7-B319-4244-818B-A2483C6583F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0" name="Rechthoek 169">
                <a:extLst>
                  <a:ext uri="{FF2B5EF4-FFF2-40B4-BE49-F238E27FC236}">
                    <a16:creationId xmlns:a16="http://schemas.microsoft.com/office/drawing/2014/main" id="{9D93AD50-9B65-4875-A4FD-34F4CF14095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1" name="Groep 170">
                <a:extLst>
                  <a:ext uri="{FF2B5EF4-FFF2-40B4-BE49-F238E27FC236}">
                    <a16:creationId xmlns:a16="http://schemas.microsoft.com/office/drawing/2014/main" id="{CC2579E3-C21C-433E-A56C-DDE1C97DE6AD}"/>
                  </a:ext>
                </a:extLst>
              </p:cNvPr>
              <p:cNvGrpSpPr/>
              <p:nvPr userDrawn="1"/>
            </p:nvGrpSpPr>
            <p:grpSpPr>
              <a:xfrm>
                <a:off x="-3002834" y="720303"/>
                <a:ext cx="182598" cy="143759"/>
                <a:chOff x="-3310843" y="700986"/>
                <a:chExt cx="182598" cy="143759"/>
              </a:xfrm>
            </p:grpSpPr>
            <p:grpSp>
              <p:nvGrpSpPr>
                <p:cNvPr id="332" name="Groep 331">
                  <a:extLst>
                    <a:ext uri="{FF2B5EF4-FFF2-40B4-BE49-F238E27FC236}">
                      <a16:creationId xmlns:a16="http://schemas.microsoft.com/office/drawing/2014/main" id="{4E1727DF-4169-476B-A140-915810B37D90}"/>
                    </a:ext>
                  </a:extLst>
                </p:cNvPr>
                <p:cNvGrpSpPr/>
                <p:nvPr userDrawn="1"/>
              </p:nvGrpSpPr>
              <p:grpSpPr>
                <a:xfrm>
                  <a:off x="-3310843" y="700986"/>
                  <a:ext cx="182598" cy="143759"/>
                  <a:chOff x="-3310843" y="700986"/>
                  <a:chExt cx="182598" cy="143759"/>
                </a:xfrm>
              </p:grpSpPr>
              <p:cxnSp>
                <p:nvCxnSpPr>
                  <p:cNvPr id="336" name="Rechte verbindingslijn 335">
                    <a:extLst>
                      <a:ext uri="{FF2B5EF4-FFF2-40B4-BE49-F238E27FC236}">
                        <a16:creationId xmlns:a16="http://schemas.microsoft.com/office/drawing/2014/main" id="{C465E381-BD80-4E4E-BE18-2B02995AF6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8071E9AE-5E9F-4B53-A0B5-E778011B1E6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47FED889-4E75-486E-8108-CAA3BBDA012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B0C557B3-C74F-4294-8497-FBB11DF650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7AFFF031-A0B8-42E3-BB5E-0A870EE6F3F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3" name="Groep 332">
                  <a:extLst>
                    <a:ext uri="{FF2B5EF4-FFF2-40B4-BE49-F238E27FC236}">
                      <a16:creationId xmlns:a16="http://schemas.microsoft.com/office/drawing/2014/main" id="{09493950-E2A8-4697-946D-961C974F5065}"/>
                    </a:ext>
                  </a:extLst>
                </p:cNvPr>
                <p:cNvGrpSpPr/>
                <p:nvPr userDrawn="1"/>
              </p:nvGrpSpPr>
              <p:grpSpPr>
                <a:xfrm flipH="1">
                  <a:off x="-3310774" y="735854"/>
                  <a:ext cx="88801" cy="72568"/>
                  <a:chOff x="-2091059" y="1395403"/>
                  <a:chExt cx="157316" cy="128558"/>
                </a:xfrm>
              </p:grpSpPr>
              <p:sp>
                <p:nvSpPr>
                  <p:cNvPr id="334" name="Rechthoek 333">
                    <a:extLst>
                      <a:ext uri="{FF2B5EF4-FFF2-40B4-BE49-F238E27FC236}">
                        <a16:creationId xmlns:a16="http://schemas.microsoft.com/office/drawing/2014/main" id="{3E3A1602-AB38-4054-AC06-79C4C7BDCA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5" name="Pijl: punthaak 334">
                    <a:extLst>
                      <a:ext uri="{FF2B5EF4-FFF2-40B4-BE49-F238E27FC236}">
                        <a16:creationId xmlns:a16="http://schemas.microsoft.com/office/drawing/2014/main" id="{5091C9A5-172F-4718-A9EF-742516B94D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2" name="Groep 171">
                <a:extLst>
                  <a:ext uri="{FF2B5EF4-FFF2-40B4-BE49-F238E27FC236}">
                    <a16:creationId xmlns:a16="http://schemas.microsoft.com/office/drawing/2014/main" id="{68475AC1-8525-41C0-87F7-33DB2DFB388B}"/>
                  </a:ext>
                </a:extLst>
              </p:cNvPr>
              <p:cNvGrpSpPr/>
              <p:nvPr userDrawn="1"/>
            </p:nvGrpSpPr>
            <p:grpSpPr>
              <a:xfrm>
                <a:off x="-3326107" y="720303"/>
                <a:ext cx="182598" cy="143759"/>
                <a:chOff x="-3634116" y="700986"/>
                <a:chExt cx="182598" cy="143759"/>
              </a:xfrm>
            </p:grpSpPr>
            <p:grpSp>
              <p:nvGrpSpPr>
                <p:cNvPr id="201" name="Groep 200">
                  <a:extLst>
                    <a:ext uri="{FF2B5EF4-FFF2-40B4-BE49-F238E27FC236}">
                      <a16:creationId xmlns:a16="http://schemas.microsoft.com/office/drawing/2014/main" id="{515B0721-018B-4B02-A39B-33B954F03B8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98AA63D9-E4B0-4F2E-B50F-8C1D5F23C33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01030392-9CC2-4BA8-9073-A5810CA05C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527DB3B2-3FBD-4B16-A15B-73059100B8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1FC25A8E-EA20-4D0A-A730-04F02511360C}"/>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A0F90F5-BAFB-4583-A9A1-C0B0BD704A8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4DD4328-70F1-4F62-B2B2-E169790FF11D}"/>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D97EBA51-E868-4B23-8BBA-D4B53495DEF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DDE817B5-529D-4E31-9617-60BA44B1903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3" name="Rechte verbindingslijn 172">
                <a:extLst>
                  <a:ext uri="{FF2B5EF4-FFF2-40B4-BE49-F238E27FC236}">
                    <a16:creationId xmlns:a16="http://schemas.microsoft.com/office/drawing/2014/main" id="{AFDF23BB-3680-4E56-8C7B-AC7C0EDC56E0}"/>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4" name="Rechte verbindingslijn 173">
                <a:extLst>
                  <a:ext uri="{FF2B5EF4-FFF2-40B4-BE49-F238E27FC236}">
                    <a16:creationId xmlns:a16="http://schemas.microsoft.com/office/drawing/2014/main" id="{6851D98B-A541-4CF3-A1FE-B5B01E53828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5" name="Groep 174">
                <a:extLst>
                  <a:ext uri="{FF2B5EF4-FFF2-40B4-BE49-F238E27FC236}">
                    <a16:creationId xmlns:a16="http://schemas.microsoft.com/office/drawing/2014/main" id="{7460603D-1B27-440F-92FE-92F715F234C4}"/>
                  </a:ext>
                </a:extLst>
              </p:cNvPr>
              <p:cNvGrpSpPr/>
              <p:nvPr userDrawn="1"/>
            </p:nvGrpSpPr>
            <p:grpSpPr>
              <a:xfrm>
                <a:off x="-2425037" y="370226"/>
                <a:ext cx="357690" cy="330595"/>
                <a:chOff x="-2721817" y="347336"/>
                <a:chExt cx="432805" cy="400021"/>
              </a:xfrm>
            </p:grpSpPr>
            <p:sp>
              <p:nvSpPr>
                <p:cNvPr id="190" name="Rechthoek 189">
                  <a:extLst>
                    <a:ext uri="{FF2B5EF4-FFF2-40B4-BE49-F238E27FC236}">
                      <a16:creationId xmlns:a16="http://schemas.microsoft.com/office/drawing/2014/main" id="{8CC4A1C9-0D2A-43AE-8BE0-A5872AD05E3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1" name="Groep 190">
                  <a:extLst>
                    <a:ext uri="{FF2B5EF4-FFF2-40B4-BE49-F238E27FC236}">
                      <a16:creationId xmlns:a16="http://schemas.microsoft.com/office/drawing/2014/main" id="{4CDCD2A1-A13A-4381-9FA1-D2284B0E67CE}"/>
                    </a:ext>
                  </a:extLst>
                </p:cNvPr>
                <p:cNvGrpSpPr/>
                <p:nvPr userDrawn="1"/>
              </p:nvGrpSpPr>
              <p:grpSpPr>
                <a:xfrm>
                  <a:off x="-2652453" y="431583"/>
                  <a:ext cx="294076" cy="231526"/>
                  <a:chOff x="-3634116" y="700986"/>
                  <a:chExt cx="182598" cy="143759"/>
                </a:xfrm>
              </p:grpSpPr>
              <p:grpSp>
                <p:nvGrpSpPr>
                  <p:cNvPr id="192" name="Groep 191">
                    <a:extLst>
                      <a:ext uri="{FF2B5EF4-FFF2-40B4-BE49-F238E27FC236}">
                        <a16:creationId xmlns:a16="http://schemas.microsoft.com/office/drawing/2014/main" id="{2BD997F9-2D94-4817-A137-3E7877C343E3}"/>
                      </a:ext>
                    </a:extLst>
                  </p:cNvPr>
                  <p:cNvGrpSpPr/>
                  <p:nvPr userDrawn="1"/>
                </p:nvGrpSpPr>
                <p:grpSpPr>
                  <a:xfrm>
                    <a:off x="-3634116" y="700986"/>
                    <a:ext cx="182598" cy="143759"/>
                    <a:chOff x="-3634116" y="700986"/>
                    <a:chExt cx="182598" cy="143759"/>
                  </a:xfrm>
                </p:grpSpPr>
                <p:cxnSp>
                  <p:nvCxnSpPr>
                    <p:cNvPr id="196" name="Rechte verbindingslijn 195">
                      <a:extLst>
                        <a:ext uri="{FF2B5EF4-FFF2-40B4-BE49-F238E27FC236}">
                          <a16:creationId xmlns:a16="http://schemas.microsoft.com/office/drawing/2014/main" id="{64DA0522-1CFA-4851-BB6C-8E9377D74CA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51D8413A-73A7-4A7E-9BE7-4B7ACE3F6A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F2D5B88B-12E1-4EC1-8AF8-1F036ABA028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5AB07F30-5B0C-40D4-B519-7FB7288F290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C40BAD15-648D-425A-B3CA-F4D363D97F2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3" name="Groep 192">
                    <a:extLst>
                      <a:ext uri="{FF2B5EF4-FFF2-40B4-BE49-F238E27FC236}">
                        <a16:creationId xmlns:a16="http://schemas.microsoft.com/office/drawing/2014/main" id="{CA4F331C-787D-4A9D-A1F3-1B2CBD9F3DA7}"/>
                      </a:ext>
                    </a:extLst>
                  </p:cNvPr>
                  <p:cNvGrpSpPr/>
                  <p:nvPr userDrawn="1"/>
                </p:nvGrpSpPr>
                <p:grpSpPr>
                  <a:xfrm>
                    <a:off x="-3634047" y="735854"/>
                    <a:ext cx="88801" cy="72568"/>
                    <a:chOff x="-2091059" y="1395403"/>
                    <a:chExt cx="157316" cy="128558"/>
                  </a:xfrm>
                </p:grpSpPr>
                <p:sp>
                  <p:nvSpPr>
                    <p:cNvPr id="194" name="Rechthoek 193">
                      <a:extLst>
                        <a:ext uri="{FF2B5EF4-FFF2-40B4-BE49-F238E27FC236}">
                          <a16:creationId xmlns:a16="http://schemas.microsoft.com/office/drawing/2014/main" id="{765E6A14-2D65-4FE8-B0EF-E1D1FB5D95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5" name="Pijl: punthaak 194">
                      <a:extLst>
                        <a:ext uri="{FF2B5EF4-FFF2-40B4-BE49-F238E27FC236}">
                          <a16:creationId xmlns:a16="http://schemas.microsoft.com/office/drawing/2014/main" id="{9DFC0C05-0397-453B-950A-6B85BB138B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6" name="Groep 175">
                <a:extLst>
                  <a:ext uri="{FF2B5EF4-FFF2-40B4-BE49-F238E27FC236}">
                    <a16:creationId xmlns:a16="http://schemas.microsoft.com/office/drawing/2014/main" id="{64870E5C-CA5F-4CEC-B5DF-CA8FB28ED5C5}"/>
                  </a:ext>
                </a:extLst>
              </p:cNvPr>
              <p:cNvGrpSpPr/>
              <p:nvPr userDrawn="1"/>
            </p:nvGrpSpPr>
            <p:grpSpPr>
              <a:xfrm>
                <a:off x="-2425037" y="781500"/>
                <a:ext cx="357690" cy="330595"/>
                <a:chOff x="-2721817" y="782525"/>
                <a:chExt cx="432805" cy="400021"/>
              </a:xfrm>
            </p:grpSpPr>
            <p:sp>
              <p:nvSpPr>
                <p:cNvPr id="179" name="Rechthoek 178">
                  <a:extLst>
                    <a:ext uri="{FF2B5EF4-FFF2-40B4-BE49-F238E27FC236}">
                      <a16:creationId xmlns:a16="http://schemas.microsoft.com/office/drawing/2014/main" id="{01550B23-3DBE-4F6D-BC11-D8BE4DB3462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0" name="Groep 179">
                  <a:extLst>
                    <a:ext uri="{FF2B5EF4-FFF2-40B4-BE49-F238E27FC236}">
                      <a16:creationId xmlns:a16="http://schemas.microsoft.com/office/drawing/2014/main" id="{F6CEAF7E-63A4-436F-B719-A180F7A3325A}"/>
                    </a:ext>
                  </a:extLst>
                </p:cNvPr>
                <p:cNvGrpSpPr/>
                <p:nvPr userDrawn="1"/>
              </p:nvGrpSpPr>
              <p:grpSpPr>
                <a:xfrm>
                  <a:off x="-2652453" y="866772"/>
                  <a:ext cx="294076" cy="231526"/>
                  <a:chOff x="-3310843" y="700986"/>
                  <a:chExt cx="182598" cy="143759"/>
                </a:xfrm>
              </p:grpSpPr>
              <p:grpSp>
                <p:nvGrpSpPr>
                  <p:cNvPr id="181" name="Groep 180">
                    <a:extLst>
                      <a:ext uri="{FF2B5EF4-FFF2-40B4-BE49-F238E27FC236}">
                        <a16:creationId xmlns:a16="http://schemas.microsoft.com/office/drawing/2014/main" id="{AB6BB580-D99D-4AAE-A7BE-816E3E1298BC}"/>
                      </a:ext>
                    </a:extLst>
                  </p:cNvPr>
                  <p:cNvGrpSpPr/>
                  <p:nvPr userDrawn="1"/>
                </p:nvGrpSpPr>
                <p:grpSpPr>
                  <a:xfrm>
                    <a:off x="-3310843" y="700986"/>
                    <a:ext cx="182598" cy="143759"/>
                    <a:chOff x="-3310843" y="700986"/>
                    <a:chExt cx="182598" cy="143759"/>
                  </a:xfrm>
                </p:grpSpPr>
                <p:cxnSp>
                  <p:nvCxnSpPr>
                    <p:cNvPr id="185" name="Rechte verbindingslijn 184">
                      <a:extLst>
                        <a:ext uri="{FF2B5EF4-FFF2-40B4-BE49-F238E27FC236}">
                          <a16:creationId xmlns:a16="http://schemas.microsoft.com/office/drawing/2014/main" id="{17129533-761D-4AC7-A7AD-750CBE16DED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6" name="Rechte verbindingslijn 185">
                      <a:extLst>
                        <a:ext uri="{FF2B5EF4-FFF2-40B4-BE49-F238E27FC236}">
                          <a16:creationId xmlns:a16="http://schemas.microsoft.com/office/drawing/2014/main" id="{32410554-E3ED-4970-93D5-CF0381FAEC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87" name="Rechte verbindingslijn 186">
                      <a:extLst>
                        <a:ext uri="{FF2B5EF4-FFF2-40B4-BE49-F238E27FC236}">
                          <a16:creationId xmlns:a16="http://schemas.microsoft.com/office/drawing/2014/main" id="{96778230-296F-4D5F-B18E-C6BA4930B1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88" name="Rechte verbindingslijn 187">
                      <a:extLst>
                        <a:ext uri="{FF2B5EF4-FFF2-40B4-BE49-F238E27FC236}">
                          <a16:creationId xmlns:a16="http://schemas.microsoft.com/office/drawing/2014/main" id="{2FD3BA09-97CE-4B3C-BB14-DA84B6679C0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7855DD38-888F-462C-AFDA-52E2C89EEE8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2" name="Groep 181">
                    <a:extLst>
                      <a:ext uri="{FF2B5EF4-FFF2-40B4-BE49-F238E27FC236}">
                        <a16:creationId xmlns:a16="http://schemas.microsoft.com/office/drawing/2014/main" id="{40ED5AB9-4823-40C5-A467-3D8988837CDC}"/>
                      </a:ext>
                    </a:extLst>
                  </p:cNvPr>
                  <p:cNvGrpSpPr/>
                  <p:nvPr userDrawn="1"/>
                </p:nvGrpSpPr>
                <p:grpSpPr>
                  <a:xfrm flipH="1">
                    <a:off x="-3310774" y="735854"/>
                    <a:ext cx="88801" cy="72568"/>
                    <a:chOff x="-2091059" y="1395403"/>
                    <a:chExt cx="157316" cy="128558"/>
                  </a:xfrm>
                </p:grpSpPr>
                <p:sp>
                  <p:nvSpPr>
                    <p:cNvPr id="183" name="Rechthoek 182">
                      <a:extLst>
                        <a:ext uri="{FF2B5EF4-FFF2-40B4-BE49-F238E27FC236}">
                          <a16:creationId xmlns:a16="http://schemas.microsoft.com/office/drawing/2014/main" id="{E66CD410-7E4E-48C2-81C2-2FB4B6C8BE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4" name="Pijl: punthaak 183">
                      <a:extLst>
                        <a:ext uri="{FF2B5EF4-FFF2-40B4-BE49-F238E27FC236}">
                          <a16:creationId xmlns:a16="http://schemas.microsoft.com/office/drawing/2014/main" id="{16CDB17F-44AC-4855-8B76-71AFCF67BB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77" name="Rechthoek 176">
                <a:extLst>
                  <a:ext uri="{FF2B5EF4-FFF2-40B4-BE49-F238E27FC236}">
                    <a16:creationId xmlns:a16="http://schemas.microsoft.com/office/drawing/2014/main" id="{81B1F58C-FB41-465C-8A76-840112EDDF5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78" name="Rechthoek 177">
                <a:extLst>
                  <a:ext uri="{FF2B5EF4-FFF2-40B4-BE49-F238E27FC236}">
                    <a16:creationId xmlns:a16="http://schemas.microsoft.com/office/drawing/2014/main" id="{8BCFF347-21D4-494F-8F39-5E38A36B0CE7}"/>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5" name="Rechte verbindingslijn 154">
              <a:extLst>
                <a:ext uri="{FF2B5EF4-FFF2-40B4-BE49-F238E27FC236}">
                  <a16:creationId xmlns:a16="http://schemas.microsoft.com/office/drawing/2014/main" id="{242E31A5-293E-47EA-8AEF-7F4F632B026C}"/>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6" name="Rechthoek 155">
              <a:extLst>
                <a:ext uri="{FF2B5EF4-FFF2-40B4-BE49-F238E27FC236}">
                  <a16:creationId xmlns:a16="http://schemas.microsoft.com/office/drawing/2014/main" id="{676E9584-C582-4621-B5CC-00F23C1FC1F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7" name="Ovaal 156">
              <a:extLst>
                <a:ext uri="{FF2B5EF4-FFF2-40B4-BE49-F238E27FC236}">
                  <a16:creationId xmlns:a16="http://schemas.microsoft.com/office/drawing/2014/main" id="{D879E88F-1DB0-48DA-AC0C-CD6FA91BAAB6}"/>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Rechthoek 157">
              <a:extLst>
                <a:ext uri="{FF2B5EF4-FFF2-40B4-BE49-F238E27FC236}">
                  <a16:creationId xmlns:a16="http://schemas.microsoft.com/office/drawing/2014/main" id="{7A2400A2-A76F-469D-98AD-0E98EFDDD83C}"/>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9" name="Ovaal 158">
              <a:extLst>
                <a:ext uri="{FF2B5EF4-FFF2-40B4-BE49-F238E27FC236}">
                  <a16:creationId xmlns:a16="http://schemas.microsoft.com/office/drawing/2014/main" id="{4F71607E-7DB2-4B62-A61B-71B4A86D852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0" name="Rechthoek 159">
              <a:extLst>
                <a:ext uri="{FF2B5EF4-FFF2-40B4-BE49-F238E27FC236}">
                  <a16:creationId xmlns:a16="http://schemas.microsoft.com/office/drawing/2014/main" id="{B5E8449C-467B-4AE6-BBC4-BC9492EA8DB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3rd bullet</a:t>
              </a:r>
            </a:p>
          </p:txBody>
        </p:sp>
        <p:sp>
          <p:nvSpPr>
            <p:cNvPr id="161" name="Ovaal 160">
              <a:extLst>
                <a:ext uri="{FF2B5EF4-FFF2-40B4-BE49-F238E27FC236}">
                  <a16:creationId xmlns:a16="http://schemas.microsoft.com/office/drawing/2014/main" id="{B3DC9B07-2A64-4237-A9F5-557FE5381390}"/>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2" name="Rechthoek 161">
              <a:extLst>
                <a:ext uri="{FF2B5EF4-FFF2-40B4-BE49-F238E27FC236}">
                  <a16:creationId xmlns:a16="http://schemas.microsoft.com/office/drawing/2014/main" id="{9EEFCFA5-6513-433A-A777-D08E71EF0681}"/>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3" name="Ovaal 162">
              <a:extLst>
                <a:ext uri="{FF2B5EF4-FFF2-40B4-BE49-F238E27FC236}">
                  <a16:creationId xmlns:a16="http://schemas.microsoft.com/office/drawing/2014/main" id="{B01347C5-2A09-407D-B7C5-05D7206C3C7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4" name="Rechthoek 163">
              <a:extLst>
                <a:ext uri="{FF2B5EF4-FFF2-40B4-BE49-F238E27FC236}">
                  <a16:creationId xmlns:a16="http://schemas.microsoft.com/office/drawing/2014/main" id="{6CB24761-C555-40DD-835E-334EC43053B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5" name="Rechthoek 164">
              <a:extLst>
                <a:ext uri="{FF2B5EF4-FFF2-40B4-BE49-F238E27FC236}">
                  <a16:creationId xmlns:a16="http://schemas.microsoft.com/office/drawing/2014/main" id="{671FAD60-DFD3-4A73-82B7-B062ACC7BDD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6" name="Rechthoek 165">
              <a:extLst>
                <a:ext uri="{FF2B5EF4-FFF2-40B4-BE49-F238E27FC236}">
                  <a16:creationId xmlns:a16="http://schemas.microsoft.com/office/drawing/2014/main" id="{E2B6ADF2-B8C9-4612-805F-80AD3D4C4D2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pic>
        <p:nvPicPr>
          <p:cNvPr id="208" name="Picture 207">
            <a:extLst>
              <a:ext uri="{FF2B5EF4-FFF2-40B4-BE49-F238E27FC236}">
                <a16:creationId xmlns:a16="http://schemas.microsoft.com/office/drawing/2014/main" id="{35EC9263-05FE-974A-966F-B443C12858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4900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4" name="Instruction">
            <a:extLst>
              <a:ext uri="{FF2B5EF4-FFF2-40B4-BE49-F238E27FC236}">
                <a16:creationId xmlns:a16="http://schemas.microsoft.com/office/drawing/2014/main" id="{7B7DCC7C-1B95-4A64-8332-D819A1E0A272}"/>
              </a:ext>
            </a:extLst>
          </p:cNvPr>
          <p:cNvGrpSpPr/>
          <p:nvPr userDrawn="1"/>
        </p:nvGrpSpPr>
        <p:grpSpPr>
          <a:xfrm>
            <a:off x="-3437547" y="1434"/>
            <a:ext cx="3201327" cy="6001164"/>
            <a:chOff x="-3437547" y="1434"/>
            <a:chExt cx="3201327" cy="6001164"/>
          </a:xfrm>
        </p:grpSpPr>
        <p:cxnSp>
          <p:nvCxnSpPr>
            <p:cNvPr id="145" name="Rechte verbindingslijn 144">
              <a:extLst>
                <a:ext uri="{FF2B5EF4-FFF2-40B4-BE49-F238E27FC236}">
                  <a16:creationId xmlns:a16="http://schemas.microsoft.com/office/drawing/2014/main" id="{A602F16E-9D17-4B8A-9431-D8C86DBAB05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6" name="Ovaal 145">
              <a:extLst>
                <a:ext uri="{FF2B5EF4-FFF2-40B4-BE49-F238E27FC236}">
                  <a16:creationId xmlns:a16="http://schemas.microsoft.com/office/drawing/2014/main" id="{665E8FC2-E6A6-47FB-A15D-784C1D553265}"/>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7" name="Rechthoek 146">
              <a:extLst>
                <a:ext uri="{FF2B5EF4-FFF2-40B4-BE49-F238E27FC236}">
                  <a16:creationId xmlns:a16="http://schemas.microsoft.com/office/drawing/2014/main" id="{EAA1DC4D-1E98-4D3A-9F1D-A10BBE4EF0A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8" name="Ovaal 147">
              <a:extLst>
                <a:ext uri="{FF2B5EF4-FFF2-40B4-BE49-F238E27FC236}">
                  <a16:creationId xmlns:a16="http://schemas.microsoft.com/office/drawing/2014/main" id="{82409702-8B18-41D5-9B6C-8129C704E71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9" name="Rechthoek 148">
              <a:extLst>
                <a:ext uri="{FF2B5EF4-FFF2-40B4-BE49-F238E27FC236}">
                  <a16:creationId xmlns:a16="http://schemas.microsoft.com/office/drawing/2014/main" id="{15E2E583-A7DA-4954-8065-4773502E6547}"/>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50" name="Ovaal 149">
              <a:extLst>
                <a:ext uri="{FF2B5EF4-FFF2-40B4-BE49-F238E27FC236}">
                  <a16:creationId xmlns:a16="http://schemas.microsoft.com/office/drawing/2014/main" id="{1B16F43D-79F3-476F-8CF8-545D2FF119E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51" name="Ovaal 150">
              <a:extLst>
                <a:ext uri="{FF2B5EF4-FFF2-40B4-BE49-F238E27FC236}">
                  <a16:creationId xmlns:a16="http://schemas.microsoft.com/office/drawing/2014/main" id="{1E31EC0E-C66C-4469-AC5F-039FDE9A8E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52" name="Rechthoek 151">
              <a:extLst>
                <a:ext uri="{FF2B5EF4-FFF2-40B4-BE49-F238E27FC236}">
                  <a16:creationId xmlns:a16="http://schemas.microsoft.com/office/drawing/2014/main" id="{9FC56BAA-AFFB-4E34-B92B-AE72469AF4E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53" name="Meer informatie">
              <a:extLst>
                <a:ext uri="{FF2B5EF4-FFF2-40B4-BE49-F238E27FC236}">
                  <a16:creationId xmlns:a16="http://schemas.microsoft.com/office/drawing/2014/main" id="{B9560B2F-05D8-4B2D-959E-45FE4792EE0D}"/>
                </a:ext>
              </a:extLst>
            </p:cNvPr>
            <p:cNvGrpSpPr/>
            <p:nvPr userDrawn="1"/>
          </p:nvGrpSpPr>
          <p:grpSpPr>
            <a:xfrm>
              <a:off x="-3421298" y="5206936"/>
              <a:ext cx="3178515" cy="795662"/>
              <a:chOff x="-3741486" y="3387723"/>
              <a:chExt cx="3178515" cy="795662"/>
            </a:xfrm>
          </p:grpSpPr>
          <p:sp>
            <p:nvSpPr>
              <p:cNvPr id="345" name="Freeform 101">
                <a:extLst>
                  <a:ext uri="{FF2B5EF4-FFF2-40B4-BE49-F238E27FC236}">
                    <a16:creationId xmlns:a16="http://schemas.microsoft.com/office/drawing/2014/main" id="{8823686B-63E7-4DE6-868A-9C087A2CB3E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46" name="Rechthoek 345">
                <a:extLst>
                  <a:ext uri="{FF2B5EF4-FFF2-40B4-BE49-F238E27FC236}">
                    <a16:creationId xmlns:a16="http://schemas.microsoft.com/office/drawing/2014/main" id="{D83D254F-EA36-49C8-9726-5584FE2AB42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47" name="Rechte verbindingslijn 346">
                <a:extLst>
                  <a:ext uri="{FF2B5EF4-FFF2-40B4-BE49-F238E27FC236}">
                    <a16:creationId xmlns:a16="http://schemas.microsoft.com/office/drawing/2014/main" id="{D564AE70-6D34-404E-9E98-FC0B713BA2C3}"/>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54" name="Rechthoek 153">
              <a:extLst>
                <a:ext uri="{FF2B5EF4-FFF2-40B4-BE49-F238E27FC236}">
                  <a16:creationId xmlns:a16="http://schemas.microsoft.com/office/drawing/2014/main" id="{55EB4FD2-A240-4FDA-866D-F6FC2CD37798}"/>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5" name="Ovaal 154">
              <a:extLst>
                <a:ext uri="{FF2B5EF4-FFF2-40B4-BE49-F238E27FC236}">
                  <a16:creationId xmlns:a16="http://schemas.microsoft.com/office/drawing/2014/main" id="{598C3D55-86F9-4397-8F8F-A8F1E81B5C19}"/>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6" name="Rechte verbindingslijn 155">
              <a:extLst>
                <a:ext uri="{FF2B5EF4-FFF2-40B4-BE49-F238E27FC236}">
                  <a16:creationId xmlns:a16="http://schemas.microsoft.com/office/drawing/2014/main" id="{663BA782-CBF3-41CB-8C84-22D52F76EECB}"/>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7" name="Groep 156">
              <a:extLst>
                <a:ext uri="{FF2B5EF4-FFF2-40B4-BE49-F238E27FC236}">
                  <a16:creationId xmlns:a16="http://schemas.microsoft.com/office/drawing/2014/main" id="{85F4EE0F-17B9-48D1-B877-17CF181FA8E3}"/>
                </a:ext>
              </a:extLst>
            </p:cNvPr>
            <p:cNvGrpSpPr/>
            <p:nvPr userDrawn="1"/>
          </p:nvGrpSpPr>
          <p:grpSpPr>
            <a:xfrm>
              <a:off x="-3437547" y="349413"/>
              <a:ext cx="2933825" cy="558875"/>
              <a:chOff x="-3419346" y="368233"/>
              <a:chExt cx="3904920" cy="743862"/>
            </a:xfrm>
          </p:grpSpPr>
          <p:sp>
            <p:nvSpPr>
              <p:cNvPr id="170" name="Rechthoek 169">
                <a:extLst>
                  <a:ext uri="{FF2B5EF4-FFF2-40B4-BE49-F238E27FC236}">
                    <a16:creationId xmlns:a16="http://schemas.microsoft.com/office/drawing/2014/main" id="{094F8792-9B31-4FA7-863E-1329B099F7B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71" name="Rechte verbindingslijn 170">
                <a:extLst>
                  <a:ext uri="{FF2B5EF4-FFF2-40B4-BE49-F238E27FC236}">
                    <a16:creationId xmlns:a16="http://schemas.microsoft.com/office/drawing/2014/main" id="{C12D8802-0B29-4EA9-8161-67A74B9E155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2" name="Rechte verbindingslijn 171">
                <a:extLst>
                  <a:ext uri="{FF2B5EF4-FFF2-40B4-BE49-F238E27FC236}">
                    <a16:creationId xmlns:a16="http://schemas.microsoft.com/office/drawing/2014/main" id="{3EB41366-8868-4314-8FBB-6681FED8F54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3" name="Rechthoek 172">
                <a:extLst>
                  <a:ext uri="{FF2B5EF4-FFF2-40B4-BE49-F238E27FC236}">
                    <a16:creationId xmlns:a16="http://schemas.microsoft.com/office/drawing/2014/main" id="{D6B48F4A-02C2-4586-AC81-6D6AE9FFDCD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74" name="Groep 173">
                <a:extLst>
                  <a:ext uri="{FF2B5EF4-FFF2-40B4-BE49-F238E27FC236}">
                    <a16:creationId xmlns:a16="http://schemas.microsoft.com/office/drawing/2014/main" id="{674D3C2E-4B32-4D76-A564-994BC9821794}"/>
                  </a:ext>
                </a:extLst>
              </p:cNvPr>
              <p:cNvGrpSpPr/>
              <p:nvPr userDrawn="1"/>
            </p:nvGrpSpPr>
            <p:grpSpPr>
              <a:xfrm>
                <a:off x="-3002834" y="720303"/>
                <a:ext cx="182598" cy="143759"/>
                <a:chOff x="-3310843" y="700986"/>
                <a:chExt cx="182598" cy="143759"/>
              </a:xfrm>
            </p:grpSpPr>
            <p:grpSp>
              <p:nvGrpSpPr>
                <p:cNvPr id="335" name="Groep 334">
                  <a:extLst>
                    <a:ext uri="{FF2B5EF4-FFF2-40B4-BE49-F238E27FC236}">
                      <a16:creationId xmlns:a16="http://schemas.microsoft.com/office/drawing/2014/main" id="{770BD771-624F-4EA1-8941-A0D1FD59CDE9}"/>
                    </a:ext>
                  </a:extLst>
                </p:cNvPr>
                <p:cNvGrpSpPr/>
                <p:nvPr userDrawn="1"/>
              </p:nvGrpSpPr>
              <p:grpSpPr>
                <a:xfrm>
                  <a:off x="-3310843" y="700986"/>
                  <a:ext cx="182598" cy="143759"/>
                  <a:chOff x="-3310843" y="700986"/>
                  <a:chExt cx="182598" cy="143759"/>
                </a:xfrm>
              </p:grpSpPr>
              <p:cxnSp>
                <p:nvCxnSpPr>
                  <p:cNvPr id="339" name="Rechte verbindingslijn 338">
                    <a:extLst>
                      <a:ext uri="{FF2B5EF4-FFF2-40B4-BE49-F238E27FC236}">
                        <a16:creationId xmlns:a16="http://schemas.microsoft.com/office/drawing/2014/main" id="{C8A758BD-4A98-430F-8135-E066FFF94A1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6A4B66F1-5A25-473F-812E-67F040779D3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FCF0A6BC-4901-42DE-A8B2-32C63A3AD80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870E2BE5-FCA8-484F-B146-A60BAD65A3A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44" name="Rechte verbindingslijn 343">
                    <a:extLst>
                      <a:ext uri="{FF2B5EF4-FFF2-40B4-BE49-F238E27FC236}">
                        <a16:creationId xmlns:a16="http://schemas.microsoft.com/office/drawing/2014/main" id="{EEF4D6D0-001B-4C2A-B4E8-E0DC20D827D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23F129A6-6E30-4E01-8AB9-B0E08732EA66}"/>
                    </a:ext>
                  </a:extLst>
                </p:cNvPr>
                <p:cNvGrpSpPr/>
                <p:nvPr userDrawn="1"/>
              </p:nvGrpSpPr>
              <p:grpSpPr>
                <a:xfrm flipH="1">
                  <a:off x="-3310774" y="735854"/>
                  <a:ext cx="88801" cy="72568"/>
                  <a:chOff x="-2091059" y="1395403"/>
                  <a:chExt cx="157316" cy="128558"/>
                </a:xfrm>
              </p:grpSpPr>
              <p:sp>
                <p:nvSpPr>
                  <p:cNvPr id="337" name="Rechthoek 336">
                    <a:extLst>
                      <a:ext uri="{FF2B5EF4-FFF2-40B4-BE49-F238E27FC236}">
                        <a16:creationId xmlns:a16="http://schemas.microsoft.com/office/drawing/2014/main" id="{4E69EAA3-2790-41CB-B0C9-6EB9FA0A356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0B9FBE1C-1961-4299-A842-8E73FDECDFD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5" name="Groep 174">
                <a:extLst>
                  <a:ext uri="{FF2B5EF4-FFF2-40B4-BE49-F238E27FC236}">
                    <a16:creationId xmlns:a16="http://schemas.microsoft.com/office/drawing/2014/main" id="{A92FAB2B-BEB6-4CF2-9DDD-2494785A35DF}"/>
                  </a:ext>
                </a:extLst>
              </p:cNvPr>
              <p:cNvGrpSpPr/>
              <p:nvPr userDrawn="1"/>
            </p:nvGrpSpPr>
            <p:grpSpPr>
              <a:xfrm>
                <a:off x="-3326107" y="720303"/>
                <a:ext cx="182598" cy="143759"/>
                <a:chOff x="-3634116" y="700986"/>
                <a:chExt cx="182598" cy="143759"/>
              </a:xfrm>
            </p:grpSpPr>
            <p:grpSp>
              <p:nvGrpSpPr>
                <p:cNvPr id="204" name="Groep 203">
                  <a:extLst>
                    <a:ext uri="{FF2B5EF4-FFF2-40B4-BE49-F238E27FC236}">
                      <a16:creationId xmlns:a16="http://schemas.microsoft.com/office/drawing/2014/main" id="{516E7F5C-561F-4605-A45E-A4D591BA855E}"/>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6B2D7C8D-5B3C-4629-987C-E569E1C57CA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BF067A92-1725-4CAB-B90C-6E1CEC0C1863}"/>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F3F6E339-3A1F-443E-A125-E8CDA1E0CA5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4D8ADFF3-2D76-41F7-A9F7-1CDBA005475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7A238F97-627B-472A-8E4E-DACE346229A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354BE020-C930-4CEE-863C-25AFBE91F5F8}"/>
                    </a:ext>
                  </a:extLst>
                </p:cNvPr>
                <p:cNvGrpSpPr/>
                <p:nvPr userDrawn="1"/>
              </p:nvGrpSpPr>
              <p:grpSpPr>
                <a:xfrm>
                  <a:off x="-3634047" y="735854"/>
                  <a:ext cx="88801" cy="72568"/>
                  <a:chOff x="-2091059" y="1395403"/>
                  <a:chExt cx="157316" cy="128558"/>
                </a:xfrm>
              </p:grpSpPr>
              <p:sp>
                <p:nvSpPr>
                  <p:cNvPr id="206" name="Rechthoek 205">
                    <a:extLst>
                      <a:ext uri="{FF2B5EF4-FFF2-40B4-BE49-F238E27FC236}">
                        <a16:creationId xmlns:a16="http://schemas.microsoft.com/office/drawing/2014/main" id="{813D7C92-473D-447A-B852-1C8AD9CA924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Pijl: punthaak 206">
                    <a:extLst>
                      <a:ext uri="{FF2B5EF4-FFF2-40B4-BE49-F238E27FC236}">
                        <a16:creationId xmlns:a16="http://schemas.microsoft.com/office/drawing/2014/main" id="{3B1F3A25-C3D2-4303-9ADD-2E70C5A1E8C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76" name="Rechte verbindingslijn 175">
                <a:extLst>
                  <a:ext uri="{FF2B5EF4-FFF2-40B4-BE49-F238E27FC236}">
                    <a16:creationId xmlns:a16="http://schemas.microsoft.com/office/drawing/2014/main" id="{357B9439-C450-451A-945A-92463F85515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77" name="Rechte verbindingslijn 176">
                <a:extLst>
                  <a:ext uri="{FF2B5EF4-FFF2-40B4-BE49-F238E27FC236}">
                    <a16:creationId xmlns:a16="http://schemas.microsoft.com/office/drawing/2014/main" id="{8FA39722-A8FE-454C-8E62-9F18B67FE83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78" name="Groep 177">
                <a:extLst>
                  <a:ext uri="{FF2B5EF4-FFF2-40B4-BE49-F238E27FC236}">
                    <a16:creationId xmlns:a16="http://schemas.microsoft.com/office/drawing/2014/main" id="{225DFBB4-565A-42DE-944B-41214DC4565E}"/>
                  </a:ext>
                </a:extLst>
              </p:cNvPr>
              <p:cNvGrpSpPr/>
              <p:nvPr userDrawn="1"/>
            </p:nvGrpSpPr>
            <p:grpSpPr>
              <a:xfrm>
                <a:off x="-2425037" y="370226"/>
                <a:ext cx="357690" cy="330595"/>
                <a:chOff x="-2721817" y="347336"/>
                <a:chExt cx="432805" cy="400021"/>
              </a:xfrm>
            </p:grpSpPr>
            <p:sp>
              <p:nvSpPr>
                <p:cNvPr id="193" name="Rechthoek 192">
                  <a:extLst>
                    <a:ext uri="{FF2B5EF4-FFF2-40B4-BE49-F238E27FC236}">
                      <a16:creationId xmlns:a16="http://schemas.microsoft.com/office/drawing/2014/main" id="{E916EA06-C734-456E-9CD5-A41CF582910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4" name="Groep 193">
                  <a:extLst>
                    <a:ext uri="{FF2B5EF4-FFF2-40B4-BE49-F238E27FC236}">
                      <a16:creationId xmlns:a16="http://schemas.microsoft.com/office/drawing/2014/main" id="{AAD9418E-0888-4AE0-B034-0F457715C033}"/>
                    </a:ext>
                  </a:extLst>
                </p:cNvPr>
                <p:cNvGrpSpPr/>
                <p:nvPr userDrawn="1"/>
              </p:nvGrpSpPr>
              <p:grpSpPr>
                <a:xfrm>
                  <a:off x="-2652453" y="431583"/>
                  <a:ext cx="294076" cy="231526"/>
                  <a:chOff x="-3634116" y="700986"/>
                  <a:chExt cx="182598" cy="143759"/>
                </a:xfrm>
              </p:grpSpPr>
              <p:grpSp>
                <p:nvGrpSpPr>
                  <p:cNvPr id="195" name="Groep 194">
                    <a:extLst>
                      <a:ext uri="{FF2B5EF4-FFF2-40B4-BE49-F238E27FC236}">
                        <a16:creationId xmlns:a16="http://schemas.microsoft.com/office/drawing/2014/main" id="{336BE7D7-D21C-4366-BC84-A9DCD18EABC9}"/>
                      </a:ext>
                    </a:extLst>
                  </p:cNvPr>
                  <p:cNvGrpSpPr/>
                  <p:nvPr userDrawn="1"/>
                </p:nvGrpSpPr>
                <p:grpSpPr>
                  <a:xfrm>
                    <a:off x="-3634116" y="700986"/>
                    <a:ext cx="182598" cy="143759"/>
                    <a:chOff x="-3634116" y="700986"/>
                    <a:chExt cx="182598" cy="143759"/>
                  </a:xfrm>
                </p:grpSpPr>
                <p:cxnSp>
                  <p:nvCxnSpPr>
                    <p:cNvPr id="199" name="Rechte verbindingslijn 198">
                      <a:extLst>
                        <a:ext uri="{FF2B5EF4-FFF2-40B4-BE49-F238E27FC236}">
                          <a16:creationId xmlns:a16="http://schemas.microsoft.com/office/drawing/2014/main" id="{08D50F77-04D4-4A4F-B5D3-3E7FB74E096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21F9D157-4996-4224-9670-7FFEA0C2277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1" name="Rechte verbindingslijn 200">
                      <a:extLst>
                        <a:ext uri="{FF2B5EF4-FFF2-40B4-BE49-F238E27FC236}">
                          <a16:creationId xmlns:a16="http://schemas.microsoft.com/office/drawing/2014/main" id="{D941E973-F32D-44BD-B09E-C8A117924E9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2" name="Rechte verbindingslijn 201">
                      <a:extLst>
                        <a:ext uri="{FF2B5EF4-FFF2-40B4-BE49-F238E27FC236}">
                          <a16:creationId xmlns:a16="http://schemas.microsoft.com/office/drawing/2014/main" id="{531E8A19-42F9-491B-986B-0105A109F4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3" name="Rechte verbindingslijn 202">
                      <a:extLst>
                        <a:ext uri="{FF2B5EF4-FFF2-40B4-BE49-F238E27FC236}">
                          <a16:creationId xmlns:a16="http://schemas.microsoft.com/office/drawing/2014/main" id="{9631D670-1EE1-4A53-853F-0595D1F362A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6" name="Groep 195">
                    <a:extLst>
                      <a:ext uri="{FF2B5EF4-FFF2-40B4-BE49-F238E27FC236}">
                        <a16:creationId xmlns:a16="http://schemas.microsoft.com/office/drawing/2014/main" id="{775440D2-0456-41A1-BCE9-0910BCB96D12}"/>
                      </a:ext>
                    </a:extLst>
                  </p:cNvPr>
                  <p:cNvGrpSpPr/>
                  <p:nvPr userDrawn="1"/>
                </p:nvGrpSpPr>
                <p:grpSpPr>
                  <a:xfrm>
                    <a:off x="-3634047" y="735854"/>
                    <a:ext cx="88801" cy="72568"/>
                    <a:chOff x="-2091059" y="1395403"/>
                    <a:chExt cx="157316" cy="128558"/>
                  </a:xfrm>
                </p:grpSpPr>
                <p:sp>
                  <p:nvSpPr>
                    <p:cNvPr id="197" name="Rechthoek 196">
                      <a:extLst>
                        <a:ext uri="{FF2B5EF4-FFF2-40B4-BE49-F238E27FC236}">
                          <a16:creationId xmlns:a16="http://schemas.microsoft.com/office/drawing/2014/main" id="{7C73D8B7-009A-4FB2-A331-90008F852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197">
                      <a:extLst>
                        <a:ext uri="{FF2B5EF4-FFF2-40B4-BE49-F238E27FC236}">
                          <a16:creationId xmlns:a16="http://schemas.microsoft.com/office/drawing/2014/main" id="{EDC6ABC0-EF0F-4EFD-96B7-BBDB09FE659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79" name="Groep 178">
                <a:extLst>
                  <a:ext uri="{FF2B5EF4-FFF2-40B4-BE49-F238E27FC236}">
                    <a16:creationId xmlns:a16="http://schemas.microsoft.com/office/drawing/2014/main" id="{64FB7E26-CD83-4E92-A414-53096A945F0C}"/>
                  </a:ext>
                </a:extLst>
              </p:cNvPr>
              <p:cNvGrpSpPr/>
              <p:nvPr userDrawn="1"/>
            </p:nvGrpSpPr>
            <p:grpSpPr>
              <a:xfrm>
                <a:off x="-2425037" y="781500"/>
                <a:ext cx="357690" cy="330595"/>
                <a:chOff x="-2721817" y="782525"/>
                <a:chExt cx="432805" cy="400021"/>
              </a:xfrm>
            </p:grpSpPr>
            <p:sp>
              <p:nvSpPr>
                <p:cNvPr id="182" name="Rechthoek 181">
                  <a:extLst>
                    <a:ext uri="{FF2B5EF4-FFF2-40B4-BE49-F238E27FC236}">
                      <a16:creationId xmlns:a16="http://schemas.microsoft.com/office/drawing/2014/main" id="{50FDAAD8-61FC-46CA-9BCE-1B2365F21A9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3" name="Groep 182">
                  <a:extLst>
                    <a:ext uri="{FF2B5EF4-FFF2-40B4-BE49-F238E27FC236}">
                      <a16:creationId xmlns:a16="http://schemas.microsoft.com/office/drawing/2014/main" id="{FDB6CA5F-2A24-40C1-B009-B0C40499B865}"/>
                    </a:ext>
                  </a:extLst>
                </p:cNvPr>
                <p:cNvGrpSpPr/>
                <p:nvPr userDrawn="1"/>
              </p:nvGrpSpPr>
              <p:grpSpPr>
                <a:xfrm>
                  <a:off x="-2652453" y="866772"/>
                  <a:ext cx="294076" cy="231526"/>
                  <a:chOff x="-3310843" y="700986"/>
                  <a:chExt cx="182598" cy="143759"/>
                </a:xfrm>
              </p:grpSpPr>
              <p:grpSp>
                <p:nvGrpSpPr>
                  <p:cNvPr id="184" name="Groep 183">
                    <a:extLst>
                      <a:ext uri="{FF2B5EF4-FFF2-40B4-BE49-F238E27FC236}">
                        <a16:creationId xmlns:a16="http://schemas.microsoft.com/office/drawing/2014/main" id="{06A7AA6C-EC0D-4A90-9136-C76299B11C05}"/>
                      </a:ext>
                    </a:extLst>
                  </p:cNvPr>
                  <p:cNvGrpSpPr/>
                  <p:nvPr userDrawn="1"/>
                </p:nvGrpSpPr>
                <p:grpSpPr>
                  <a:xfrm>
                    <a:off x="-3310843" y="700986"/>
                    <a:ext cx="182598" cy="143759"/>
                    <a:chOff x="-3310843" y="700986"/>
                    <a:chExt cx="182598" cy="143759"/>
                  </a:xfrm>
                </p:grpSpPr>
                <p:cxnSp>
                  <p:nvCxnSpPr>
                    <p:cNvPr id="188" name="Rechte verbindingslijn 187">
                      <a:extLst>
                        <a:ext uri="{FF2B5EF4-FFF2-40B4-BE49-F238E27FC236}">
                          <a16:creationId xmlns:a16="http://schemas.microsoft.com/office/drawing/2014/main" id="{8EAAF81F-F76D-4C6F-840E-AB814E89C55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89" name="Rechte verbindingslijn 188">
                      <a:extLst>
                        <a:ext uri="{FF2B5EF4-FFF2-40B4-BE49-F238E27FC236}">
                          <a16:creationId xmlns:a16="http://schemas.microsoft.com/office/drawing/2014/main" id="{01CB0893-9B63-4EEF-9089-070B49E783C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0" name="Rechte verbindingslijn 189">
                      <a:extLst>
                        <a:ext uri="{FF2B5EF4-FFF2-40B4-BE49-F238E27FC236}">
                          <a16:creationId xmlns:a16="http://schemas.microsoft.com/office/drawing/2014/main" id="{CAA92B63-91D9-40B4-8B96-5DA0573ECE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1" name="Rechte verbindingslijn 190">
                      <a:extLst>
                        <a:ext uri="{FF2B5EF4-FFF2-40B4-BE49-F238E27FC236}">
                          <a16:creationId xmlns:a16="http://schemas.microsoft.com/office/drawing/2014/main" id="{20E7DDF7-CB61-4CC3-AE98-A58FF8BCDB7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2" name="Rechte verbindingslijn 191">
                      <a:extLst>
                        <a:ext uri="{FF2B5EF4-FFF2-40B4-BE49-F238E27FC236}">
                          <a16:creationId xmlns:a16="http://schemas.microsoft.com/office/drawing/2014/main" id="{E43FB3F2-055D-4FB8-AA3A-DA87176D6DE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5" name="Groep 184">
                    <a:extLst>
                      <a:ext uri="{FF2B5EF4-FFF2-40B4-BE49-F238E27FC236}">
                        <a16:creationId xmlns:a16="http://schemas.microsoft.com/office/drawing/2014/main" id="{382F61B2-D529-4959-9AD7-9A79EE86FE41}"/>
                      </a:ext>
                    </a:extLst>
                  </p:cNvPr>
                  <p:cNvGrpSpPr/>
                  <p:nvPr userDrawn="1"/>
                </p:nvGrpSpPr>
                <p:grpSpPr>
                  <a:xfrm flipH="1">
                    <a:off x="-3310774" y="735854"/>
                    <a:ext cx="88801" cy="72568"/>
                    <a:chOff x="-2091059" y="1395403"/>
                    <a:chExt cx="157316" cy="128558"/>
                  </a:xfrm>
                </p:grpSpPr>
                <p:sp>
                  <p:nvSpPr>
                    <p:cNvPr id="186" name="Rechthoek 185">
                      <a:extLst>
                        <a:ext uri="{FF2B5EF4-FFF2-40B4-BE49-F238E27FC236}">
                          <a16:creationId xmlns:a16="http://schemas.microsoft.com/office/drawing/2014/main" id="{3CA70A1B-9417-4D87-9D57-1D4FF6C4EFB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7" name="Pijl: punthaak 186">
                      <a:extLst>
                        <a:ext uri="{FF2B5EF4-FFF2-40B4-BE49-F238E27FC236}">
                          <a16:creationId xmlns:a16="http://schemas.microsoft.com/office/drawing/2014/main" id="{E20B1E82-1E43-4466-A10E-BD82FAB579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80" name="Rechthoek 179">
                <a:extLst>
                  <a:ext uri="{FF2B5EF4-FFF2-40B4-BE49-F238E27FC236}">
                    <a16:creationId xmlns:a16="http://schemas.microsoft.com/office/drawing/2014/main" id="{CCDC6697-375C-4F2B-BF07-A8181F4975A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81" name="Rechthoek 180">
                <a:extLst>
                  <a:ext uri="{FF2B5EF4-FFF2-40B4-BE49-F238E27FC236}">
                    <a16:creationId xmlns:a16="http://schemas.microsoft.com/office/drawing/2014/main" id="{EB76A1BC-2812-4971-87D6-FCBDDC6652A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8" name="Rechte verbindingslijn 157">
              <a:extLst>
                <a:ext uri="{FF2B5EF4-FFF2-40B4-BE49-F238E27FC236}">
                  <a16:creationId xmlns:a16="http://schemas.microsoft.com/office/drawing/2014/main" id="{9D572673-4577-4600-9683-9C405886C0F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CC96A2C-4E3D-448B-95AE-3FC952CD7731}"/>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0" name="Ovaal 159">
              <a:extLst>
                <a:ext uri="{FF2B5EF4-FFF2-40B4-BE49-F238E27FC236}">
                  <a16:creationId xmlns:a16="http://schemas.microsoft.com/office/drawing/2014/main" id="{D0091602-AE7C-47EF-86BA-5EC9A1CC948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BC847390-2290-4C4E-8A1D-0F2C5152541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2" name="Ovaal 161">
              <a:extLst>
                <a:ext uri="{FF2B5EF4-FFF2-40B4-BE49-F238E27FC236}">
                  <a16:creationId xmlns:a16="http://schemas.microsoft.com/office/drawing/2014/main" id="{050637C0-F4C5-48BA-BD73-F5D90688EBF1}"/>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3" name="Rechthoek 162">
              <a:extLst>
                <a:ext uri="{FF2B5EF4-FFF2-40B4-BE49-F238E27FC236}">
                  <a16:creationId xmlns:a16="http://schemas.microsoft.com/office/drawing/2014/main" id="{D6FA1299-134C-4827-9DF9-F74778100D1E}"/>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4" name="Ovaal 163">
              <a:extLst>
                <a:ext uri="{FF2B5EF4-FFF2-40B4-BE49-F238E27FC236}">
                  <a16:creationId xmlns:a16="http://schemas.microsoft.com/office/drawing/2014/main" id="{E037A85B-B50E-46AA-894B-E72F335F8B2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5" name="Rechthoek 164">
              <a:extLst>
                <a:ext uri="{FF2B5EF4-FFF2-40B4-BE49-F238E27FC236}">
                  <a16:creationId xmlns:a16="http://schemas.microsoft.com/office/drawing/2014/main" id="{79FA229A-C548-46F7-9BFF-446FEE864B16}"/>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66" name="Ovaal 165">
              <a:extLst>
                <a:ext uri="{FF2B5EF4-FFF2-40B4-BE49-F238E27FC236}">
                  <a16:creationId xmlns:a16="http://schemas.microsoft.com/office/drawing/2014/main" id="{1655342B-C23C-47B8-962D-4B4DFAD0478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7" name="Rechthoek 166">
              <a:extLst>
                <a:ext uri="{FF2B5EF4-FFF2-40B4-BE49-F238E27FC236}">
                  <a16:creationId xmlns:a16="http://schemas.microsoft.com/office/drawing/2014/main" id="{E07DDBD2-3445-4263-8108-AC4017A3ADA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68" name="Rechthoek 167">
              <a:extLst>
                <a:ext uri="{FF2B5EF4-FFF2-40B4-BE49-F238E27FC236}">
                  <a16:creationId xmlns:a16="http://schemas.microsoft.com/office/drawing/2014/main" id="{33170E9A-5327-4B76-8B9C-ACD8FB1C5A4B}"/>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69" name="Rechthoek 168">
              <a:extLst>
                <a:ext uri="{FF2B5EF4-FFF2-40B4-BE49-F238E27FC236}">
                  <a16:creationId xmlns:a16="http://schemas.microsoft.com/office/drawing/2014/main" id="{EA36C72B-BA7A-435E-85F6-5EB4B8EE8003}"/>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139" name="Picture 138">
            <a:extLst>
              <a:ext uri="{FF2B5EF4-FFF2-40B4-BE49-F238E27FC236}">
                <a16:creationId xmlns:a16="http://schemas.microsoft.com/office/drawing/2014/main" id="{CED649BD-DB40-E54C-ABC7-908D9CFD6E9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1751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2" name="Picture 51">
            <a:extLst>
              <a:ext uri="{FF2B5EF4-FFF2-40B4-BE49-F238E27FC236}">
                <a16:creationId xmlns:a16="http://schemas.microsoft.com/office/drawing/2014/main" id="{8EE10980-3753-4247-9631-58E97A27A97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69128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 GRAPH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33943"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30009" y="-885712"/>
            <a:ext cx="2532014"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GRAPH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096000" y="1117600"/>
            <a:ext cx="5413830" cy="5196114"/>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4" name="Titel 3">
            <a:extLst>
              <a:ext uri="{FF2B5EF4-FFF2-40B4-BE49-F238E27FC236}">
                <a16:creationId xmlns:a16="http://schemas.microsoft.com/office/drawing/2014/main" id="{A76065DA-9BEA-4B69-9E88-045D353592E6}"/>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5" name="Rechte verbindingslijn 4">
            <a:extLst>
              <a:ext uri="{FF2B5EF4-FFF2-40B4-BE49-F238E27FC236}">
                <a16:creationId xmlns:a16="http://schemas.microsoft.com/office/drawing/2014/main" id="{06F4DDBD-3D1C-4F14-9C20-C184C099961A}"/>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432" name="Instruction">
            <a:extLst>
              <a:ext uri="{FF2B5EF4-FFF2-40B4-BE49-F238E27FC236}">
                <a16:creationId xmlns:a16="http://schemas.microsoft.com/office/drawing/2014/main" id="{9C2919E5-FC04-489A-ACA3-2889F9E27D9E}"/>
              </a:ext>
            </a:extLst>
          </p:cNvPr>
          <p:cNvGrpSpPr/>
          <p:nvPr userDrawn="1"/>
        </p:nvGrpSpPr>
        <p:grpSpPr>
          <a:xfrm>
            <a:off x="12389714" y="4327164"/>
            <a:ext cx="3183677" cy="2546619"/>
            <a:chOff x="12389714" y="4327164"/>
            <a:chExt cx="3183677" cy="2546619"/>
          </a:xfrm>
        </p:grpSpPr>
        <p:grpSp>
          <p:nvGrpSpPr>
            <p:cNvPr id="433" name="Meer informatie">
              <a:extLst>
                <a:ext uri="{FF2B5EF4-FFF2-40B4-BE49-F238E27FC236}">
                  <a16:creationId xmlns:a16="http://schemas.microsoft.com/office/drawing/2014/main" id="{7830BF42-AE28-4FF2-8082-FA89DEE73449}"/>
                </a:ext>
              </a:extLst>
            </p:cNvPr>
            <p:cNvGrpSpPr/>
            <p:nvPr userDrawn="1"/>
          </p:nvGrpSpPr>
          <p:grpSpPr>
            <a:xfrm>
              <a:off x="12394875" y="6090510"/>
              <a:ext cx="3178515" cy="783273"/>
              <a:chOff x="-3741486" y="3359148"/>
              <a:chExt cx="3178515" cy="783273"/>
            </a:xfrm>
          </p:grpSpPr>
          <p:sp>
            <p:nvSpPr>
              <p:cNvPr id="471" name="Freeform 101">
                <a:extLst>
                  <a:ext uri="{FF2B5EF4-FFF2-40B4-BE49-F238E27FC236}">
                    <a16:creationId xmlns:a16="http://schemas.microsoft.com/office/drawing/2014/main" id="{A01D71BE-4122-4273-8681-7637EB169D6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72" name="Rechthoek 471">
                <a:extLst>
                  <a:ext uri="{FF2B5EF4-FFF2-40B4-BE49-F238E27FC236}">
                    <a16:creationId xmlns:a16="http://schemas.microsoft.com/office/drawing/2014/main" id="{12497EA3-89CA-4657-A5DC-2209B2EBA248}"/>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3" name="Rechte verbindingslijn 472">
                <a:extLst>
                  <a:ext uri="{FF2B5EF4-FFF2-40B4-BE49-F238E27FC236}">
                    <a16:creationId xmlns:a16="http://schemas.microsoft.com/office/drawing/2014/main" id="{E0A43BE7-16D6-4E7A-952D-81F10A80D6F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434" name="Rechte verbindingslijn 433">
              <a:extLst>
                <a:ext uri="{FF2B5EF4-FFF2-40B4-BE49-F238E27FC236}">
                  <a16:creationId xmlns:a16="http://schemas.microsoft.com/office/drawing/2014/main" id="{909E44CA-61E3-4B52-8A7B-9ED4998D85AB}"/>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435" name="Rechthoek 434">
              <a:extLst>
                <a:ext uri="{FF2B5EF4-FFF2-40B4-BE49-F238E27FC236}">
                  <a16:creationId xmlns:a16="http://schemas.microsoft.com/office/drawing/2014/main" id="{B990BFB2-A6B3-49C3-AFB4-26A82C54C90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436" name="Ovaal 435">
              <a:extLst>
                <a:ext uri="{FF2B5EF4-FFF2-40B4-BE49-F238E27FC236}">
                  <a16:creationId xmlns:a16="http://schemas.microsoft.com/office/drawing/2014/main" id="{E1498685-AEE6-40CF-88DF-19A1B117BDBD}"/>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37" name="Rechte verbindingslijn 436">
              <a:extLst>
                <a:ext uri="{FF2B5EF4-FFF2-40B4-BE49-F238E27FC236}">
                  <a16:creationId xmlns:a16="http://schemas.microsoft.com/office/drawing/2014/main" id="{D878CD85-D9C2-457E-ABDD-A68842CA5243}"/>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438" name="Rechthoek 437">
              <a:extLst>
                <a:ext uri="{FF2B5EF4-FFF2-40B4-BE49-F238E27FC236}">
                  <a16:creationId xmlns:a16="http://schemas.microsoft.com/office/drawing/2014/main" id="{36BBF647-5845-4218-9A44-65EB98576121}"/>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439" name="Groep 438">
              <a:extLst>
                <a:ext uri="{FF2B5EF4-FFF2-40B4-BE49-F238E27FC236}">
                  <a16:creationId xmlns:a16="http://schemas.microsoft.com/office/drawing/2014/main" id="{1E99F9A7-AAD0-47BD-9748-3EFBE7F75960}"/>
                </a:ext>
              </a:extLst>
            </p:cNvPr>
            <p:cNvGrpSpPr/>
            <p:nvPr userDrawn="1"/>
          </p:nvGrpSpPr>
          <p:grpSpPr>
            <a:xfrm>
              <a:off x="12755394" y="5222855"/>
              <a:ext cx="1714530" cy="639425"/>
              <a:chOff x="12757283" y="4365594"/>
              <a:chExt cx="1714530" cy="639425"/>
            </a:xfrm>
          </p:grpSpPr>
          <p:sp>
            <p:nvSpPr>
              <p:cNvPr id="440" name="Rechthoek 439">
                <a:extLst>
                  <a:ext uri="{FF2B5EF4-FFF2-40B4-BE49-F238E27FC236}">
                    <a16:creationId xmlns:a16="http://schemas.microsoft.com/office/drawing/2014/main" id="{4DF9B362-05E1-448C-9FD1-992850B200A9}"/>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441" name="Rechthoek 440">
                <a:extLst>
                  <a:ext uri="{FF2B5EF4-FFF2-40B4-BE49-F238E27FC236}">
                    <a16:creationId xmlns:a16="http://schemas.microsoft.com/office/drawing/2014/main" id="{338E8EF0-A8F4-45BC-B09A-31ED76BB7C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442" name="Tekstvak 441">
                <a:extLst>
                  <a:ext uri="{FF2B5EF4-FFF2-40B4-BE49-F238E27FC236}">
                    <a16:creationId xmlns:a16="http://schemas.microsoft.com/office/drawing/2014/main" id="{1347137D-E07F-4399-BD61-5F328B35AA75}"/>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443" name="Tekstvak 442">
                <a:extLst>
                  <a:ext uri="{FF2B5EF4-FFF2-40B4-BE49-F238E27FC236}">
                    <a16:creationId xmlns:a16="http://schemas.microsoft.com/office/drawing/2014/main" id="{F2D3C75B-C2B3-4609-9467-D83B9EF8C59E}"/>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444" name="Picture 3">
                <a:extLst>
                  <a:ext uri="{FF2B5EF4-FFF2-40B4-BE49-F238E27FC236}">
                    <a16:creationId xmlns:a16="http://schemas.microsoft.com/office/drawing/2014/main" id="{FC1288DF-8838-479E-9CEA-74A5AC4C676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45" name="Groep 444">
                <a:extLst>
                  <a:ext uri="{FF2B5EF4-FFF2-40B4-BE49-F238E27FC236}">
                    <a16:creationId xmlns:a16="http://schemas.microsoft.com/office/drawing/2014/main" id="{9D2529DC-A385-41D6-98F8-CE9909F1E2F6}"/>
                  </a:ext>
                </a:extLst>
              </p:cNvPr>
              <p:cNvGrpSpPr/>
              <p:nvPr userDrawn="1"/>
            </p:nvGrpSpPr>
            <p:grpSpPr>
              <a:xfrm>
                <a:off x="12831198" y="4432250"/>
                <a:ext cx="139861" cy="152244"/>
                <a:chOff x="12574450" y="6053892"/>
                <a:chExt cx="169232" cy="184215"/>
              </a:xfrm>
            </p:grpSpPr>
            <p:sp>
              <p:nvSpPr>
                <p:cNvPr id="468" name="Rechthoek 467">
                  <a:extLst>
                    <a:ext uri="{FF2B5EF4-FFF2-40B4-BE49-F238E27FC236}">
                      <a16:creationId xmlns:a16="http://schemas.microsoft.com/office/drawing/2014/main" id="{B07EFFBB-BEFB-48AD-8FD1-5D3901D6FA9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69" name="Rechthoek 468">
                  <a:extLst>
                    <a:ext uri="{FF2B5EF4-FFF2-40B4-BE49-F238E27FC236}">
                      <a16:creationId xmlns:a16="http://schemas.microsoft.com/office/drawing/2014/main" id="{7545D32F-29AF-4A21-B6EE-E9D470C79645}"/>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470" name="Rechthoek 469">
                  <a:extLst>
                    <a:ext uri="{FF2B5EF4-FFF2-40B4-BE49-F238E27FC236}">
                      <a16:creationId xmlns:a16="http://schemas.microsoft.com/office/drawing/2014/main" id="{E166C572-80DA-44BA-849E-91FFBA1F3D7D}"/>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446" name="Groep 445">
                <a:extLst>
                  <a:ext uri="{FF2B5EF4-FFF2-40B4-BE49-F238E27FC236}">
                    <a16:creationId xmlns:a16="http://schemas.microsoft.com/office/drawing/2014/main" id="{58D95116-6745-43F9-826B-E3FDA44599D4}"/>
                  </a:ext>
                </a:extLst>
              </p:cNvPr>
              <p:cNvGrpSpPr/>
              <p:nvPr userDrawn="1"/>
            </p:nvGrpSpPr>
            <p:grpSpPr>
              <a:xfrm>
                <a:off x="12831198" y="4748585"/>
                <a:ext cx="184916" cy="120210"/>
                <a:chOff x="8815516" y="1076284"/>
                <a:chExt cx="503174" cy="327105"/>
              </a:xfrm>
            </p:grpSpPr>
            <p:sp>
              <p:nvSpPr>
                <p:cNvPr id="447" name="Rechthoek 446">
                  <a:extLst>
                    <a:ext uri="{FF2B5EF4-FFF2-40B4-BE49-F238E27FC236}">
                      <a16:creationId xmlns:a16="http://schemas.microsoft.com/office/drawing/2014/main" id="{020CAE1E-114E-4412-9D86-FF1FAB2F6DBF}"/>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48" name="Groep 447">
                  <a:extLst>
                    <a:ext uri="{FF2B5EF4-FFF2-40B4-BE49-F238E27FC236}">
                      <a16:creationId xmlns:a16="http://schemas.microsoft.com/office/drawing/2014/main" id="{BB4B689C-492C-4F97-9537-030C9A5B66FA}"/>
                    </a:ext>
                  </a:extLst>
                </p:cNvPr>
                <p:cNvGrpSpPr/>
                <p:nvPr userDrawn="1"/>
              </p:nvGrpSpPr>
              <p:grpSpPr>
                <a:xfrm>
                  <a:off x="8815517" y="1076284"/>
                  <a:ext cx="503173" cy="327105"/>
                  <a:chOff x="1351248" y="-683635"/>
                  <a:chExt cx="503173" cy="327105"/>
                </a:xfrm>
              </p:grpSpPr>
              <p:grpSp>
                <p:nvGrpSpPr>
                  <p:cNvPr id="449" name="Groep 448">
                    <a:extLst>
                      <a:ext uri="{FF2B5EF4-FFF2-40B4-BE49-F238E27FC236}">
                        <a16:creationId xmlns:a16="http://schemas.microsoft.com/office/drawing/2014/main" id="{666610EA-C81E-4F1E-91C6-85CDF3D14E5D}"/>
                      </a:ext>
                    </a:extLst>
                  </p:cNvPr>
                  <p:cNvGrpSpPr/>
                  <p:nvPr userDrawn="1"/>
                </p:nvGrpSpPr>
                <p:grpSpPr>
                  <a:xfrm>
                    <a:off x="1351248" y="-683635"/>
                    <a:ext cx="375186" cy="293652"/>
                    <a:chOff x="1094874" y="-884923"/>
                    <a:chExt cx="884668" cy="692417"/>
                  </a:xfrm>
                </p:grpSpPr>
                <p:sp>
                  <p:nvSpPr>
                    <p:cNvPr id="454" name="Rechthoek 453">
                      <a:extLst>
                        <a:ext uri="{FF2B5EF4-FFF2-40B4-BE49-F238E27FC236}">
                          <a16:creationId xmlns:a16="http://schemas.microsoft.com/office/drawing/2014/main" id="{D325A0CC-0413-49FF-8FEB-56D4B8E9A53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55" name="Groep 454">
                      <a:extLst>
                        <a:ext uri="{FF2B5EF4-FFF2-40B4-BE49-F238E27FC236}">
                          <a16:creationId xmlns:a16="http://schemas.microsoft.com/office/drawing/2014/main" id="{E19CA206-4EE6-4364-A020-AE83E8693386}"/>
                        </a:ext>
                      </a:extLst>
                    </p:cNvPr>
                    <p:cNvGrpSpPr/>
                    <p:nvPr userDrawn="1"/>
                  </p:nvGrpSpPr>
                  <p:grpSpPr>
                    <a:xfrm>
                      <a:off x="1094874" y="-878306"/>
                      <a:ext cx="867364" cy="685800"/>
                      <a:chOff x="1094874" y="-878306"/>
                      <a:chExt cx="867364" cy="613611"/>
                    </a:xfrm>
                  </p:grpSpPr>
                  <p:cxnSp>
                    <p:nvCxnSpPr>
                      <p:cNvPr id="461" name="Rechte verbindingslijn 460">
                        <a:extLst>
                          <a:ext uri="{FF2B5EF4-FFF2-40B4-BE49-F238E27FC236}">
                            <a16:creationId xmlns:a16="http://schemas.microsoft.com/office/drawing/2014/main" id="{6592D186-D6B2-443E-9053-4FA311FC618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2" name="Rechte verbindingslijn 461">
                        <a:extLst>
                          <a:ext uri="{FF2B5EF4-FFF2-40B4-BE49-F238E27FC236}">
                            <a16:creationId xmlns:a16="http://schemas.microsoft.com/office/drawing/2014/main" id="{F28D7079-623E-42D8-A22E-F51FAB0105E5}"/>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63" name="Groep 462">
                        <a:extLst>
                          <a:ext uri="{FF2B5EF4-FFF2-40B4-BE49-F238E27FC236}">
                            <a16:creationId xmlns:a16="http://schemas.microsoft.com/office/drawing/2014/main" id="{58316AEF-A3E7-46C8-AA0C-74C1ABE9213F}"/>
                          </a:ext>
                        </a:extLst>
                      </p:cNvPr>
                      <p:cNvGrpSpPr/>
                      <p:nvPr userDrawn="1"/>
                    </p:nvGrpSpPr>
                    <p:grpSpPr>
                      <a:xfrm>
                        <a:off x="1270535" y="-878306"/>
                        <a:ext cx="526983" cy="613611"/>
                        <a:chOff x="1270535" y="-745959"/>
                        <a:chExt cx="526983" cy="481264"/>
                      </a:xfrm>
                    </p:grpSpPr>
                    <p:cxnSp>
                      <p:nvCxnSpPr>
                        <p:cNvPr id="464" name="Rechte verbindingslijn 463">
                          <a:extLst>
                            <a:ext uri="{FF2B5EF4-FFF2-40B4-BE49-F238E27FC236}">
                              <a16:creationId xmlns:a16="http://schemas.microsoft.com/office/drawing/2014/main" id="{AACE6F93-2B65-43DC-91AC-DA09BB8501D2}"/>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5" name="Rechte verbindingslijn 464">
                          <a:extLst>
                            <a:ext uri="{FF2B5EF4-FFF2-40B4-BE49-F238E27FC236}">
                              <a16:creationId xmlns:a16="http://schemas.microsoft.com/office/drawing/2014/main" id="{5E676C2E-4C3E-4A45-9CA8-E0E4307754EC}"/>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6" name="Rechte verbindingslijn 465">
                          <a:extLst>
                            <a:ext uri="{FF2B5EF4-FFF2-40B4-BE49-F238E27FC236}">
                              <a16:creationId xmlns:a16="http://schemas.microsoft.com/office/drawing/2014/main" id="{9FC7BB01-907D-43BE-B940-761AC1F93DD6}"/>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7" name="Rechte verbindingslijn 466">
                          <a:extLst>
                            <a:ext uri="{FF2B5EF4-FFF2-40B4-BE49-F238E27FC236}">
                              <a16:creationId xmlns:a16="http://schemas.microsoft.com/office/drawing/2014/main" id="{CC06BCFC-459F-4CB2-B4CC-743C66D82049}"/>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456" name="Rechte verbindingslijn 455">
                      <a:extLst>
                        <a:ext uri="{FF2B5EF4-FFF2-40B4-BE49-F238E27FC236}">
                          <a16:creationId xmlns:a16="http://schemas.microsoft.com/office/drawing/2014/main" id="{C8DCBE07-CEDD-4076-8DC9-5778B5CB738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457" name="Groep 456">
                      <a:extLst>
                        <a:ext uri="{FF2B5EF4-FFF2-40B4-BE49-F238E27FC236}">
                          <a16:creationId xmlns:a16="http://schemas.microsoft.com/office/drawing/2014/main" id="{EA414E1E-8D36-494C-B0B3-89EC0D9102A9}"/>
                        </a:ext>
                      </a:extLst>
                    </p:cNvPr>
                    <p:cNvGrpSpPr/>
                    <p:nvPr userDrawn="1"/>
                  </p:nvGrpSpPr>
                  <p:grpSpPr>
                    <a:xfrm>
                      <a:off x="1094874" y="-607596"/>
                      <a:ext cx="878306" cy="276726"/>
                      <a:chOff x="1106905" y="-607596"/>
                      <a:chExt cx="878307" cy="276726"/>
                    </a:xfrm>
                  </p:grpSpPr>
                  <p:cxnSp>
                    <p:nvCxnSpPr>
                      <p:cNvPr id="458" name="Rechte verbindingslijn 457">
                        <a:extLst>
                          <a:ext uri="{FF2B5EF4-FFF2-40B4-BE49-F238E27FC236}">
                            <a16:creationId xmlns:a16="http://schemas.microsoft.com/office/drawing/2014/main" id="{48437B6C-07CE-422F-B3ED-6B312DE3FB91}"/>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59" name="Rechte verbindingslijn 458">
                        <a:extLst>
                          <a:ext uri="{FF2B5EF4-FFF2-40B4-BE49-F238E27FC236}">
                            <a16:creationId xmlns:a16="http://schemas.microsoft.com/office/drawing/2014/main" id="{E6DE8343-7114-42EB-8708-010879F2D725}"/>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460" name="Rechte verbindingslijn 459">
                        <a:extLst>
                          <a:ext uri="{FF2B5EF4-FFF2-40B4-BE49-F238E27FC236}">
                            <a16:creationId xmlns:a16="http://schemas.microsoft.com/office/drawing/2014/main" id="{E1023BF1-54E9-4A77-992F-34095DBB3ECA}"/>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450" name="Groep 449">
                    <a:extLst>
                      <a:ext uri="{FF2B5EF4-FFF2-40B4-BE49-F238E27FC236}">
                        <a16:creationId xmlns:a16="http://schemas.microsoft.com/office/drawing/2014/main" id="{0081268F-1340-41F3-A666-848445F3A379}"/>
                      </a:ext>
                    </a:extLst>
                  </p:cNvPr>
                  <p:cNvGrpSpPr/>
                  <p:nvPr userDrawn="1"/>
                </p:nvGrpSpPr>
                <p:grpSpPr>
                  <a:xfrm rot="2700000">
                    <a:off x="1605871" y="-605080"/>
                    <a:ext cx="90079" cy="407021"/>
                    <a:chOff x="3130062" y="-817193"/>
                    <a:chExt cx="131884" cy="595920"/>
                  </a:xfrm>
                  <a:solidFill>
                    <a:srgbClr val="3399FF"/>
                  </a:solidFill>
                </p:grpSpPr>
                <p:sp>
                  <p:nvSpPr>
                    <p:cNvPr id="451" name="Rechthoek 450">
                      <a:extLst>
                        <a:ext uri="{FF2B5EF4-FFF2-40B4-BE49-F238E27FC236}">
                          <a16:creationId xmlns:a16="http://schemas.microsoft.com/office/drawing/2014/main" id="{5249C581-7874-408C-9004-C352BB45931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2" name="Rechthoek: afgeronde bovenhoeken 451">
                      <a:extLst>
                        <a:ext uri="{FF2B5EF4-FFF2-40B4-BE49-F238E27FC236}">
                          <a16:creationId xmlns:a16="http://schemas.microsoft.com/office/drawing/2014/main" id="{8AFCE30C-12CD-4D79-AD5B-95735C1C60F5}"/>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3" name="Gelijkbenige driehoek 452">
                      <a:extLst>
                        <a:ext uri="{FF2B5EF4-FFF2-40B4-BE49-F238E27FC236}">
                          <a16:creationId xmlns:a16="http://schemas.microsoft.com/office/drawing/2014/main" id="{C019A98D-39BC-424A-831A-11EDE8ADC82A}"/>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474" name="Instruction">
            <a:extLst>
              <a:ext uri="{FF2B5EF4-FFF2-40B4-BE49-F238E27FC236}">
                <a16:creationId xmlns:a16="http://schemas.microsoft.com/office/drawing/2014/main" id="{B5E95648-9812-4A6A-A30E-2BC412CE335A}"/>
              </a:ext>
            </a:extLst>
          </p:cNvPr>
          <p:cNvGrpSpPr/>
          <p:nvPr userDrawn="1"/>
        </p:nvGrpSpPr>
        <p:grpSpPr>
          <a:xfrm>
            <a:off x="12391601" y="0"/>
            <a:ext cx="3183677" cy="2499789"/>
            <a:chOff x="12391601" y="0"/>
            <a:chExt cx="3183677" cy="2499789"/>
          </a:xfrm>
        </p:grpSpPr>
        <p:sp>
          <p:nvSpPr>
            <p:cNvPr id="475" name="Rechthoek 474">
              <a:extLst>
                <a:ext uri="{FF2B5EF4-FFF2-40B4-BE49-F238E27FC236}">
                  <a16:creationId xmlns:a16="http://schemas.microsoft.com/office/drawing/2014/main" id="{8A988E05-4261-4A07-94FD-637921A820C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476" name="Ovaal 475">
              <a:extLst>
                <a:ext uri="{FF2B5EF4-FFF2-40B4-BE49-F238E27FC236}">
                  <a16:creationId xmlns:a16="http://schemas.microsoft.com/office/drawing/2014/main" id="{7B16F090-79D8-4E62-8058-E3EA96CF4C1F}"/>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477" name="Rechte verbindingslijn 476">
              <a:extLst>
                <a:ext uri="{FF2B5EF4-FFF2-40B4-BE49-F238E27FC236}">
                  <a16:creationId xmlns:a16="http://schemas.microsoft.com/office/drawing/2014/main" id="{1BFAAB69-52F3-474E-B229-3989E048232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478" name="Rechte verbindingslijn 477">
              <a:extLst>
                <a:ext uri="{FF2B5EF4-FFF2-40B4-BE49-F238E27FC236}">
                  <a16:creationId xmlns:a16="http://schemas.microsoft.com/office/drawing/2014/main" id="{4C7AF419-239B-4C14-B59E-405B0FDAEB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479" name="Rechthoek 478">
              <a:extLst>
                <a:ext uri="{FF2B5EF4-FFF2-40B4-BE49-F238E27FC236}">
                  <a16:creationId xmlns:a16="http://schemas.microsoft.com/office/drawing/2014/main" id="{D059DB50-6AEC-4538-A4DB-9E985613343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480" name="Ovaal 479">
              <a:extLst>
                <a:ext uri="{FF2B5EF4-FFF2-40B4-BE49-F238E27FC236}">
                  <a16:creationId xmlns:a16="http://schemas.microsoft.com/office/drawing/2014/main" id="{FE20A7AE-50BE-4D21-A845-5FC49B14C2A7}"/>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81" name="Rechthoek 480">
              <a:extLst>
                <a:ext uri="{FF2B5EF4-FFF2-40B4-BE49-F238E27FC236}">
                  <a16:creationId xmlns:a16="http://schemas.microsoft.com/office/drawing/2014/main" id="{BE8BFFFB-3754-44F2-8BB3-CAEFA1D351D9}"/>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482" name="Groep 481">
              <a:extLst>
                <a:ext uri="{FF2B5EF4-FFF2-40B4-BE49-F238E27FC236}">
                  <a16:creationId xmlns:a16="http://schemas.microsoft.com/office/drawing/2014/main" id="{BF69C2D0-E5CD-4796-875F-D46FD0EBE88D}"/>
                </a:ext>
              </a:extLst>
            </p:cNvPr>
            <p:cNvGrpSpPr/>
            <p:nvPr userDrawn="1"/>
          </p:nvGrpSpPr>
          <p:grpSpPr>
            <a:xfrm>
              <a:off x="12757282" y="2184550"/>
              <a:ext cx="825500" cy="209550"/>
              <a:chOff x="13504624" y="2482850"/>
              <a:chExt cx="825500" cy="209550"/>
            </a:xfrm>
          </p:grpSpPr>
          <p:sp>
            <p:nvSpPr>
              <p:cNvPr id="488" name="Rechthoek 487">
                <a:extLst>
                  <a:ext uri="{FF2B5EF4-FFF2-40B4-BE49-F238E27FC236}">
                    <a16:creationId xmlns:a16="http://schemas.microsoft.com/office/drawing/2014/main" id="{9BBEC902-5D5A-485D-B53F-6F7FF2135B1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89" name="Rechte verbindingslijn 488">
                <a:extLst>
                  <a:ext uri="{FF2B5EF4-FFF2-40B4-BE49-F238E27FC236}">
                    <a16:creationId xmlns:a16="http://schemas.microsoft.com/office/drawing/2014/main" id="{9E133640-6F84-4D0B-B841-42DF1AD921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90" name="Gelijkbenige driehoek 489">
                <a:extLst>
                  <a:ext uri="{FF2B5EF4-FFF2-40B4-BE49-F238E27FC236}">
                    <a16:creationId xmlns:a16="http://schemas.microsoft.com/office/drawing/2014/main" id="{522F18F8-721F-4EC5-8658-5BA8B8D7D94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483" name="Rechte verbindingslijn 482">
              <a:extLst>
                <a:ext uri="{FF2B5EF4-FFF2-40B4-BE49-F238E27FC236}">
                  <a16:creationId xmlns:a16="http://schemas.microsoft.com/office/drawing/2014/main" id="{14E85395-A603-4BE4-B04E-E556F205ED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484" name="Groep 483">
              <a:extLst>
                <a:ext uri="{FF2B5EF4-FFF2-40B4-BE49-F238E27FC236}">
                  <a16:creationId xmlns:a16="http://schemas.microsoft.com/office/drawing/2014/main" id="{A278B2EB-0BC2-42DA-86C8-35051A72DE18}"/>
                </a:ext>
              </a:extLst>
            </p:cNvPr>
            <p:cNvGrpSpPr/>
            <p:nvPr userDrawn="1"/>
          </p:nvGrpSpPr>
          <p:grpSpPr>
            <a:xfrm>
              <a:off x="12751697" y="1147804"/>
              <a:ext cx="289372" cy="314992"/>
              <a:chOff x="7322769" y="-310267"/>
              <a:chExt cx="289372" cy="314992"/>
            </a:xfrm>
          </p:grpSpPr>
          <p:sp>
            <p:nvSpPr>
              <p:cNvPr id="485" name="Rechthoek 484">
                <a:extLst>
                  <a:ext uri="{FF2B5EF4-FFF2-40B4-BE49-F238E27FC236}">
                    <a16:creationId xmlns:a16="http://schemas.microsoft.com/office/drawing/2014/main" id="{50592C87-588F-4F68-A58A-BDE5E977A02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6" name="Rechthoek 485">
                <a:extLst>
                  <a:ext uri="{FF2B5EF4-FFF2-40B4-BE49-F238E27FC236}">
                    <a16:creationId xmlns:a16="http://schemas.microsoft.com/office/drawing/2014/main" id="{9335D318-3506-4676-9F5D-F2BB8EB7663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87" name="Rechthoek 486">
                <a:extLst>
                  <a:ext uri="{FF2B5EF4-FFF2-40B4-BE49-F238E27FC236}">
                    <a16:creationId xmlns:a16="http://schemas.microsoft.com/office/drawing/2014/main" id="{376F6D9C-56E8-48A6-9CFA-991B32B26739}"/>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8" name="Instruction">
            <a:extLst>
              <a:ext uri="{FF2B5EF4-FFF2-40B4-BE49-F238E27FC236}">
                <a16:creationId xmlns:a16="http://schemas.microsoft.com/office/drawing/2014/main" id="{74643C32-BB0E-FF4D-B698-C2329D76178C}"/>
              </a:ext>
            </a:extLst>
          </p:cNvPr>
          <p:cNvGrpSpPr/>
          <p:nvPr userDrawn="1"/>
        </p:nvGrpSpPr>
        <p:grpSpPr>
          <a:xfrm>
            <a:off x="-3437547" y="1434"/>
            <a:ext cx="3201327" cy="6001164"/>
            <a:chOff x="-3437547" y="1434"/>
            <a:chExt cx="3201327" cy="6001164"/>
          </a:xfrm>
        </p:grpSpPr>
        <p:cxnSp>
          <p:nvCxnSpPr>
            <p:cNvPr id="159" name="Rechte verbindingslijn 346">
              <a:extLst>
                <a:ext uri="{FF2B5EF4-FFF2-40B4-BE49-F238E27FC236}">
                  <a16:creationId xmlns:a16="http://schemas.microsoft.com/office/drawing/2014/main" id="{30CC2084-1AE5-3144-9321-8549FA17351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60" name="Ovaal 347">
              <a:extLst>
                <a:ext uri="{FF2B5EF4-FFF2-40B4-BE49-F238E27FC236}">
                  <a16:creationId xmlns:a16="http://schemas.microsoft.com/office/drawing/2014/main" id="{F7BC63FB-E4E0-E648-88AC-08C04C4331CC}"/>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1" name="Rechthoek 348">
              <a:extLst>
                <a:ext uri="{FF2B5EF4-FFF2-40B4-BE49-F238E27FC236}">
                  <a16:creationId xmlns:a16="http://schemas.microsoft.com/office/drawing/2014/main" id="{DBE2EF9B-DA29-C148-A903-C895E3D13B0C}"/>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62" name="Ovaal 349">
              <a:extLst>
                <a:ext uri="{FF2B5EF4-FFF2-40B4-BE49-F238E27FC236}">
                  <a16:creationId xmlns:a16="http://schemas.microsoft.com/office/drawing/2014/main" id="{F141E088-4B8C-A94D-9758-D69354E7D52D}"/>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Rechthoek 350">
              <a:extLst>
                <a:ext uri="{FF2B5EF4-FFF2-40B4-BE49-F238E27FC236}">
                  <a16:creationId xmlns:a16="http://schemas.microsoft.com/office/drawing/2014/main" id="{79A72F5F-7892-FC46-89EE-CFD76E603A5C}"/>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64" name="Ovaal 351">
              <a:extLst>
                <a:ext uri="{FF2B5EF4-FFF2-40B4-BE49-F238E27FC236}">
                  <a16:creationId xmlns:a16="http://schemas.microsoft.com/office/drawing/2014/main" id="{7D95BBB6-8B9D-3F4A-94AA-2F093478C0B9}"/>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5" name="Ovaal 352">
              <a:extLst>
                <a:ext uri="{FF2B5EF4-FFF2-40B4-BE49-F238E27FC236}">
                  <a16:creationId xmlns:a16="http://schemas.microsoft.com/office/drawing/2014/main" id="{626CF0B9-7D1C-B545-B4E4-02D0C7EAAA2C}"/>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6" name="Rechthoek 353">
              <a:extLst>
                <a:ext uri="{FF2B5EF4-FFF2-40B4-BE49-F238E27FC236}">
                  <a16:creationId xmlns:a16="http://schemas.microsoft.com/office/drawing/2014/main" id="{2AF1141E-21FA-F34F-8239-7000CA54FF4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67" name="Meer informatie">
              <a:extLst>
                <a:ext uri="{FF2B5EF4-FFF2-40B4-BE49-F238E27FC236}">
                  <a16:creationId xmlns:a16="http://schemas.microsoft.com/office/drawing/2014/main" id="{79E70D0C-029E-2640-BE4C-69E0D1D1DE57}"/>
                </a:ext>
              </a:extLst>
            </p:cNvPr>
            <p:cNvGrpSpPr/>
            <p:nvPr userDrawn="1"/>
          </p:nvGrpSpPr>
          <p:grpSpPr>
            <a:xfrm>
              <a:off x="-3421298" y="5206936"/>
              <a:ext cx="3178515" cy="795662"/>
              <a:chOff x="-3741486" y="3387723"/>
              <a:chExt cx="3178515" cy="795662"/>
            </a:xfrm>
          </p:grpSpPr>
          <p:sp>
            <p:nvSpPr>
              <p:cNvPr id="236" name="Freeform 101">
                <a:extLst>
                  <a:ext uri="{FF2B5EF4-FFF2-40B4-BE49-F238E27FC236}">
                    <a16:creationId xmlns:a16="http://schemas.microsoft.com/office/drawing/2014/main" id="{544A59AC-C376-7A44-909E-BFA3E0D28F89}"/>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37" name="Rechthoek 424">
                <a:extLst>
                  <a:ext uri="{FF2B5EF4-FFF2-40B4-BE49-F238E27FC236}">
                    <a16:creationId xmlns:a16="http://schemas.microsoft.com/office/drawing/2014/main" id="{884259A0-289F-E84C-9F25-07364251A29F}"/>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38" name="Rechte verbindingslijn 425">
                <a:extLst>
                  <a:ext uri="{FF2B5EF4-FFF2-40B4-BE49-F238E27FC236}">
                    <a16:creationId xmlns:a16="http://schemas.microsoft.com/office/drawing/2014/main" id="{63F5F4E9-A84E-4E4D-8266-8E67AE6A04AC}"/>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68" name="Rechthoek 355">
              <a:extLst>
                <a:ext uri="{FF2B5EF4-FFF2-40B4-BE49-F238E27FC236}">
                  <a16:creationId xmlns:a16="http://schemas.microsoft.com/office/drawing/2014/main" id="{75F75717-8935-E440-AE63-C10BB0E2D12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69" name="Ovaal 356">
              <a:extLst>
                <a:ext uri="{FF2B5EF4-FFF2-40B4-BE49-F238E27FC236}">
                  <a16:creationId xmlns:a16="http://schemas.microsoft.com/office/drawing/2014/main" id="{B347AE30-F719-D34E-A50B-27B37CA8090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0" name="Rechte verbindingslijn 357">
              <a:extLst>
                <a:ext uri="{FF2B5EF4-FFF2-40B4-BE49-F238E27FC236}">
                  <a16:creationId xmlns:a16="http://schemas.microsoft.com/office/drawing/2014/main" id="{7D8D35AD-3BE4-2543-ACD5-A00850F82117}"/>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71" name="Groep 358">
              <a:extLst>
                <a:ext uri="{FF2B5EF4-FFF2-40B4-BE49-F238E27FC236}">
                  <a16:creationId xmlns:a16="http://schemas.microsoft.com/office/drawing/2014/main" id="{719EA699-31E3-344C-B3DC-8C3B02147F26}"/>
                </a:ext>
              </a:extLst>
            </p:cNvPr>
            <p:cNvGrpSpPr/>
            <p:nvPr userDrawn="1"/>
          </p:nvGrpSpPr>
          <p:grpSpPr>
            <a:xfrm>
              <a:off x="-3437547" y="349413"/>
              <a:ext cx="2933825" cy="558875"/>
              <a:chOff x="-3419346" y="368233"/>
              <a:chExt cx="3904920" cy="743862"/>
            </a:xfrm>
          </p:grpSpPr>
          <p:sp>
            <p:nvSpPr>
              <p:cNvPr id="184" name="Rechthoek 371">
                <a:extLst>
                  <a:ext uri="{FF2B5EF4-FFF2-40B4-BE49-F238E27FC236}">
                    <a16:creationId xmlns:a16="http://schemas.microsoft.com/office/drawing/2014/main" id="{F1583D8F-CBCE-0B4C-95E4-755300B199DF}"/>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85" name="Rechte verbindingslijn 372">
                <a:extLst>
                  <a:ext uri="{FF2B5EF4-FFF2-40B4-BE49-F238E27FC236}">
                    <a16:creationId xmlns:a16="http://schemas.microsoft.com/office/drawing/2014/main" id="{4A4DD9EB-1D1F-3242-9ACB-D6558DEDF0F8}"/>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3">
                <a:extLst>
                  <a:ext uri="{FF2B5EF4-FFF2-40B4-BE49-F238E27FC236}">
                    <a16:creationId xmlns:a16="http://schemas.microsoft.com/office/drawing/2014/main" id="{932356BA-8A81-3444-9E75-567D98A33AA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7" name="Rechthoek 374">
                <a:extLst>
                  <a:ext uri="{FF2B5EF4-FFF2-40B4-BE49-F238E27FC236}">
                    <a16:creationId xmlns:a16="http://schemas.microsoft.com/office/drawing/2014/main" id="{35CDADA3-5EC9-8E4E-80FA-C4DB56E48BE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8" name="Groep 375">
                <a:extLst>
                  <a:ext uri="{FF2B5EF4-FFF2-40B4-BE49-F238E27FC236}">
                    <a16:creationId xmlns:a16="http://schemas.microsoft.com/office/drawing/2014/main" id="{0C58B437-1B40-904F-8E5C-DB4D7AE945D1}"/>
                  </a:ext>
                </a:extLst>
              </p:cNvPr>
              <p:cNvGrpSpPr/>
              <p:nvPr userDrawn="1"/>
            </p:nvGrpSpPr>
            <p:grpSpPr>
              <a:xfrm>
                <a:off x="-3002834" y="720303"/>
                <a:ext cx="182598" cy="143759"/>
                <a:chOff x="-3310843" y="700986"/>
                <a:chExt cx="182598" cy="143759"/>
              </a:xfrm>
            </p:grpSpPr>
            <p:grpSp>
              <p:nvGrpSpPr>
                <p:cNvPr id="227" name="Groep 414">
                  <a:extLst>
                    <a:ext uri="{FF2B5EF4-FFF2-40B4-BE49-F238E27FC236}">
                      <a16:creationId xmlns:a16="http://schemas.microsoft.com/office/drawing/2014/main" id="{9531F0A8-2D65-E648-8F96-B7B739C1BC7C}"/>
                    </a:ext>
                  </a:extLst>
                </p:cNvPr>
                <p:cNvGrpSpPr/>
                <p:nvPr userDrawn="1"/>
              </p:nvGrpSpPr>
              <p:grpSpPr>
                <a:xfrm>
                  <a:off x="-3310843" y="700986"/>
                  <a:ext cx="182598" cy="143759"/>
                  <a:chOff x="-3310843" y="700986"/>
                  <a:chExt cx="182598" cy="143759"/>
                </a:xfrm>
              </p:grpSpPr>
              <p:cxnSp>
                <p:nvCxnSpPr>
                  <p:cNvPr id="231" name="Rechte verbindingslijn 418">
                    <a:extLst>
                      <a:ext uri="{FF2B5EF4-FFF2-40B4-BE49-F238E27FC236}">
                        <a16:creationId xmlns:a16="http://schemas.microsoft.com/office/drawing/2014/main" id="{F692AD53-A15A-8045-B662-4EB6B0F48F1E}"/>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2" name="Rechte verbindingslijn 419">
                    <a:extLst>
                      <a:ext uri="{FF2B5EF4-FFF2-40B4-BE49-F238E27FC236}">
                        <a16:creationId xmlns:a16="http://schemas.microsoft.com/office/drawing/2014/main" id="{6C2BC021-D60B-2648-850A-3B16259FC1D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3" name="Rechte verbindingslijn 420">
                    <a:extLst>
                      <a:ext uri="{FF2B5EF4-FFF2-40B4-BE49-F238E27FC236}">
                        <a16:creationId xmlns:a16="http://schemas.microsoft.com/office/drawing/2014/main" id="{C3CB6175-06F9-9149-B729-EC2A541CCC9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4" name="Rechte verbindingslijn 421">
                    <a:extLst>
                      <a:ext uri="{FF2B5EF4-FFF2-40B4-BE49-F238E27FC236}">
                        <a16:creationId xmlns:a16="http://schemas.microsoft.com/office/drawing/2014/main" id="{232145E9-AE86-FB40-A463-55E045248DE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5" name="Rechte verbindingslijn 422">
                    <a:extLst>
                      <a:ext uri="{FF2B5EF4-FFF2-40B4-BE49-F238E27FC236}">
                        <a16:creationId xmlns:a16="http://schemas.microsoft.com/office/drawing/2014/main" id="{257C5185-0A16-3F41-A9E6-C519A2650B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8" name="Groep 415">
                  <a:extLst>
                    <a:ext uri="{FF2B5EF4-FFF2-40B4-BE49-F238E27FC236}">
                      <a16:creationId xmlns:a16="http://schemas.microsoft.com/office/drawing/2014/main" id="{B46DB9C2-FCAB-5C45-A79A-58AE055C932D}"/>
                    </a:ext>
                  </a:extLst>
                </p:cNvPr>
                <p:cNvGrpSpPr/>
                <p:nvPr userDrawn="1"/>
              </p:nvGrpSpPr>
              <p:grpSpPr>
                <a:xfrm flipH="1">
                  <a:off x="-3310774" y="735854"/>
                  <a:ext cx="88801" cy="72568"/>
                  <a:chOff x="-2091059" y="1395403"/>
                  <a:chExt cx="157316" cy="128558"/>
                </a:xfrm>
              </p:grpSpPr>
              <p:sp>
                <p:nvSpPr>
                  <p:cNvPr id="229" name="Rechthoek 416">
                    <a:extLst>
                      <a:ext uri="{FF2B5EF4-FFF2-40B4-BE49-F238E27FC236}">
                        <a16:creationId xmlns:a16="http://schemas.microsoft.com/office/drawing/2014/main" id="{1D4256CA-1764-BC48-AA7F-E137F5753E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417">
                    <a:extLst>
                      <a:ext uri="{FF2B5EF4-FFF2-40B4-BE49-F238E27FC236}">
                        <a16:creationId xmlns:a16="http://schemas.microsoft.com/office/drawing/2014/main" id="{CF206D90-6824-D548-B1E7-59BFD7B71CD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9" name="Groep 376">
                <a:extLst>
                  <a:ext uri="{FF2B5EF4-FFF2-40B4-BE49-F238E27FC236}">
                    <a16:creationId xmlns:a16="http://schemas.microsoft.com/office/drawing/2014/main" id="{4CB888BB-9FFF-4B4E-B48B-39585E702218}"/>
                  </a:ext>
                </a:extLst>
              </p:cNvPr>
              <p:cNvGrpSpPr/>
              <p:nvPr userDrawn="1"/>
            </p:nvGrpSpPr>
            <p:grpSpPr>
              <a:xfrm>
                <a:off x="-3326107" y="720303"/>
                <a:ext cx="182598" cy="143759"/>
                <a:chOff x="-3634116" y="700986"/>
                <a:chExt cx="182598" cy="143759"/>
              </a:xfrm>
            </p:grpSpPr>
            <p:grpSp>
              <p:nvGrpSpPr>
                <p:cNvPr id="218" name="Groep 405">
                  <a:extLst>
                    <a:ext uri="{FF2B5EF4-FFF2-40B4-BE49-F238E27FC236}">
                      <a16:creationId xmlns:a16="http://schemas.microsoft.com/office/drawing/2014/main" id="{85C5F77F-46C0-0840-A9DA-1B55F96318FF}"/>
                    </a:ext>
                  </a:extLst>
                </p:cNvPr>
                <p:cNvGrpSpPr/>
                <p:nvPr userDrawn="1"/>
              </p:nvGrpSpPr>
              <p:grpSpPr>
                <a:xfrm>
                  <a:off x="-3634116" y="700986"/>
                  <a:ext cx="182598" cy="143759"/>
                  <a:chOff x="-3634116" y="700986"/>
                  <a:chExt cx="182598" cy="143759"/>
                </a:xfrm>
              </p:grpSpPr>
              <p:cxnSp>
                <p:nvCxnSpPr>
                  <p:cNvPr id="222" name="Rechte verbindingslijn 409">
                    <a:extLst>
                      <a:ext uri="{FF2B5EF4-FFF2-40B4-BE49-F238E27FC236}">
                        <a16:creationId xmlns:a16="http://schemas.microsoft.com/office/drawing/2014/main" id="{01BD00C4-1C9B-804F-872F-CAECF83011E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3" name="Rechte verbindingslijn 410">
                    <a:extLst>
                      <a:ext uri="{FF2B5EF4-FFF2-40B4-BE49-F238E27FC236}">
                        <a16:creationId xmlns:a16="http://schemas.microsoft.com/office/drawing/2014/main" id="{6936ECE6-1DEF-0944-9245-0772BAC50B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4" name="Rechte verbindingslijn 411">
                    <a:extLst>
                      <a:ext uri="{FF2B5EF4-FFF2-40B4-BE49-F238E27FC236}">
                        <a16:creationId xmlns:a16="http://schemas.microsoft.com/office/drawing/2014/main" id="{268462EE-CBEA-0C4A-8A87-57BA69EFA0E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5" name="Rechte verbindingslijn 412">
                    <a:extLst>
                      <a:ext uri="{FF2B5EF4-FFF2-40B4-BE49-F238E27FC236}">
                        <a16:creationId xmlns:a16="http://schemas.microsoft.com/office/drawing/2014/main" id="{D77E1954-56AD-EF46-9C6C-3F769836338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6" name="Rechte verbindingslijn 413">
                    <a:extLst>
                      <a:ext uri="{FF2B5EF4-FFF2-40B4-BE49-F238E27FC236}">
                        <a16:creationId xmlns:a16="http://schemas.microsoft.com/office/drawing/2014/main" id="{0F64C460-E6E0-E247-8F7C-57E6D29C44E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9" name="Groep 406">
                  <a:extLst>
                    <a:ext uri="{FF2B5EF4-FFF2-40B4-BE49-F238E27FC236}">
                      <a16:creationId xmlns:a16="http://schemas.microsoft.com/office/drawing/2014/main" id="{6A341A5D-0C63-6348-85C3-4F02623B9C1C}"/>
                    </a:ext>
                  </a:extLst>
                </p:cNvPr>
                <p:cNvGrpSpPr/>
                <p:nvPr userDrawn="1"/>
              </p:nvGrpSpPr>
              <p:grpSpPr>
                <a:xfrm>
                  <a:off x="-3634047" y="735854"/>
                  <a:ext cx="88801" cy="72568"/>
                  <a:chOff x="-2091059" y="1395403"/>
                  <a:chExt cx="157316" cy="128558"/>
                </a:xfrm>
              </p:grpSpPr>
              <p:sp>
                <p:nvSpPr>
                  <p:cNvPr id="220" name="Rechthoek 407">
                    <a:extLst>
                      <a:ext uri="{FF2B5EF4-FFF2-40B4-BE49-F238E27FC236}">
                        <a16:creationId xmlns:a16="http://schemas.microsoft.com/office/drawing/2014/main" id="{10607BE8-DCAA-7047-B89F-FC8ACE162FF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1" name="Pijl: punthaak 408">
                    <a:extLst>
                      <a:ext uri="{FF2B5EF4-FFF2-40B4-BE49-F238E27FC236}">
                        <a16:creationId xmlns:a16="http://schemas.microsoft.com/office/drawing/2014/main" id="{6D8E75E6-80AF-F04D-963C-DDD8FBF9185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90" name="Rechte verbindingslijn 377">
                <a:extLst>
                  <a:ext uri="{FF2B5EF4-FFF2-40B4-BE49-F238E27FC236}">
                    <a16:creationId xmlns:a16="http://schemas.microsoft.com/office/drawing/2014/main" id="{FA0A0261-0A86-AE48-A0A2-E49C390FAF8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1" name="Rechte verbindingslijn 378">
                <a:extLst>
                  <a:ext uri="{FF2B5EF4-FFF2-40B4-BE49-F238E27FC236}">
                    <a16:creationId xmlns:a16="http://schemas.microsoft.com/office/drawing/2014/main" id="{D25D05E3-7547-EA43-A01D-7C86502C9C8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2" name="Groep 379">
                <a:extLst>
                  <a:ext uri="{FF2B5EF4-FFF2-40B4-BE49-F238E27FC236}">
                    <a16:creationId xmlns:a16="http://schemas.microsoft.com/office/drawing/2014/main" id="{A59E58ED-E59A-7443-92A9-A8AEE47412D8}"/>
                  </a:ext>
                </a:extLst>
              </p:cNvPr>
              <p:cNvGrpSpPr/>
              <p:nvPr userDrawn="1"/>
            </p:nvGrpSpPr>
            <p:grpSpPr>
              <a:xfrm>
                <a:off x="-2425037" y="370226"/>
                <a:ext cx="357690" cy="330595"/>
                <a:chOff x="-2721817" y="347336"/>
                <a:chExt cx="432805" cy="400021"/>
              </a:xfrm>
            </p:grpSpPr>
            <p:sp>
              <p:nvSpPr>
                <p:cNvPr id="207" name="Rechthoek 394">
                  <a:extLst>
                    <a:ext uri="{FF2B5EF4-FFF2-40B4-BE49-F238E27FC236}">
                      <a16:creationId xmlns:a16="http://schemas.microsoft.com/office/drawing/2014/main" id="{FCF7E82C-55A6-544C-92DD-6E478AA36C6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8" name="Groep 395">
                  <a:extLst>
                    <a:ext uri="{FF2B5EF4-FFF2-40B4-BE49-F238E27FC236}">
                      <a16:creationId xmlns:a16="http://schemas.microsoft.com/office/drawing/2014/main" id="{6D73F93C-EE2C-804B-BC73-CBFEDC4418FA}"/>
                    </a:ext>
                  </a:extLst>
                </p:cNvPr>
                <p:cNvGrpSpPr/>
                <p:nvPr userDrawn="1"/>
              </p:nvGrpSpPr>
              <p:grpSpPr>
                <a:xfrm>
                  <a:off x="-2652453" y="431583"/>
                  <a:ext cx="294076" cy="231526"/>
                  <a:chOff x="-3634116" y="700986"/>
                  <a:chExt cx="182598" cy="143759"/>
                </a:xfrm>
              </p:grpSpPr>
              <p:grpSp>
                <p:nvGrpSpPr>
                  <p:cNvPr id="209" name="Groep 396">
                    <a:extLst>
                      <a:ext uri="{FF2B5EF4-FFF2-40B4-BE49-F238E27FC236}">
                        <a16:creationId xmlns:a16="http://schemas.microsoft.com/office/drawing/2014/main" id="{AF7CE2F5-190E-4649-84BD-552F56033D32}"/>
                      </a:ext>
                    </a:extLst>
                  </p:cNvPr>
                  <p:cNvGrpSpPr/>
                  <p:nvPr userDrawn="1"/>
                </p:nvGrpSpPr>
                <p:grpSpPr>
                  <a:xfrm>
                    <a:off x="-3634116" y="700986"/>
                    <a:ext cx="182598" cy="143759"/>
                    <a:chOff x="-3634116" y="700986"/>
                    <a:chExt cx="182598" cy="143759"/>
                  </a:xfrm>
                </p:grpSpPr>
                <p:cxnSp>
                  <p:nvCxnSpPr>
                    <p:cNvPr id="213" name="Rechte verbindingslijn 400">
                      <a:extLst>
                        <a:ext uri="{FF2B5EF4-FFF2-40B4-BE49-F238E27FC236}">
                          <a16:creationId xmlns:a16="http://schemas.microsoft.com/office/drawing/2014/main" id="{3C220AFE-5E81-4E42-ACF6-46310364619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4" name="Rechte verbindingslijn 401">
                      <a:extLst>
                        <a:ext uri="{FF2B5EF4-FFF2-40B4-BE49-F238E27FC236}">
                          <a16:creationId xmlns:a16="http://schemas.microsoft.com/office/drawing/2014/main" id="{7A7580EC-487A-EC4A-9095-B61D183C028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5" name="Rechte verbindingslijn 402">
                      <a:extLst>
                        <a:ext uri="{FF2B5EF4-FFF2-40B4-BE49-F238E27FC236}">
                          <a16:creationId xmlns:a16="http://schemas.microsoft.com/office/drawing/2014/main" id="{D4D2B55B-3B48-054A-8A35-96B63E16382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6" name="Rechte verbindingslijn 403">
                      <a:extLst>
                        <a:ext uri="{FF2B5EF4-FFF2-40B4-BE49-F238E27FC236}">
                          <a16:creationId xmlns:a16="http://schemas.microsoft.com/office/drawing/2014/main" id="{ADADC572-FD33-8746-B133-4EB449080003}"/>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7" name="Rechte verbindingslijn 404">
                      <a:extLst>
                        <a:ext uri="{FF2B5EF4-FFF2-40B4-BE49-F238E27FC236}">
                          <a16:creationId xmlns:a16="http://schemas.microsoft.com/office/drawing/2014/main" id="{4B7F4CBE-95F0-4A4C-BF7F-0CB73E92D6A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0" name="Groep 397">
                    <a:extLst>
                      <a:ext uri="{FF2B5EF4-FFF2-40B4-BE49-F238E27FC236}">
                        <a16:creationId xmlns:a16="http://schemas.microsoft.com/office/drawing/2014/main" id="{FE9F3888-66DD-3A40-BA7C-33CFB27D14DE}"/>
                      </a:ext>
                    </a:extLst>
                  </p:cNvPr>
                  <p:cNvGrpSpPr/>
                  <p:nvPr userDrawn="1"/>
                </p:nvGrpSpPr>
                <p:grpSpPr>
                  <a:xfrm>
                    <a:off x="-3634047" y="735854"/>
                    <a:ext cx="88801" cy="72568"/>
                    <a:chOff x="-2091059" y="1395403"/>
                    <a:chExt cx="157316" cy="128558"/>
                  </a:xfrm>
                </p:grpSpPr>
                <p:sp>
                  <p:nvSpPr>
                    <p:cNvPr id="211" name="Rechthoek 398">
                      <a:extLst>
                        <a:ext uri="{FF2B5EF4-FFF2-40B4-BE49-F238E27FC236}">
                          <a16:creationId xmlns:a16="http://schemas.microsoft.com/office/drawing/2014/main" id="{D865FBBC-B616-2946-9559-DD3BD5A8A1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2" name="Pijl: punthaak 399">
                      <a:extLst>
                        <a:ext uri="{FF2B5EF4-FFF2-40B4-BE49-F238E27FC236}">
                          <a16:creationId xmlns:a16="http://schemas.microsoft.com/office/drawing/2014/main" id="{81F43BEF-8F43-9448-AA0C-36D47E886F6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3" name="Groep 380">
                <a:extLst>
                  <a:ext uri="{FF2B5EF4-FFF2-40B4-BE49-F238E27FC236}">
                    <a16:creationId xmlns:a16="http://schemas.microsoft.com/office/drawing/2014/main" id="{96B7B7DA-C9F6-4648-AC34-55F5BF89FBD6}"/>
                  </a:ext>
                </a:extLst>
              </p:cNvPr>
              <p:cNvGrpSpPr/>
              <p:nvPr userDrawn="1"/>
            </p:nvGrpSpPr>
            <p:grpSpPr>
              <a:xfrm>
                <a:off x="-2425037" y="781500"/>
                <a:ext cx="357690" cy="330595"/>
                <a:chOff x="-2721817" y="782525"/>
                <a:chExt cx="432805" cy="400021"/>
              </a:xfrm>
            </p:grpSpPr>
            <p:sp>
              <p:nvSpPr>
                <p:cNvPr id="196" name="Rechthoek 383">
                  <a:extLst>
                    <a:ext uri="{FF2B5EF4-FFF2-40B4-BE49-F238E27FC236}">
                      <a16:creationId xmlns:a16="http://schemas.microsoft.com/office/drawing/2014/main" id="{E1361D30-1B77-D041-BE93-0C70A95BD02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97" name="Groep 384">
                  <a:extLst>
                    <a:ext uri="{FF2B5EF4-FFF2-40B4-BE49-F238E27FC236}">
                      <a16:creationId xmlns:a16="http://schemas.microsoft.com/office/drawing/2014/main" id="{116573E0-D9B0-5147-9829-2FE9B8DADBDA}"/>
                    </a:ext>
                  </a:extLst>
                </p:cNvPr>
                <p:cNvGrpSpPr/>
                <p:nvPr userDrawn="1"/>
              </p:nvGrpSpPr>
              <p:grpSpPr>
                <a:xfrm>
                  <a:off x="-2652453" y="866772"/>
                  <a:ext cx="294076" cy="231526"/>
                  <a:chOff x="-3310843" y="700986"/>
                  <a:chExt cx="182598" cy="143759"/>
                </a:xfrm>
              </p:grpSpPr>
              <p:grpSp>
                <p:nvGrpSpPr>
                  <p:cNvPr id="198" name="Groep 385">
                    <a:extLst>
                      <a:ext uri="{FF2B5EF4-FFF2-40B4-BE49-F238E27FC236}">
                        <a16:creationId xmlns:a16="http://schemas.microsoft.com/office/drawing/2014/main" id="{8EC40F7B-A016-B74A-BB0F-FFB742877C27}"/>
                      </a:ext>
                    </a:extLst>
                  </p:cNvPr>
                  <p:cNvGrpSpPr/>
                  <p:nvPr userDrawn="1"/>
                </p:nvGrpSpPr>
                <p:grpSpPr>
                  <a:xfrm>
                    <a:off x="-3310843" y="700986"/>
                    <a:ext cx="182598" cy="143759"/>
                    <a:chOff x="-3310843" y="700986"/>
                    <a:chExt cx="182598" cy="143759"/>
                  </a:xfrm>
                </p:grpSpPr>
                <p:cxnSp>
                  <p:nvCxnSpPr>
                    <p:cNvPr id="202" name="Rechte verbindingslijn 389">
                      <a:extLst>
                        <a:ext uri="{FF2B5EF4-FFF2-40B4-BE49-F238E27FC236}">
                          <a16:creationId xmlns:a16="http://schemas.microsoft.com/office/drawing/2014/main" id="{77391821-028E-CC4F-89D4-BEEFCF3AB69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3" name="Rechte verbindingslijn 390">
                      <a:extLst>
                        <a:ext uri="{FF2B5EF4-FFF2-40B4-BE49-F238E27FC236}">
                          <a16:creationId xmlns:a16="http://schemas.microsoft.com/office/drawing/2014/main" id="{2F4C5616-C994-5A43-B4FD-AA1A4A228BA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4" name="Rechte verbindingslijn 391">
                      <a:extLst>
                        <a:ext uri="{FF2B5EF4-FFF2-40B4-BE49-F238E27FC236}">
                          <a16:creationId xmlns:a16="http://schemas.microsoft.com/office/drawing/2014/main" id="{A76FA402-39D8-8A46-B563-FC96177D84C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5" name="Rechte verbindingslijn 392">
                      <a:extLst>
                        <a:ext uri="{FF2B5EF4-FFF2-40B4-BE49-F238E27FC236}">
                          <a16:creationId xmlns:a16="http://schemas.microsoft.com/office/drawing/2014/main" id="{3FE70465-9749-2E42-A957-B44B032BF97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6" name="Rechte verbindingslijn 393">
                      <a:extLst>
                        <a:ext uri="{FF2B5EF4-FFF2-40B4-BE49-F238E27FC236}">
                          <a16:creationId xmlns:a16="http://schemas.microsoft.com/office/drawing/2014/main" id="{C9329B38-1576-EF41-8998-98076C38013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9" name="Groep 386">
                    <a:extLst>
                      <a:ext uri="{FF2B5EF4-FFF2-40B4-BE49-F238E27FC236}">
                        <a16:creationId xmlns:a16="http://schemas.microsoft.com/office/drawing/2014/main" id="{53445BB8-2F3C-4A4E-9BCE-CC4668B5091E}"/>
                      </a:ext>
                    </a:extLst>
                  </p:cNvPr>
                  <p:cNvGrpSpPr/>
                  <p:nvPr userDrawn="1"/>
                </p:nvGrpSpPr>
                <p:grpSpPr>
                  <a:xfrm flipH="1">
                    <a:off x="-3310774" y="735854"/>
                    <a:ext cx="88801" cy="72568"/>
                    <a:chOff x="-2091059" y="1395403"/>
                    <a:chExt cx="157316" cy="128558"/>
                  </a:xfrm>
                </p:grpSpPr>
                <p:sp>
                  <p:nvSpPr>
                    <p:cNvPr id="200" name="Rechthoek 387">
                      <a:extLst>
                        <a:ext uri="{FF2B5EF4-FFF2-40B4-BE49-F238E27FC236}">
                          <a16:creationId xmlns:a16="http://schemas.microsoft.com/office/drawing/2014/main" id="{B1FAA86E-5505-464C-91A2-DD1BACBAA76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1" name="Pijl: punthaak 388">
                      <a:extLst>
                        <a:ext uri="{FF2B5EF4-FFF2-40B4-BE49-F238E27FC236}">
                          <a16:creationId xmlns:a16="http://schemas.microsoft.com/office/drawing/2014/main" id="{6EFCD2C2-D3AB-174B-BB7B-08B04090CF5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94" name="Rechthoek 381">
                <a:extLst>
                  <a:ext uri="{FF2B5EF4-FFF2-40B4-BE49-F238E27FC236}">
                    <a16:creationId xmlns:a16="http://schemas.microsoft.com/office/drawing/2014/main" id="{AA370A1B-B3A2-834D-A915-1569539987CB}"/>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95" name="Rechthoek 382">
                <a:extLst>
                  <a:ext uri="{FF2B5EF4-FFF2-40B4-BE49-F238E27FC236}">
                    <a16:creationId xmlns:a16="http://schemas.microsoft.com/office/drawing/2014/main" id="{F322C0C9-2131-3246-895F-C635EBA6AD4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72" name="Rechte verbindingslijn 359">
              <a:extLst>
                <a:ext uri="{FF2B5EF4-FFF2-40B4-BE49-F238E27FC236}">
                  <a16:creationId xmlns:a16="http://schemas.microsoft.com/office/drawing/2014/main" id="{C734474C-0F9B-3C4C-B603-9872AEC4668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73" name="Rechthoek 360">
              <a:extLst>
                <a:ext uri="{FF2B5EF4-FFF2-40B4-BE49-F238E27FC236}">
                  <a16:creationId xmlns:a16="http://schemas.microsoft.com/office/drawing/2014/main" id="{679FEC5E-6C3F-D045-BA27-DC55FFF9B4FA}"/>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4" name="Ovaal 361">
              <a:extLst>
                <a:ext uri="{FF2B5EF4-FFF2-40B4-BE49-F238E27FC236}">
                  <a16:creationId xmlns:a16="http://schemas.microsoft.com/office/drawing/2014/main" id="{EEBFFF57-0975-A049-BE1A-C902CF7957C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362">
              <a:extLst>
                <a:ext uri="{FF2B5EF4-FFF2-40B4-BE49-F238E27FC236}">
                  <a16:creationId xmlns:a16="http://schemas.microsoft.com/office/drawing/2014/main" id="{5F90B6D2-EB08-FC42-8E84-E4782422DB5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6" name="Ovaal 363">
              <a:extLst>
                <a:ext uri="{FF2B5EF4-FFF2-40B4-BE49-F238E27FC236}">
                  <a16:creationId xmlns:a16="http://schemas.microsoft.com/office/drawing/2014/main" id="{2E8FD947-069F-8D4B-8361-816D32D37003}"/>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364">
              <a:extLst>
                <a:ext uri="{FF2B5EF4-FFF2-40B4-BE49-F238E27FC236}">
                  <a16:creationId xmlns:a16="http://schemas.microsoft.com/office/drawing/2014/main" id="{E90125A3-E577-A147-96CF-1FDBA1178A75}"/>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78" name="Ovaal 365">
              <a:extLst>
                <a:ext uri="{FF2B5EF4-FFF2-40B4-BE49-F238E27FC236}">
                  <a16:creationId xmlns:a16="http://schemas.microsoft.com/office/drawing/2014/main" id="{2B22E2EF-B62D-B24C-97FA-A41060D54A8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9" name="Rechthoek 366">
              <a:extLst>
                <a:ext uri="{FF2B5EF4-FFF2-40B4-BE49-F238E27FC236}">
                  <a16:creationId xmlns:a16="http://schemas.microsoft.com/office/drawing/2014/main" id="{F4AE193B-32D6-6741-BF3B-5C45BBC4063F}"/>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80" name="Ovaal 367">
              <a:extLst>
                <a:ext uri="{FF2B5EF4-FFF2-40B4-BE49-F238E27FC236}">
                  <a16:creationId xmlns:a16="http://schemas.microsoft.com/office/drawing/2014/main" id="{0A0AA0EB-3219-C248-ABBA-B2C550DDFD7A}"/>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Rechthoek 368">
              <a:extLst>
                <a:ext uri="{FF2B5EF4-FFF2-40B4-BE49-F238E27FC236}">
                  <a16:creationId xmlns:a16="http://schemas.microsoft.com/office/drawing/2014/main" id="{DC5495A6-1904-1D4C-A70A-398883F083C2}"/>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82" name="Rechthoek 369">
              <a:extLst>
                <a:ext uri="{FF2B5EF4-FFF2-40B4-BE49-F238E27FC236}">
                  <a16:creationId xmlns:a16="http://schemas.microsoft.com/office/drawing/2014/main" id="{069A1EDF-F93D-B94F-B602-6765448B1F7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83" name="Rechthoek 370">
              <a:extLst>
                <a:ext uri="{FF2B5EF4-FFF2-40B4-BE49-F238E27FC236}">
                  <a16:creationId xmlns:a16="http://schemas.microsoft.com/office/drawing/2014/main" id="{D4D89956-F383-A246-9AF3-8588B4361EE6}"/>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39" name="Picture 238">
            <a:extLst>
              <a:ext uri="{FF2B5EF4-FFF2-40B4-BE49-F238E27FC236}">
                <a16:creationId xmlns:a16="http://schemas.microsoft.com/office/drawing/2014/main" id="{E4C83E28-5C75-E746-AA0B-073FE1F4968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92421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8319" y="-885712"/>
            <a:ext cx="175539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GRAPH (100%)</a:t>
            </a:r>
          </a:p>
        </p:txBody>
      </p:sp>
      <p:sp>
        <p:nvSpPr>
          <p:cNvPr id="91" name="Tijdelijke aanduiding voor grafiek 7">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783771" y="1117600"/>
            <a:ext cx="10755086" cy="5210629"/>
          </a:xfrm>
          <a:solidFill>
            <a:schemeClr val="bg1">
              <a:lumMod val="95000"/>
            </a:schemeClr>
          </a:solidFill>
        </p:spPr>
        <p:txBody>
          <a:bodyPr tIns="162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chart.</a:t>
            </a:r>
            <a:endParaRPr lang="nl-NL" dirty="0"/>
          </a:p>
        </p:txBody>
      </p:sp>
      <p:sp>
        <p:nvSpPr>
          <p:cNvPr id="3" name="Titel 2">
            <a:extLst>
              <a:ext uri="{FF2B5EF4-FFF2-40B4-BE49-F238E27FC236}">
                <a16:creationId xmlns:a16="http://schemas.microsoft.com/office/drawing/2014/main" id="{E9502EA9-5698-4F43-B929-4A916AC3351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06" name="Instruction">
            <a:extLst>
              <a:ext uri="{FF2B5EF4-FFF2-40B4-BE49-F238E27FC236}">
                <a16:creationId xmlns:a16="http://schemas.microsoft.com/office/drawing/2014/main" id="{7A161F34-97DF-4D28-935B-F05D1ED0F218}"/>
              </a:ext>
            </a:extLst>
          </p:cNvPr>
          <p:cNvGrpSpPr/>
          <p:nvPr userDrawn="1"/>
        </p:nvGrpSpPr>
        <p:grpSpPr>
          <a:xfrm>
            <a:off x="12389714" y="4327164"/>
            <a:ext cx="3183677" cy="2546619"/>
            <a:chOff x="12389714" y="4327164"/>
            <a:chExt cx="3183677" cy="2546619"/>
          </a:xfrm>
        </p:grpSpPr>
        <p:grpSp>
          <p:nvGrpSpPr>
            <p:cNvPr id="107" name="Meer informatie">
              <a:extLst>
                <a:ext uri="{FF2B5EF4-FFF2-40B4-BE49-F238E27FC236}">
                  <a16:creationId xmlns:a16="http://schemas.microsoft.com/office/drawing/2014/main" id="{711981B7-5202-45E1-9DBC-582AE364E99D}"/>
                </a:ext>
              </a:extLst>
            </p:cNvPr>
            <p:cNvGrpSpPr/>
            <p:nvPr userDrawn="1"/>
          </p:nvGrpSpPr>
          <p:grpSpPr>
            <a:xfrm>
              <a:off x="12394875" y="6090510"/>
              <a:ext cx="3178515" cy="783273"/>
              <a:chOff x="-3741486" y="3359148"/>
              <a:chExt cx="3178515" cy="783273"/>
            </a:xfrm>
          </p:grpSpPr>
          <p:sp>
            <p:nvSpPr>
              <p:cNvPr id="145" name="Freeform 101">
                <a:extLst>
                  <a:ext uri="{FF2B5EF4-FFF2-40B4-BE49-F238E27FC236}">
                    <a16:creationId xmlns:a16="http://schemas.microsoft.com/office/drawing/2014/main" id="{9C72A716-2E58-4E30-BD98-34C8A5E6AFFA}"/>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46" name="Rechthoek 145">
                <a:extLst>
                  <a:ext uri="{FF2B5EF4-FFF2-40B4-BE49-F238E27FC236}">
                    <a16:creationId xmlns:a16="http://schemas.microsoft.com/office/drawing/2014/main" id="{2588FBE2-2A17-49D5-BB59-508C7F1D1C2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47" name="Rechte verbindingslijn 146">
                <a:extLst>
                  <a:ext uri="{FF2B5EF4-FFF2-40B4-BE49-F238E27FC236}">
                    <a16:creationId xmlns:a16="http://schemas.microsoft.com/office/drawing/2014/main" id="{EC6D6558-DBD7-4746-A9BB-A7196376C29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08" name="Rechte verbindingslijn 107">
              <a:extLst>
                <a:ext uri="{FF2B5EF4-FFF2-40B4-BE49-F238E27FC236}">
                  <a16:creationId xmlns:a16="http://schemas.microsoft.com/office/drawing/2014/main" id="{D384AB71-F5D3-4F92-A72F-CE5D1C18F07A}"/>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09" name="Rechthoek 108">
              <a:extLst>
                <a:ext uri="{FF2B5EF4-FFF2-40B4-BE49-F238E27FC236}">
                  <a16:creationId xmlns:a16="http://schemas.microsoft.com/office/drawing/2014/main" id="{8070F0D4-7728-4869-8655-69F0B2251852}"/>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10" name="Ovaal 109">
              <a:extLst>
                <a:ext uri="{FF2B5EF4-FFF2-40B4-BE49-F238E27FC236}">
                  <a16:creationId xmlns:a16="http://schemas.microsoft.com/office/drawing/2014/main" id="{965330FE-F08F-4EE8-BE4F-E96EF0E0D76B}"/>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11" name="Rechte verbindingslijn 110">
              <a:extLst>
                <a:ext uri="{FF2B5EF4-FFF2-40B4-BE49-F238E27FC236}">
                  <a16:creationId xmlns:a16="http://schemas.microsoft.com/office/drawing/2014/main" id="{119E0911-B4DC-4CBD-8E1F-B5350532A246}"/>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12" name="Rechthoek 111">
              <a:extLst>
                <a:ext uri="{FF2B5EF4-FFF2-40B4-BE49-F238E27FC236}">
                  <a16:creationId xmlns:a16="http://schemas.microsoft.com/office/drawing/2014/main" id="{D9034594-A018-4855-AC56-F40BCB2129F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13" name="Groep 112">
              <a:extLst>
                <a:ext uri="{FF2B5EF4-FFF2-40B4-BE49-F238E27FC236}">
                  <a16:creationId xmlns:a16="http://schemas.microsoft.com/office/drawing/2014/main" id="{9C34A7F4-B844-43AD-86FF-193522B2A87E}"/>
                </a:ext>
              </a:extLst>
            </p:cNvPr>
            <p:cNvGrpSpPr/>
            <p:nvPr userDrawn="1"/>
          </p:nvGrpSpPr>
          <p:grpSpPr>
            <a:xfrm>
              <a:off x="12755394" y="5222855"/>
              <a:ext cx="1714530" cy="639425"/>
              <a:chOff x="12757283" y="4365594"/>
              <a:chExt cx="1714530" cy="639425"/>
            </a:xfrm>
          </p:grpSpPr>
          <p:sp>
            <p:nvSpPr>
              <p:cNvPr id="114" name="Rechthoek 113">
                <a:extLst>
                  <a:ext uri="{FF2B5EF4-FFF2-40B4-BE49-F238E27FC236}">
                    <a16:creationId xmlns:a16="http://schemas.microsoft.com/office/drawing/2014/main" id="{D9E0A20B-ACD4-4263-8773-632AEE5FC3BC}"/>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5" name="Rechthoek 114">
                <a:extLst>
                  <a:ext uri="{FF2B5EF4-FFF2-40B4-BE49-F238E27FC236}">
                    <a16:creationId xmlns:a16="http://schemas.microsoft.com/office/drawing/2014/main" id="{D6718678-83D3-4483-A2FF-C056A3EC4F6C}"/>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6" name="Tekstvak 115">
                <a:extLst>
                  <a:ext uri="{FF2B5EF4-FFF2-40B4-BE49-F238E27FC236}">
                    <a16:creationId xmlns:a16="http://schemas.microsoft.com/office/drawing/2014/main" id="{AB958A5C-1376-47DC-BCF1-71A987728C14}"/>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17" name="Tekstvak 116">
                <a:extLst>
                  <a:ext uri="{FF2B5EF4-FFF2-40B4-BE49-F238E27FC236}">
                    <a16:creationId xmlns:a16="http://schemas.microsoft.com/office/drawing/2014/main" id="{DD4496C3-ED92-4888-960E-FB774D07DD99}"/>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18" name="Picture 3">
                <a:extLst>
                  <a:ext uri="{FF2B5EF4-FFF2-40B4-BE49-F238E27FC236}">
                    <a16:creationId xmlns:a16="http://schemas.microsoft.com/office/drawing/2014/main" id="{E1E31795-BC9F-430C-B65C-107F49B4872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9" name="Groep 118">
                <a:extLst>
                  <a:ext uri="{FF2B5EF4-FFF2-40B4-BE49-F238E27FC236}">
                    <a16:creationId xmlns:a16="http://schemas.microsoft.com/office/drawing/2014/main" id="{A1314660-FE1F-41BF-A449-21183FB4C1A6}"/>
                  </a:ext>
                </a:extLst>
              </p:cNvPr>
              <p:cNvGrpSpPr/>
              <p:nvPr userDrawn="1"/>
            </p:nvGrpSpPr>
            <p:grpSpPr>
              <a:xfrm>
                <a:off x="12831198" y="4432250"/>
                <a:ext cx="139861" cy="152244"/>
                <a:chOff x="12574450" y="6053892"/>
                <a:chExt cx="169232" cy="184215"/>
              </a:xfrm>
            </p:grpSpPr>
            <p:sp>
              <p:nvSpPr>
                <p:cNvPr id="142" name="Rechthoek 141">
                  <a:extLst>
                    <a:ext uri="{FF2B5EF4-FFF2-40B4-BE49-F238E27FC236}">
                      <a16:creationId xmlns:a16="http://schemas.microsoft.com/office/drawing/2014/main" id="{3DF33FF5-C7D8-469D-A494-F871552A5B5B}"/>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3" name="Rechthoek 142">
                  <a:extLst>
                    <a:ext uri="{FF2B5EF4-FFF2-40B4-BE49-F238E27FC236}">
                      <a16:creationId xmlns:a16="http://schemas.microsoft.com/office/drawing/2014/main" id="{C954B5C8-697F-4F31-A36D-AA303EA5C30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44" name="Rechthoek 143">
                  <a:extLst>
                    <a:ext uri="{FF2B5EF4-FFF2-40B4-BE49-F238E27FC236}">
                      <a16:creationId xmlns:a16="http://schemas.microsoft.com/office/drawing/2014/main" id="{6250751A-C60E-4B9D-ABC4-B73741E9C0C6}"/>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20" name="Groep 119">
                <a:extLst>
                  <a:ext uri="{FF2B5EF4-FFF2-40B4-BE49-F238E27FC236}">
                    <a16:creationId xmlns:a16="http://schemas.microsoft.com/office/drawing/2014/main" id="{49151316-A583-4B20-B5FE-EA6B0CA24D41}"/>
                  </a:ext>
                </a:extLst>
              </p:cNvPr>
              <p:cNvGrpSpPr/>
              <p:nvPr userDrawn="1"/>
            </p:nvGrpSpPr>
            <p:grpSpPr>
              <a:xfrm>
                <a:off x="12831198" y="4748585"/>
                <a:ext cx="184916" cy="120210"/>
                <a:chOff x="8815516" y="1076284"/>
                <a:chExt cx="503174" cy="327105"/>
              </a:xfrm>
            </p:grpSpPr>
            <p:sp>
              <p:nvSpPr>
                <p:cNvPr id="121" name="Rechthoek 120">
                  <a:extLst>
                    <a:ext uri="{FF2B5EF4-FFF2-40B4-BE49-F238E27FC236}">
                      <a16:creationId xmlns:a16="http://schemas.microsoft.com/office/drawing/2014/main" id="{4169CC80-7709-4E5D-9B32-DB157A5751D7}"/>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2" name="Groep 121">
                  <a:extLst>
                    <a:ext uri="{FF2B5EF4-FFF2-40B4-BE49-F238E27FC236}">
                      <a16:creationId xmlns:a16="http://schemas.microsoft.com/office/drawing/2014/main" id="{44AED061-9FF3-4FA4-B6DD-7AE66D1F4CAB}"/>
                    </a:ext>
                  </a:extLst>
                </p:cNvPr>
                <p:cNvGrpSpPr/>
                <p:nvPr userDrawn="1"/>
              </p:nvGrpSpPr>
              <p:grpSpPr>
                <a:xfrm>
                  <a:off x="8815517" y="1076284"/>
                  <a:ext cx="503173" cy="327105"/>
                  <a:chOff x="1351248" y="-683635"/>
                  <a:chExt cx="503173" cy="327105"/>
                </a:xfrm>
              </p:grpSpPr>
              <p:grpSp>
                <p:nvGrpSpPr>
                  <p:cNvPr id="123" name="Groep 122">
                    <a:extLst>
                      <a:ext uri="{FF2B5EF4-FFF2-40B4-BE49-F238E27FC236}">
                        <a16:creationId xmlns:a16="http://schemas.microsoft.com/office/drawing/2014/main" id="{C18D2361-CC57-4EBE-BA7C-3FB5EE941FBA}"/>
                      </a:ext>
                    </a:extLst>
                  </p:cNvPr>
                  <p:cNvGrpSpPr/>
                  <p:nvPr userDrawn="1"/>
                </p:nvGrpSpPr>
                <p:grpSpPr>
                  <a:xfrm>
                    <a:off x="1351248" y="-683635"/>
                    <a:ext cx="375186" cy="293652"/>
                    <a:chOff x="1094874" y="-884923"/>
                    <a:chExt cx="884668" cy="692417"/>
                  </a:xfrm>
                </p:grpSpPr>
                <p:sp>
                  <p:nvSpPr>
                    <p:cNvPr id="128" name="Rechthoek 127">
                      <a:extLst>
                        <a:ext uri="{FF2B5EF4-FFF2-40B4-BE49-F238E27FC236}">
                          <a16:creationId xmlns:a16="http://schemas.microsoft.com/office/drawing/2014/main" id="{79189C7F-AEF6-4775-9C7F-C614867E59F7}"/>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29" name="Groep 128">
                      <a:extLst>
                        <a:ext uri="{FF2B5EF4-FFF2-40B4-BE49-F238E27FC236}">
                          <a16:creationId xmlns:a16="http://schemas.microsoft.com/office/drawing/2014/main" id="{073E6E99-8F76-4459-A216-2D8C754AF655}"/>
                        </a:ext>
                      </a:extLst>
                    </p:cNvPr>
                    <p:cNvGrpSpPr/>
                    <p:nvPr userDrawn="1"/>
                  </p:nvGrpSpPr>
                  <p:grpSpPr>
                    <a:xfrm>
                      <a:off x="1094874" y="-878306"/>
                      <a:ext cx="867364" cy="685800"/>
                      <a:chOff x="1094874" y="-878306"/>
                      <a:chExt cx="867364" cy="613611"/>
                    </a:xfrm>
                  </p:grpSpPr>
                  <p:cxnSp>
                    <p:nvCxnSpPr>
                      <p:cNvPr id="135" name="Rechte verbindingslijn 134">
                        <a:extLst>
                          <a:ext uri="{FF2B5EF4-FFF2-40B4-BE49-F238E27FC236}">
                            <a16:creationId xmlns:a16="http://schemas.microsoft.com/office/drawing/2014/main" id="{E3FA8D2A-763E-467B-AE9C-13C8F3BEAF0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a:extLst>
                          <a:ext uri="{FF2B5EF4-FFF2-40B4-BE49-F238E27FC236}">
                            <a16:creationId xmlns:a16="http://schemas.microsoft.com/office/drawing/2014/main" id="{C06E5F83-39CD-40A0-8D1E-87562B0D110E}"/>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7" name="Groep 136">
                        <a:extLst>
                          <a:ext uri="{FF2B5EF4-FFF2-40B4-BE49-F238E27FC236}">
                            <a16:creationId xmlns:a16="http://schemas.microsoft.com/office/drawing/2014/main" id="{D0741691-D760-4517-A149-EFC878306D85}"/>
                          </a:ext>
                        </a:extLst>
                      </p:cNvPr>
                      <p:cNvGrpSpPr/>
                      <p:nvPr userDrawn="1"/>
                    </p:nvGrpSpPr>
                    <p:grpSpPr>
                      <a:xfrm>
                        <a:off x="1270535" y="-878306"/>
                        <a:ext cx="526983" cy="613611"/>
                        <a:chOff x="1270535" y="-745959"/>
                        <a:chExt cx="526983" cy="481264"/>
                      </a:xfrm>
                    </p:grpSpPr>
                    <p:cxnSp>
                      <p:nvCxnSpPr>
                        <p:cNvPr id="138" name="Rechte verbindingslijn 137">
                          <a:extLst>
                            <a:ext uri="{FF2B5EF4-FFF2-40B4-BE49-F238E27FC236}">
                              <a16:creationId xmlns:a16="http://schemas.microsoft.com/office/drawing/2014/main" id="{CB1D50B6-8B28-4748-97D1-C16C6783A5F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a:extLst>
                            <a:ext uri="{FF2B5EF4-FFF2-40B4-BE49-F238E27FC236}">
                              <a16:creationId xmlns:a16="http://schemas.microsoft.com/office/drawing/2014/main" id="{D73309E0-F3A0-4E07-9BE4-92B3C2CBB3D4}"/>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139">
                          <a:extLst>
                            <a:ext uri="{FF2B5EF4-FFF2-40B4-BE49-F238E27FC236}">
                              <a16:creationId xmlns:a16="http://schemas.microsoft.com/office/drawing/2014/main" id="{3A30F7E2-C239-4747-BC5C-58B600704CEB}"/>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140">
                          <a:extLst>
                            <a:ext uri="{FF2B5EF4-FFF2-40B4-BE49-F238E27FC236}">
                              <a16:creationId xmlns:a16="http://schemas.microsoft.com/office/drawing/2014/main" id="{DA2AB66A-6011-464E-8399-2BE74B67028B}"/>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30" name="Rechte verbindingslijn 129">
                      <a:extLst>
                        <a:ext uri="{FF2B5EF4-FFF2-40B4-BE49-F238E27FC236}">
                          <a16:creationId xmlns:a16="http://schemas.microsoft.com/office/drawing/2014/main" id="{DAE5BAAB-18A6-44B8-AEA1-7DBCBC78046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31" name="Groep 130">
                      <a:extLst>
                        <a:ext uri="{FF2B5EF4-FFF2-40B4-BE49-F238E27FC236}">
                          <a16:creationId xmlns:a16="http://schemas.microsoft.com/office/drawing/2014/main" id="{68612A8A-4F83-4C0B-828F-1074A09335E1}"/>
                        </a:ext>
                      </a:extLst>
                    </p:cNvPr>
                    <p:cNvGrpSpPr/>
                    <p:nvPr userDrawn="1"/>
                  </p:nvGrpSpPr>
                  <p:grpSpPr>
                    <a:xfrm>
                      <a:off x="1094874" y="-607596"/>
                      <a:ext cx="878306" cy="276726"/>
                      <a:chOff x="1106905" y="-607596"/>
                      <a:chExt cx="878307" cy="276726"/>
                    </a:xfrm>
                  </p:grpSpPr>
                  <p:cxnSp>
                    <p:nvCxnSpPr>
                      <p:cNvPr id="132" name="Rechte verbindingslijn 131">
                        <a:extLst>
                          <a:ext uri="{FF2B5EF4-FFF2-40B4-BE49-F238E27FC236}">
                            <a16:creationId xmlns:a16="http://schemas.microsoft.com/office/drawing/2014/main" id="{C2DF7497-38CC-420F-9E18-3EB12868F97C}"/>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132">
                        <a:extLst>
                          <a:ext uri="{FF2B5EF4-FFF2-40B4-BE49-F238E27FC236}">
                            <a16:creationId xmlns:a16="http://schemas.microsoft.com/office/drawing/2014/main" id="{23A93873-206D-4979-8FC7-BDE0EB5DCF97}"/>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133">
                        <a:extLst>
                          <a:ext uri="{FF2B5EF4-FFF2-40B4-BE49-F238E27FC236}">
                            <a16:creationId xmlns:a16="http://schemas.microsoft.com/office/drawing/2014/main" id="{6C5D300D-9CC9-4B7C-8F40-598535CFF6B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24" name="Groep 123">
                    <a:extLst>
                      <a:ext uri="{FF2B5EF4-FFF2-40B4-BE49-F238E27FC236}">
                        <a16:creationId xmlns:a16="http://schemas.microsoft.com/office/drawing/2014/main" id="{73E17C7E-C33B-422C-A215-91F6F89573EB}"/>
                      </a:ext>
                    </a:extLst>
                  </p:cNvPr>
                  <p:cNvGrpSpPr/>
                  <p:nvPr userDrawn="1"/>
                </p:nvGrpSpPr>
                <p:grpSpPr>
                  <a:xfrm rot="2700000">
                    <a:off x="1605871" y="-605080"/>
                    <a:ext cx="90079" cy="407021"/>
                    <a:chOff x="3130062" y="-817193"/>
                    <a:chExt cx="131884" cy="595920"/>
                  </a:xfrm>
                  <a:solidFill>
                    <a:srgbClr val="3399FF"/>
                  </a:solidFill>
                </p:grpSpPr>
                <p:sp>
                  <p:nvSpPr>
                    <p:cNvPr id="125" name="Rechthoek 124">
                      <a:extLst>
                        <a:ext uri="{FF2B5EF4-FFF2-40B4-BE49-F238E27FC236}">
                          <a16:creationId xmlns:a16="http://schemas.microsoft.com/office/drawing/2014/main" id="{2F62E94F-618F-404B-AF8A-DA98C11027D5}"/>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6" name="Rechthoek: afgeronde bovenhoeken 125">
                      <a:extLst>
                        <a:ext uri="{FF2B5EF4-FFF2-40B4-BE49-F238E27FC236}">
                          <a16:creationId xmlns:a16="http://schemas.microsoft.com/office/drawing/2014/main" id="{ADE2288D-DC8B-47E8-9F64-EA3DA2B223CD}"/>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7" name="Gelijkbenige driehoek 126">
                      <a:extLst>
                        <a:ext uri="{FF2B5EF4-FFF2-40B4-BE49-F238E27FC236}">
                          <a16:creationId xmlns:a16="http://schemas.microsoft.com/office/drawing/2014/main" id="{64F27DDC-5CC3-4523-B02C-0DAD7278BCD3}"/>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48" name="Instruction">
            <a:extLst>
              <a:ext uri="{FF2B5EF4-FFF2-40B4-BE49-F238E27FC236}">
                <a16:creationId xmlns:a16="http://schemas.microsoft.com/office/drawing/2014/main" id="{7EE18A79-DDCB-43EC-AEC6-0597E1C46119}"/>
              </a:ext>
            </a:extLst>
          </p:cNvPr>
          <p:cNvGrpSpPr/>
          <p:nvPr userDrawn="1"/>
        </p:nvGrpSpPr>
        <p:grpSpPr>
          <a:xfrm>
            <a:off x="12391601" y="0"/>
            <a:ext cx="3183677" cy="2499789"/>
            <a:chOff x="12391601" y="0"/>
            <a:chExt cx="3183677" cy="2499789"/>
          </a:xfrm>
        </p:grpSpPr>
        <p:sp>
          <p:nvSpPr>
            <p:cNvPr id="149" name="Rechthoek 148">
              <a:extLst>
                <a:ext uri="{FF2B5EF4-FFF2-40B4-BE49-F238E27FC236}">
                  <a16:creationId xmlns:a16="http://schemas.microsoft.com/office/drawing/2014/main" id="{A4AF9FA5-477C-4C56-B2AB-2B7E00C51074}"/>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chart</a:t>
              </a:r>
            </a:p>
          </p:txBody>
        </p:sp>
        <p:sp>
          <p:nvSpPr>
            <p:cNvPr id="150" name="Ovaal 149">
              <a:extLst>
                <a:ext uri="{FF2B5EF4-FFF2-40B4-BE49-F238E27FC236}">
                  <a16:creationId xmlns:a16="http://schemas.microsoft.com/office/drawing/2014/main" id="{A8E001A3-AEF5-4F63-8028-134A1CC2898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ACD6B4AE-0BCB-47B6-80D6-45A6A322FB2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07" name="Rechte verbindingslijn 206">
              <a:extLst>
                <a:ext uri="{FF2B5EF4-FFF2-40B4-BE49-F238E27FC236}">
                  <a16:creationId xmlns:a16="http://schemas.microsoft.com/office/drawing/2014/main" id="{D9A926F5-F4BA-4672-9983-17C5197833B0}"/>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08" name="Rechthoek 207">
              <a:extLst>
                <a:ext uri="{FF2B5EF4-FFF2-40B4-BE49-F238E27FC236}">
                  <a16:creationId xmlns:a16="http://schemas.microsoft.com/office/drawing/2014/main" id="{E38A5F42-5FB5-4601-AFA5-0FCB857E0286}"/>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9" name="Ovaal 208">
              <a:extLst>
                <a:ext uri="{FF2B5EF4-FFF2-40B4-BE49-F238E27FC236}">
                  <a16:creationId xmlns:a16="http://schemas.microsoft.com/office/drawing/2014/main" id="{4A5EF66A-E285-4816-84C5-B2B70B446BF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10" name="Rechthoek 209">
              <a:extLst>
                <a:ext uri="{FF2B5EF4-FFF2-40B4-BE49-F238E27FC236}">
                  <a16:creationId xmlns:a16="http://schemas.microsoft.com/office/drawing/2014/main" id="{95F8B018-F959-4E4D-AACA-96416AE2C8F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11" name="Groep 210">
              <a:extLst>
                <a:ext uri="{FF2B5EF4-FFF2-40B4-BE49-F238E27FC236}">
                  <a16:creationId xmlns:a16="http://schemas.microsoft.com/office/drawing/2014/main" id="{5B3C75FC-96EB-4D96-A1C6-A131499E2822}"/>
                </a:ext>
              </a:extLst>
            </p:cNvPr>
            <p:cNvGrpSpPr/>
            <p:nvPr userDrawn="1"/>
          </p:nvGrpSpPr>
          <p:grpSpPr>
            <a:xfrm>
              <a:off x="12757282" y="2184550"/>
              <a:ext cx="825500" cy="209550"/>
              <a:chOff x="13504624" y="2482850"/>
              <a:chExt cx="825500" cy="209550"/>
            </a:xfrm>
          </p:grpSpPr>
          <p:sp>
            <p:nvSpPr>
              <p:cNvPr id="217" name="Rechthoek 216">
                <a:extLst>
                  <a:ext uri="{FF2B5EF4-FFF2-40B4-BE49-F238E27FC236}">
                    <a16:creationId xmlns:a16="http://schemas.microsoft.com/office/drawing/2014/main" id="{CDDE7074-FD23-4C71-BAC8-DF142CD331A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18" name="Rechte verbindingslijn 217">
                <a:extLst>
                  <a:ext uri="{FF2B5EF4-FFF2-40B4-BE49-F238E27FC236}">
                    <a16:creationId xmlns:a16="http://schemas.microsoft.com/office/drawing/2014/main" id="{DCCB5772-7EC9-4B0B-95FE-E8410792C10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218">
                <a:extLst>
                  <a:ext uri="{FF2B5EF4-FFF2-40B4-BE49-F238E27FC236}">
                    <a16:creationId xmlns:a16="http://schemas.microsoft.com/office/drawing/2014/main" id="{F2DC0A09-BF33-42E5-BA1B-8990B5CF916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12" name="Rechte verbindingslijn 211">
              <a:extLst>
                <a:ext uri="{FF2B5EF4-FFF2-40B4-BE49-F238E27FC236}">
                  <a16:creationId xmlns:a16="http://schemas.microsoft.com/office/drawing/2014/main" id="{68E9FA2E-E1AD-4F9A-A33C-471996DD332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13" name="Groep 212">
              <a:extLst>
                <a:ext uri="{FF2B5EF4-FFF2-40B4-BE49-F238E27FC236}">
                  <a16:creationId xmlns:a16="http://schemas.microsoft.com/office/drawing/2014/main" id="{4A4812E2-8C3D-438D-9D37-4719D3C20324}"/>
                </a:ext>
              </a:extLst>
            </p:cNvPr>
            <p:cNvGrpSpPr/>
            <p:nvPr userDrawn="1"/>
          </p:nvGrpSpPr>
          <p:grpSpPr>
            <a:xfrm>
              <a:off x="12751697" y="1147804"/>
              <a:ext cx="289372" cy="314992"/>
              <a:chOff x="7322769" y="-310267"/>
              <a:chExt cx="289372" cy="314992"/>
            </a:xfrm>
          </p:grpSpPr>
          <p:sp>
            <p:nvSpPr>
              <p:cNvPr id="214" name="Rechthoek 213">
                <a:extLst>
                  <a:ext uri="{FF2B5EF4-FFF2-40B4-BE49-F238E27FC236}">
                    <a16:creationId xmlns:a16="http://schemas.microsoft.com/office/drawing/2014/main" id="{7CFC5809-CA5C-4FB0-8B66-6CF8E7FF386A}"/>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5" name="Rechthoek 214">
                <a:extLst>
                  <a:ext uri="{FF2B5EF4-FFF2-40B4-BE49-F238E27FC236}">
                    <a16:creationId xmlns:a16="http://schemas.microsoft.com/office/drawing/2014/main" id="{EF05818B-98B8-4D03-B6FD-F1F6A99B659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6" name="Rechthoek 215">
                <a:extLst>
                  <a:ext uri="{FF2B5EF4-FFF2-40B4-BE49-F238E27FC236}">
                    <a16:creationId xmlns:a16="http://schemas.microsoft.com/office/drawing/2014/main" id="{3DF8D986-08D9-46D1-A713-B494909B49B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66" name="Picture 65">
            <a:extLst>
              <a:ext uri="{FF2B5EF4-FFF2-40B4-BE49-F238E27FC236}">
                <a16:creationId xmlns:a16="http://schemas.microsoft.com/office/drawing/2014/main" id="{412B22FA-5D72-1D48-B381-094AD08C4EB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8716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 TABLE (50%/ 50%)">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5999" y="1374837"/>
            <a:ext cx="481943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849182" y="-885712"/>
            <a:ext cx="249366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TABLE (50%/ 50%)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081486" y="1132114"/>
            <a:ext cx="5442857" cy="5181600"/>
          </a:xfrm>
          <a:solidFill>
            <a:schemeClr val="bg1">
              <a:lumMod val="95000"/>
            </a:schemeClr>
          </a:solidFill>
        </p:spPr>
        <p:txBody>
          <a:bodyPr tIns="1620000"/>
          <a:lstStyle>
            <a:lvl1pPr marL="0" indent="0" algn="ctr">
              <a:buNone/>
              <a:defRPr sz="1050" b="1">
                <a:latin typeface="+mj-lt"/>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4" name="Titel 3">
            <a:extLst>
              <a:ext uri="{FF2B5EF4-FFF2-40B4-BE49-F238E27FC236}">
                <a16:creationId xmlns:a16="http://schemas.microsoft.com/office/drawing/2014/main" id="{67F6448B-4EEC-49FE-A2BC-1146D220205D}"/>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cxnSp>
        <p:nvCxnSpPr>
          <p:cNvPr id="281" name="Rechte verbindingslijn 280">
            <a:extLst>
              <a:ext uri="{FF2B5EF4-FFF2-40B4-BE49-F238E27FC236}">
                <a16:creationId xmlns:a16="http://schemas.microsoft.com/office/drawing/2014/main" id="{449E39D0-ECAC-4E6B-8493-3636DE83B399}"/>
              </a:ext>
            </a:extLst>
          </p:cNvPr>
          <p:cNvCxnSpPr>
            <a:cxnSpLocks/>
          </p:cNvCxnSpPr>
          <p:nvPr userDrawn="1"/>
        </p:nvCxnSpPr>
        <p:spPr>
          <a:xfrm>
            <a:off x="5788476" y="1374837"/>
            <a:ext cx="0" cy="5483163"/>
          </a:xfrm>
          <a:prstGeom prst="line">
            <a:avLst/>
          </a:prstGeom>
          <a:ln>
            <a:solidFill>
              <a:schemeClr val="tx2">
                <a:lumMod val="60000"/>
                <a:lumOff val="40000"/>
              </a:schemeClr>
            </a:solidFill>
            <a:headEnd type="oval" w="med" len="med"/>
          </a:ln>
        </p:spPr>
        <p:style>
          <a:lnRef idx="1">
            <a:schemeClr val="accent1"/>
          </a:lnRef>
          <a:fillRef idx="0">
            <a:schemeClr val="accent1"/>
          </a:fillRef>
          <a:effectRef idx="0">
            <a:schemeClr val="accent1"/>
          </a:effectRef>
          <a:fontRef idx="minor">
            <a:schemeClr val="tx1"/>
          </a:fontRef>
        </p:style>
      </p:cxnSp>
      <p:grpSp>
        <p:nvGrpSpPr>
          <p:cNvPr id="369" name="Instruction">
            <a:extLst>
              <a:ext uri="{FF2B5EF4-FFF2-40B4-BE49-F238E27FC236}">
                <a16:creationId xmlns:a16="http://schemas.microsoft.com/office/drawing/2014/main" id="{E15CF2A6-9FBD-4124-A04D-83DA00ABA5CA}"/>
              </a:ext>
            </a:extLst>
          </p:cNvPr>
          <p:cNvGrpSpPr/>
          <p:nvPr userDrawn="1"/>
        </p:nvGrpSpPr>
        <p:grpSpPr>
          <a:xfrm>
            <a:off x="12391602" y="0"/>
            <a:ext cx="3183678" cy="3418198"/>
            <a:chOff x="12391601" y="0"/>
            <a:chExt cx="3183678" cy="3418198"/>
          </a:xfrm>
        </p:grpSpPr>
        <p:grpSp>
          <p:nvGrpSpPr>
            <p:cNvPr id="370" name="Meer informatie">
              <a:extLst>
                <a:ext uri="{FF2B5EF4-FFF2-40B4-BE49-F238E27FC236}">
                  <a16:creationId xmlns:a16="http://schemas.microsoft.com/office/drawing/2014/main" id="{FA213D81-E562-437E-B3EA-334A7738FF69}"/>
                </a:ext>
              </a:extLst>
            </p:cNvPr>
            <p:cNvGrpSpPr/>
            <p:nvPr userDrawn="1"/>
          </p:nvGrpSpPr>
          <p:grpSpPr>
            <a:xfrm>
              <a:off x="12396764" y="2622893"/>
              <a:ext cx="3178515" cy="795305"/>
              <a:chOff x="-3741486" y="3347116"/>
              <a:chExt cx="3178515" cy="795305"/>
            </a:xfrm>
          </p:grpSpPr>
          <p:sp>
            <p:nvSpPr>
              <p:cNvPr id="392" name="Freeform 101">
                <a:extLst>
                  <a:ext uri="{FF2B5EF4-FFF2-40B4-BE49-F238E27FC236}">
                    <a16:creationId xmlns:a16="http://schemas.microsoft.com/office/drawing/2014/main" id="{7844E920-B59C-49AF-BE38-EE415479D11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93" name="Rechthoek 392">
                <a:extLst>
                  <a:ext uri="{FF2B5EF4-FFF2-40B4-BE49-F238E27FC236}">
                    <a16:creationId xmlns:a16="http://schemas.microsoft.com/office/drawing/2014/main" id="{1E790508-75F9-467A-A241-54A2B6E8BBB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94" name="Rechte verbindingslijn 393">
                <a:extLst>
                  <a:ext uri="{FF2B5EF4-FFF2-40B4-BE49-F238E27FC236}">
                    <a16:creationId xmlns:a16="http://schemas.microsoft.com/office/drawing/2014/main" id="{EE42A880-AF0A-464C-90B4-D7D5D1E6CD5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371" name="Rechthoek 370">
              <a:extLst>
                <a:ext uri="{FF2B5EF4-FFF2-40B4-BE49-F238E27FC236}">
                  <a16:creationId xmlns:a16="http://schemas.microsoft.com/office/drawing/2014/main" id="{9A96BFBF-B50D-4465-A510-A58B29A5F98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372" name="Ovaal 371">
              <a:extLst>
                <a:ext uri="{FF2B5EF4-FFF2-40B4-BE49-F238E27FC236}">
                  <a16:creationId xmlns:a16="http://schemas.microsoft.com/office/drawing/2014/main" id="{894FC2C4-2EA7-43E5-A006-C1DB41C2B68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73" name="Rechte verbindingslijn 372">
              <a:extLst>
                <a:ext uri="{FF2B5EF4-FFF2-40B4-BE49-F238E27FC236}">
                  <a16:creationId xmlns:a16="http://schemas.microsoft.com/office/drawing/2014/main" id="{555758F1-D02A-432E-BCAA-B0B3193CBC58}"/>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74" name="Rechte verbindingslijn 373">
              <a:extLst>
                <a:ext uri="{FF2B5EF4-FFF2-40B4-BE49-F238E27FC236}">
                  <a16:creationId xmlns:a16="http://schemas.microsoft.com/office/drawing/2014/main" id="{5C1536F5-C9EC-42C6-B6D9-F1DAE144A4F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75" name="Rechthoek 374">
              <a:extLst>
                <a:ext uri="{FF2B5EF4-FFF2-40B4-BE49-F238E27FC236}">
                  <a16:creationId xmlns:a16="http://schemas.microsoft.com/office/drawing/2014/main" id="{C30CAF2B-2C00-42C6-B03E-C9E7F7B0CB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376" name="Ovaal 375">
              <a:extLst>
                <a:ext uri="{FF2B5EF4-FFF2-40B4-BE49-F238E27FC236}">
                  <a16:creationId xmlns:a16="http://schemas.microsoft.com/office/drawing/2014/main" id="{A69F278C-0F8F-4D33-87D2-99756C7495A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7" name="Rechthoek 376">
              <a:extLst>
                <a:ext uri="{FF2B5EF4-FFF2-40B4-BE49-F238E27FC236}">
                  <a16:creationId xmlns:a16="http://schemas.microsoft.com/office/drawing/2014/main" id="{79DB9B9B-3BE3-4D3A-BDC0-2E3BA1E539B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8" name="Groep 377">
              <a:extLst>
                <a:ext uri="{FF2B5EF4-FFF2-40B4-BE49-F238E27FC236}">
                  <a16:creationId xmlns:a16="http://schemas.microsoft.com/office/drawing/2014/main" id="{9745063E-B3C2-4F0E-8FFF-8969AB7612F4}"/>
                </a:ext>
              </a:extLst>
            </p:cNvPr>
            <p:cNvGrpSpPr/>
            <p:nvPr userDrawn="1"/>
          </p:nvGrpSpPr>
          <p:grpSpPr>
            <a:xfrm>
              <a:off x="12757282" y="2184550"/>
              <a:ext cx="825500" cy="209550"/>
              <a:chOff x="13504624" y="2482850"/>
              <a:chExt cx="825500" cy="209550"/>
            </a:xfrm>
          </p:grpSpPr>
          <p:sp>
            <p:nvSpPr>
              <p:cNvPr id="389" name="Rechthoek 388">
                <a:extLst>
                  <a:ext uri="{FF2B5EF4-FFF2-40B4-BE49-F238E27FC236}">
                    <a16:creationId xmlns:a16="http://schemas.microsoft.com/office/drawing/2014/main" id="{2E814EB0-04E7-426B-8772-F00576D657A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390" name="Rechte verbindingslijn 389">
                <a:extLst>
                  <a:ext uri="{FF2B5EF4-FFF2-40B4-BE49-F238E27FC236}">
                    <a16:creationId xmlns:a16="http://schemas.microsoft.com/office/drawing/2014/main" id="{B1367553-C850-4E33-9495-E4661F8C888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91" name="Gelijkbenige driehoek 390">
                <a:extLst>
                  <a:ext uri="{FF2B5EF4-FFF2-40B4-BE49-F238E27FC236}">
                    <a16:creationId xmlns:a16="http://schemas.microsoft.com/office/drawing/2014/main" id="{0EE4680F-3B92-4851-83FF-A2348F4389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79" name="Rechte verbindingslijn 378">
              <a:extLst>
                <a:ext uri="{FF2B5EF4-FFF2-40B4-BE49-F238E27FC236}">
                  <a16:creationId xmlns:a16="http://schemas.microsoft.com/office/drawing/2014/main" id="{823C4818-F755-4CF5-9F19-D066EFEB987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80" name="Tabel icoon">
              <a:extLst>
                <a:ext uri="{FF2B5EF4-FFF2-40B4-BE49-F238E27FC236}">
                  <a16:creationId xmlns:a16="http://schemas.microsoft.com/office/drawing/2014/main" id="{F6D6756C-E085-4056-8034-740B28C0194A}"/>
                </a:ext>
              </a:extLst>
            </p:cNvPr>
            <p:cNvGrpSpPr/>
            <p:nvPr userDrawn="1"/>
          </p:nvGrpSpPr>
          <p:grpSpPr>
            <a:xfrm>
              <a:off x="12757283" y="1133664"/>
              <a:ext cx="375500" cy="339168"/>
              <a:chOff x="6072040" y="3376043"/>
              <a:chExt cx="1227920" cy="1109109"/>
            </a:xfrm>
          </p:grpSpPr>
          <p:sp>
            <p:nvSpPr>
              <p:cNvPr id="381" name="Rechthoek 380">
                <a:extLst>
                  <a:ext uri="{FF2B5EF4-FFF2-40B4-BE49-F238E27FC236}">
                    <a16:creationId xmlns:a16="http://schemas.microsoft.com/office/drawing/2014/main" id="{C62B9DBD-BDAE-4AA0-8BDB-99F964E1A42B}"/>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F74402F2-0B75-4EC6-AB66-D83B7894064D}"/>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383" name="Rechte verbindingslijn 382">
                <a:extLst>
                  <a:ext uri="{FF2B5EF4-FFF2-40B4-BE49-F238E27FC236}">
                    <a16:creationId xmlns:a16="http://schemas.microsoft.com/office/drawing/2014/main" id="{8AC9C195-E03B-48F8-8EBF-8C8137279B2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51EF9F37-D2CB-493F-84D9-8FFEAB00FDE4}"/>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5" name="Rechte verbindingslijn 384">
                <a:extLst>
                  <a:ext uri="{FF2B5EF4-FFF2-40B4-BE49-F238E27FC236}">
                    <a16:creationId xmlns:a16="http://schemas.microsoft.com/office/drawing/2014/main" id="{DCFE3477-14E1-4805-BF94-33F3B5787E23}"/>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6" name="Rechte verbindingslijn 385">
                <a:extLst>
                  <a:ext uri="{FF2B5EF4-FFF2-40B4-BE49-F238E27FC236}">
                    <a16:creationId xmlns:a16="http://schemas.microsoft.com/office/drawing/2014/main" id="{99E69785-9599-455F-8367-AFE395C793A3}"/>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387" name="Rechte verbindingslijn 386">
                <a:extLst>
                  <a:ext uri="{FF2B5EF4-FFF2-40B4-BE49-F238E27FC236}">
                    <a16:creationId xmlns:a16="http://schemas.microsoft.com/office/drawing/2014/main" id="{A6E62B5F-F5CF-4D00-B6E4-08EA5AF46779}"/>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388" name="Rechthoek 387">
                <a:extLst>
                  <a:ext uri="{FF2B5EF4-FFF2-40B4-BE49-F238E27FC236}">
                    <a16:creationId xmlns:a16="http://schemas.microsoft.com/office/drawing/2014/main" id="{4F7099DA-EFDC-40F4-B57A-3EFEDE3A33B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25" name="Instruction">
            <a:extLst>
              <a:ext uri="{FF2B5EF4-FFF2-40B4-BE49-F238E27FC236}">
                <a16:creationId xmlns:a16="http://schemas.microsoft.com/office/drawing/2014/main" id="{459FCA92-E17A-764F-9DCA-2E5DF42E45A3}"/>
              </a:ext>
            </a:extLst>
          </p:cNvPr>
          <p:cNvGrpSpPr/>
          <p:nvPr userDrawn="1"/>
        </p:nvGrpSpPr>
        <p:grpSpPr>
          <a:xfrm>
            <a:off x="-3437547" y="1434"/>
            <a:ext cx="3201327" cy="6001164"/>
            <a:chOff x="-3437547" y="1434"/>
            <a:chExt cx="3201327" cy="6001164"/>
          </a:xfrm>
        </p:grpSpPr>
        <p:cxnSp>
          <p:nvCxnSpPr>
            <p:cNvPr id="126" name="Rechte verbindingslijn 346">
              <a:extLst>
                <a:ext uri="{FF2B5EF4-FFF2-40B4-BE49-F238E27FC236}">
                  <a16:creationId xmlns:a16="http://schemas.microsoft.com/office/drawing/2014/main" id="{1CA235A7-1015-094E-97D6-D21C9506FF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27" name="Ovaal 347">
              <a:extLst>
                <a:ext uri="{FF2B5EF4-FFF2-40B4-BE49-F238E27FC236}">
                  <a16:creationId xmlns:a16="http://schemas.microsoft.com/office/drawing/2014/main" id="{525E0E00-34B1-D442-AEDC-3C18837F8242}"/>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28" name="Rechthoek 348">
              <a:extLst>
                <a:ext uri="{FF2B5EF4-FFF2-40B4-BE49-F238E27FC236}">
                  <a16:creationId xmlns:a16="http://schemas.microsoft.com/office/drawing/2014/main" id="{DC068F43-6D40-E346-ABFA-94284EC02FA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29" name="Ovaal 349">
              <a:extLst>
                <a:ext uri="{FF2B5EF4-FFF2-40B4-BE49-F238E27FC236}">
                  <a16:creationId xmlns:a16="http://schemas.microsoft.com/office/drawing/2014/main" id="{0249D06D-2FE8-3E48-BC9E-5E95645BC9E7}"/>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30" name="Rechthoek 350">
              <a:extLst>
                <a:ext uri="{FF2B5EF4-FFF2-40B4-BE49-F238E27FC236}">
                  <a16:creationId xmlns:a16="http://schemas.microsoft.com/office/drawing/2014/main" id="{EAA0991A-0939-4044-939B-D79D2D5C9B01}"/>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31" name="Ovaal 351">
              <a:extLst>
                <a:ext uri="{FF2B5EF4-FFF2-40B4-BE49-F238E27FC236}">
                  <a16:creationId xmlns:a16="http://schemas.microsoft.com/office/drawing/2014/main" id="{D3C51696-28F7-8A4E-81D9-7049096C1C90}"/>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32" name="Ovaal 352">
              <a:extLst>
                <a:ext uri="{FF2B5EF4-FFF2-40B4-BE49-F238E27FC236}">
                  <a16:creationId xmlns:a16="http://schemas.microsoft.com/office/drawing/2014/main" id="{464A58A9-E051-9245-ABC0-93BDA7087F34}"/>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33" name="Rechthoek 353">
              <a:extLst>
                <a:ext uri="{FF2B5EF4-FFF2-40B4-BE49-F238E27FC236}">
                  <a16:creationId xmlns:a16="http://schemas.microsoft.com/office/drawing/2014/main" id="{69BFEFA1-AFB5-7C47-B8AC-6CCC52A7C27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34" name="Meer informatie">
              <a:extLst>
                <a:ext uri="{FF2B5EF4-FFF2-40B4-BE49-F238E27FC236}">
                  <a16:creationId xmlns:a16="http://schemas.microsoft.com/office/drawing/2014/main" id="{58D96C79-C1DE-074A-983F-29C722B8E1C6}"/>
                </a:ext>
              </a:extLst>
            </p:cNvPr>
            <p:cNvGrpSpPr/>
            <p:nvPr userDrawn="1"/>
          </p:nvGrpSpPr>
          <p:grpSpPr>
            <a:xfrm>
              <a:off x="-3421298" y="5206936"/>
              <a:ext cx="3178515" cy="795662"/>
              <a:chOff x="-3741486" y="3387723"/>
              <a:chExt cx="3178515" cy="795662"/>
            </a:xfrm>
          </p:grpSpPr>
          <p:sp>
            <p:nvSpPr>
              <p:cNvPr id="204" name="Freeform 101">
                <a:extLst>
                  <a:ext uri="{FF2B5EF4-FFF2-40B4-BE49-F238E27FC236}">
                    <a16:creationId xmlns:a16="http://schemas.microsoft.com/office/drawing/2014/main" id="{A8AACF60-3266-3047-B56D-DCC9DC9BAE4F}"/>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05" name="Rechthoek 424">
                <a:extLst>
                  <a:ext uri="{FF2B5EF4-FFF2-40B4-BE49-F238E27FC236}">
                    <a16:creationId xmlns:a16="http://schemas.microsoft.com/office/drawing/2014/main" id="{E6A402F2-50E4-7A46-9385-1E578ED34DF2}"/>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06" name="Rechte verbindingslijn 425">
                <a:extLst>
                  <a:ext uri="{FF2B5EF4-FFF2-40B4-BE49-F238E27FC236}">
                    <a16:creationId xmlns:a16="http://schemas.microsoft.com/office/drawing/2014/main" id="{1FAD5285-1FA2-6445-B668-CEF1F0CF732A}"/>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35" name="Rechthoek 355">
              <a:extLst>
                <a:ext uri="{FF2B5EF4-FFF2-40B4-BE49-F238E27FC236}">
                  <a16:creationId xmlns:a16="http://schemas.microsoft.com/office/drawing/2014/main" id="{86F009C0-4016-7546-83AC-E322299BE343}"/>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36" name="Ovaal 356">
              <a:extLst>
                <a:ext uri="{FF2B5EF4-FFF2-40B4-BE49-F238E27FC236}">
                  <a16:creationId xmlns:a16="http://schemas.microsoft.com/office/drawing/2014/main" id="{523148CE-8322-0142-8982-BCC9716471D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7" name="Rechte verbindingslijn 357">
              <a:extLst>
                <a:ext uri="{FF2B5EF4-FFF2-40B4-BE49-F238E27FC236}">
                  <a16:creationId xmlns:a16="http://schemas.microsoft.com/office/drawing/2014/main" id="{2ECFA8F5-DF81-F74A-8BC9-7ED013D320B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38" name="Groep 358">
              <a:extLst>
                <a:ext uri="{FF2B5EF4-FFF2-40B4-BE49-F238E27FC236}">
                  <a16:creationId xmlns:a16="http://schemas.microsoft.com/office/drawing/2014/main" id="{42DBBD36-711F-EE4B-B45D-ABAFE31AB651}"/>
                </a:ext>
              </a:extLst>
            </p:cNvPr>
            <p:cNvGrpSpPr/>
            <p:nvPr userDrawn="1"/>
          </p:nvGrpSpPr>
          <p:grpSpPr>
            <a:xfrm>
              <a:off x="-3437547" y="349413"/>
              <a:ext cx="2933825" cy="558875"/>
              <a:chOff x="-3419346" y="368233"/>
              <a:chExt cx="3904920" cy="743862"/>
            </a:xfrm>
          </p:grpSpPr>
          <p:sp>
            <p:nvSpPr>
              <p:cNvPr id="151" name="Rechthoek 371">
                <a:extLst>
                  <a:ext uri="{FF2B5EF4-FFF2-40B4-BE49-F238E27FC236}">
                    <a16:creationId xmlns:a16="http://schemas.microsoft.com/office/drawing/2014/main" id="{3CFA5902-CBD4-D34C-BDB1-F3A7D77789A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53" name="Rechte verbindingslijn 372">
                <a:extLst>
                  <a:ext uri="{FF2B5EF4-FFF2-40B4-BE49-F238E27FC236}">
                    <a16:creationId xmlns:a16="http://schemas.microsoft.com/office/drawing/2014/main" id="{1A08BA6D-4FA9-DE4D-BAFD-98835AAB52F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373">
                <a:extLst>
                  <a:ext uri="{FF2B5EF4-FFF2-40B4-BE49-F238E27FC236}">
                    <a16:creationId xmlns:a16="http://schemas.microsoft.com/office/drawing/2014/main" id="{41940C84-FE9E-2E46-897E-22DC2EEF275E}"/>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5" name="Rechthoek 374">
                <a:extLst>
                  <a:ext uri="{FF2B5EF4-FFF2-40B4-BE49-F238E27FC236}">
                    <a16:creationId xmlns:a16="http://schemas.microsoft.com/office/drawing/2014/main" id="{67203857-88EE-624C-8AB7-7D2EA8F0DD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56" name="Groep 375">
                <a:extLst>
                  <a:ext uri="{FF2B5EF4-FFF2-40B4-BE49-F238E27FC236}">
                    <a16:creationId xmlns:a16="http://schemas.microsoft.com/office/drawing/2014/main" id="{435E69FB-FB22-6A42-952E-6E6A3836504E}"/>
                  </a:ext>
                </a:extLst>
              </p:cNvPr>
              <p:cNvGrpSpPr/>
              <p:nvPr userDrawn="1"/>
            </p:nvGrpSpPr>
            <p:grpSpPr>
              <a:xfrm>
                <a:off x="-3002834" y="720303"/>
                <a:ext cx="182598" cy="143759"/>
                <a:chOff x="-3310843" y="700986"/>
                <a:chExt cx="182598" cy="143759"/>
              </a:xfrm>
            </p:grpSpPr>
            <p:grpSp>
              <p:nvGrpSpPr>
                <p:cNvPr id="195" name="Groep 414">
                  <a:extLst>
                    <a:ext uri="{FF2B5EF4-FFF2-40B4-BE49-F238E27FC236}">
                      <a16:creationId xmlns:a16="http://schemas.microsoft.com/office/drawing/2014/main" id="{43D17DF0-D6A7-D448-9899-26C55FB56F45}"/>
                    </a:ext>
                  </a:extLst>
                </p:cNvPr>
                <p:cNvGrpSpPr/>
                <p:nvPr userDrawn="1"/>
              </p:nvGrpSpPr>
              <p:grpSpPr>
                <a:xfrm>
                  <a:off x="-3310843" y="700986"/>
                  <a:ext cx="182598" cy="143759"/>
                  <a:chOff x="-3310843" y="700986"/>
                  <a:chExt cx="182598" cy="143759"/>
                </a:xfrm>
              </p:grpSpPr>
              <p:cxnSp>
                <p:nvCxnSpPr>
                  <p:cNvPr id="199" name="Rechte verbindingslijn 418">
                    <a:extLst>
                      <a:ext uri="{FF2B5EF4-FFF2-40B4-BE49-F238E27FC236}">
                        <a16:creationId xmlns:a16="http://schemas.microsoft.com/office/drawing/2014/main" id="{CF253F4E-7D93-A84A-BBC4-0C4585B5DD7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00" name="Rechte verbindingslijn 419">
                    <a:extLst>
                      <a:ext uri="{FF2B5EF4-FFF2-40B4-BE49-F238E27FC236}">
                        <a16:creationId xmlns:a16="http://schemas.microsoft.com/office/drawing/2014/main" id="{4FF395B0-C2CF-1C4E-B442-4A6F8F5681D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01" name="Rechte verbindingslijn 420">
                    <a:extLst>
                      <a:ext uri="{FF2B5EF4-FFF2-40B4-BE49-F238E27FC236}">
                        <a16:creationId xmlns:a16="http://schemas.microsoft.com/office/drawing/2014/main" id="{14AA49EE-DB27-AE44-9B8D-B32B249385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02" name="Rechte verbindingslijn 421">
                    <a:extLst>
                      <a:ext uri="{FF2B5EF4-FFF2-40B4-BE49-F238E27FC236}">
                        <a16:creationId xmlns:a16="http://schemas.microsoft.com/office/drawing/2014/main" id="{4465BB2D-5EBA-974A-9205-EE9DF41F1A6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03" name="Rechte verbindingslijn 422">
                    <a:extLst>
                      <a:ext uri="{FF2B5EF4-FFF2-40B4-BE49-F238E27FC236}">
                        <a16:creationId xmlns:a16="http://schemas.microsoft.com/office/drawing/2014/main" id="{1D328FBC-C785-5641-A98A-42055DB7F6B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96" name="Groep 415">
                  <a:extLst>
                    <a:ext uri="{FF2B5EF4-FFF2-40B4-BE49-F238E27FC236}">
                      <a16:creationId xmlns:a16="http://schemas.microsoft.com/office/drawing/2014/main" id="{0A3D3AEF-7AE6-CA45-99A9-056EDDBE18F5}"/>
                    </a:ext>
                  </a:extLst>
                </p:cNvPr>
                <p:cNvGrpSpPr/>
                <p:nvPr userDrawn="1"/>
              </p:nvGrpSpPr>
              <p:grpSpPr>
                <a:xfrm flipH="1">
                  <a:off x="-3310774" y="735854"/>
                  <a:ext cx="88801" cy="72568"/>
                  <a:chOff x="-2091059" y="1395403"/>
                  <a:chExt cx="157316" cy="128558"/>
                </a:xfrm>
              </p:grpSpPr>
              <p:sp>
                <p:nvSpPr>
                  <p:cNvPr id="197" name="Rechthoek 416">
                    <a:extLst>
                      <a:ext uri="{FF2B5EF4-FFF2-40B4-BE49-F238E27FC236}">
                        <a16:creationId xmlns:a16="http://schemas.microsoft.com/office/drawing/2014/main" id="{049101CB-35D3-8943-9F8A-BE5899CC768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8" name="Pijl: punthaak 417">
                    <a:extLst>
                      <a:ext uri="{FF2B5EF4-FFF2-40B4-BE49-F238E27FC236}">
                        <a16:creationId xmlns:a16="http://schemas.microsoft.com/office/drawing/2014/main" id="{D85D9CEE-D7A1-FA48-9CB4-A837686F1A0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7" name="Groep 376">
                <a:extLst>
                  <a:ext uri="{FF2B5EF4-FFF2-40B4-BE49-F238E27FC236}">
                    <a16:creationId xmlns:a16="http://schemas.microsoft.com/office/drawing/2014/main" id="{77640847-7C34-1446-817B-88ACCBFDFBD0}"/>
                  </a:ext>
                </a:extLst>
              </p:cNvPr>
              <p:cNvGrpSpPr/>
              <p:nvPr userDrawn="1"/>
            </p:nvGrpSpPr>
            <p:grpSpPr>
              <a:xfrm>
                <a:off x="-3326107" y="720303"/>
                <a:ext cx="182598" cy="143759"/>
                <a:chOff x="-3634116" y="700986"/>
                <a:chExt cx="182598" cy="143759"/>
              </a:xfrm>
            </p:grpSpPr>
            <p:grpSp>
              <p:nvGrpSpPr>
                <p:cNvPr id="186" name="Groep 405">
                  <a:extLst>
                    <a:ext uri="{FF2B5EF4-FFF2-40B4-BE49-F238E27FC236}">
                      <a16:creationId xmlns:a16="http://schemas.microsoft.com/office/drawing/2014/main" id="{34A25EA0-189B-BD42-B0CD-D6F83D2764FA}"/>
                    </a:ext>
                  </a:extLst>
                </p:cNvPr>
                <p:cNvGrpSpPr/>
                <p:nvPr userDrawn="1"/>
              </p:nvGrpSpPr>
              <p:grpSpPr>
                <a:xfrm>
                  <a:off x="-3634116" y="700986"/>
                  <a:ext cx="182598" cy="143759"/>
                  <a:chOff x="-3634116" y="700986"/>
                  <a:chExt cx="182598" cy="143759"/>
                </a:xfrm>
              </p:grpSpPr>
              <p:cxnSp>
                <p:nvCxnSpPr>
                  <p:cNvPr id="190" name="Rechte verbindingslijn 409">
                    <a:extLst>
                      <a:ext uri="{FF2B5EF4-FFF2-40B4-BE49-F238E27FC236}">
                        <a16:creationId xmlns:a16="http://schemas.microsoft.com/office/drawing/2014/main" id="{FB3B3B67-7ADE-4542-B2F9-CF8B8178A22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91" name="Rechte verbindingslijn 410">
                    <a:extLst>
                      <a:ext uri="{FF2B5EF4-FFF2-40B4-BE49-F238E27FC236}">
                        <a16:creationId xmlns:a16="http://schemas.microsoft.com/office/drawing/2014/main" id="{0CB47A6D-A75C-CA40-B2AF-B8BB105753C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92" name="Rechte verbindingslijn 411">
                    <a:extLst>
                      <a:ext uri="{FF2B5EF4-FFF2-40B4-BE49-F238E27FC236}">
                        <a16:creationId xmlns:a16="http://schemas.microsoft.com/office/drawing/2014/main" id="{3E52EEC1-AF1D-E648-8AB2-2284BD83217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93" name="Rechte verbindingslijn 412">
                    <a:extLst>
                      <a:ext uri="{FF2B5EF4-FFF2-40B4-BE49-F238E27FC236}">
                        <a16:creationId xmlns:a16="http://schemas.microsoft.com/office/drawing/2014/main" id="{6D5B5FF4-C91C-5C43-9141-D5DE5598FE1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94" name="Rechte verbindingslijn 413">
                    <a:extLst>
                      <a:ext uri="{FF2B5EF4-FFF2-40B4-BE49-F238E27FC236}">
                        <a16:creationId xmlns:a16="http://schemas.microsoft.com/office/drawing/2014/main" id="{43F92DEC-C754-ED4A-AB45-76A481C6510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87" name="Groep 406">
                  <a:extLst>
                    <a:ext uri="{FF2B5EF4-FFF2-40B4-BE49-F238E27FC236}">
                      <a16:creationId xmlns:a16="http://schemas.microsoft.com/office/drawing/2014/main" id="{F01A1FFA-E105-1B40-98CE-80E4A203A041}"/>
                    </a:ext>
                  </a:extLst>
                </p:cNvPr>
                <p:cNvGrpSpPr/>
                <p:nvPr userDrawn="1"/>
              </p:nvGrpSpPr>
              <p:grpSpPr>
                <a:xfrm>
                  <a:off x="-3634047" y="735854"/>
                  <a:ext cx="88801" cy="72568"/>
                  <a:chOff x="-2091059" y="1395403"/>
                  <a:chExt cx="157316" cy="128558"/>
                </a:xfrm>
              </p:grpSpPr>
              <p:sp>
                <p:nvSpPr>
                  <p:cNvPr id="188" name="Rechthoek 407">
                    <a:extLst>
                      <a:ext uri="{FF2B5EF4-FFF2-40B4-BE49-F238E27FC236}">
                        <a16:creationId xmlns:a16="http://schemas.microsoft.com/office/drawing/2014/main" id="{90141BD7-A856-F04F-B2DA-1142B25FB76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9" name="Pijl: punthaak 408">
                    <a:extLst>
                      <a:ext uri="{FF2B5EF4-FFF2-40B4-BE49-F238E27FC236}">
                        <a16:creationId xmlns:a16="http://schemas.microsoft.com/office/drawing/2014/main" id="{CA424381-8EFF-8944-9852-FD9401B0831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58" name="Rechte verbindingslijn 377">
                <a:extLst>
                  <a:ext uri="{FF2B5EF4-FFF2-40B4-BE49-F238E27FC236}">
                    <a16:creationId xmlns:a16="http://schemas.microsoft.com/office/drawing/2014/main" id="{5A2095AB-BC34-B842-B818-04B19228406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59" name="Rechte verbindingslijn 378">
                <a:extLst>
                  <a:ext uri="{FF2B5EF4-FFF2-40B4-BE49-F238E27FC236}">
                    <a16:creationId xmlns:a16="http://schemas.microsoft.com/office/drawing/2014/main" id="{B873F543-CA86-4C44-A3B3-5286180D1F3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60" name="Groep 379">
                <a:extLst>
                  <a:ext uri="{FF2B5EF4-FFF2-40B4-BE49-F238E27FC236}">
                    <a16:creationId xmlns:a16="http://schemas.microsoft.com/office/drawing/2014/main" id="{2E44A334-DA98-3E46-855F-CD7A85D4F1B7}"/>
                  </a:ext>
                </a:extLst>
              </p:cNvPr>
              <p:cNvGrpSpPr/>
              <p:nvPr userDrawn="1"/>
            </p:nvGrpSpPr>
            <p:grpSpPr>
              <a:xfrm>
                <a:off x="-2425037" y="370226"/>
                <a:ext cx="357690" cy="330595"/>
                <a:chOff x="-2721817" y="347336"/>
                <a:chExt cx="432805" cy="400021"/>
              </a:xfrm>
            </p:grpSpPr>
            <p:sp>
              <p:nvSpPr>
                <p:cNvPr id="175" name="Rechthoek 394">
                  <a:extLst>
                    <a:ext uri="{FF2B5EF4-FFF2-40B4-BE49-F238E27FC236}">
                      <a16:creationId xmlns:a16="http://schemas.microsoft.com/office/drawing/2014/main" id="{E93967CB-E1A7-5F46-BDAB-1E8C16F0D9F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76" name="Groep 395">
                  <a:extLst>
                    <a:ext uri="{FF2B5EF4-FFF2-40B4-BE49-F238E27FC236}">
                      <a16:creationId xmlns:a16="http://schemas.microsoft.com/office/drawing/2014/main" id="{96648E87-9D66-294F-9B8D-128D6F777D33}"/>
                    </a:ext>
                  </a:extLst>
                </p:cNvPr>
                <p:cNvGrpSpPr/>
                <p:nvPr userDrawn="1"/>
              </p:nvGrpSpPr>
              <p:grpSpPr>
                <a:xfrm>
                  <a:off x="-2652453" y="431583"/>
                  <a:ext cx="294076" cy="231526"/>
                  <a:chOff x="-3634116" y="700986"/>
                  <a:chExt cx="182598" cy="143759"/>
                </a:xfrm>
              </p:grpSpPr>
              <p:grpSp>
                <p:nvGrpSpPr>
                  <p:cNvPr id="177" name="Groep 396">
                    <a:extLst>
                      <a:ext uri="{FF2B5EF4-FFF2-40B4-BE49-F238E27FC236}">
                        <a16:creationId xmlns:a16="http://schemas.microsoft.com/office/drawing/2014/main" id="{A31A2F4D-8158-084F-9378-620C10B13362}"/>
                      </a:ext>
                    </a:extLst>
                  </p:cNvPr>
                  <p:cNvGrpSpPr/>
                  <p:nvPr userDrawn="1"/>
                </p:nvGrpSpPr>
                <p:grpSpPr>
                  <a:xfrm>
                    <a:off x="-3634116" y="700986"/>
                    <a:ext cx="182598" cy="143759"/>
                    <a:chOff x="-3634116" y="700986"/>
                    <a:chExt cx="182598" cy="143759"/>
                  </a:xfrm>
                </p:grpSpPr>
                <p:cxnSp>
                  <p:nvCxnSpPr>
                    <p:cNvPr id="181" name="Rechte verbindingslijn 400">
                      <a:extLst>
                        <a:ext uri="{FF2B5EF4-FFF2-40B4-BE49-F238E27FC236}">
                          <a16:creationId xmlns:a16="http://schemas.microsoft.com/office/drawing/2014/main" id="{4D6EBC6F-B804-DA4B-AD8B-5EE659878FC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82" name="Rechte verbindingslijn 401">
                      <a:extLst>
                        <a:ext uri="{FF2B5EF4-FFF2-40B4-BE49-F238E27FC236}">
                          <a16:creationId xmlns:a16="http://schemas.microsoft.com/office/drawing/2014/main" id="{C2E47244-2786-384C-BC7F-CC9E7873E5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83" name="Rechte verbindingslijn 402">
                      <a:extLst>
                        <a:ext uri="{FF2B5EF4-FFF2-40B4-BE49-F238E27FC236}">
                          <a16:creationId xmlns:a16="http://schemas.microsoft.com/office/drawing/2014/main" id="{DC02F036-41AA-5E49-95C9-F4949CC519D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84" name="Rechte verbindingslijn 403">
                      <a:extLst>
                        <a:ext uri="{FF2B5EF4-FFF2-40B4-BE49-F238E27FC236}">
                          <a16:creationId xmlns:a16="http://schemas.microsoft.com/office/drawing/2014/main" id="{30F03B3C-09A7-5D4B-9706-F6B2D6D6754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85" name="Rechte verbindingslijn 404">
                      <a:extLst>
                        <a:ext uri="{FF2B5EF4-FFF2-40B4-BE49-F238E27FC236}">
                          <a16:creationId xmlns:a16="http://schemas.microsoft.com/office/drawing/2014/main" id="{2F128662-C4A2-F144-8EEB-E32861671DB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78" name="Groep 397">
                    <a:extLst>
                      <a:ext uri="{FF2B5EF4-FFF2-40B4-BE49-F238E27FC236}">
                        <a16:creationId xmlns:a16="http://schemas.microsoft.com/office/drawing/2014/main" id="{F9206606-03A9-1C4C-AA5A-3F8ADC890254}"/>
                      </a:ext>
                    </a:extLst>
                  </p:cNvPr>
                  <p:cNvGrpSpPr/>
                  <p:nvPr userDrawn="1"/>
                </p:nvGrpSpPr>
                <p:grpSpPr>
                  <a:xfrm>
                    <a:off x="-3634047" y="735854"/>
                    <a:ext cx="88801" cy="72568"/>
                    <a:chOff x="-2091059" y="1395403"/>
                    <a:chExt cx="157316" cy="128558"/>
                  </a:xfrm>
                </p:grpSpPr>
                <p:sp>
                  <p:nvSpPr>
                    <p:cNvPr id="179" name="Rechthoek 398">
                      <a:extLst>
                        <a:ext uri="{FF2B5EF4-FFF2-40B4-BE49-F238E27FC236}">
                          <a16:creationId xmlns:a16="http://schemas.microsoft.com/office/drawing/2014/main" id="{103673F3-7E56-F849-AC31-12F72EEB686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0" name="Pijl: punthaak 399">
                      <a:extLst>
                        <a:ext uri="{FF2B5EF4-FFF2-40B4-BE49-F238E27FC236}">
                          <a16:creationId xmlns:a16="http://schemas.microsoft.com/office/drawing/2014/main" id="{BBEDF93E-F3FC-FB4F-AA13-9D72C4A8860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61" name="Groep 380">
                <a:extLst>
                  <a:ext uri="{FF2B5EF4-FFF2-40B4-BE49-F238E27FC236}">
                    <a16:creationId xmlns:a16="http://schemas.microsoft.com/office/drawing/2014/main" id="{CC1A414E-D77F-6C49-9F68-828EFEEB9BBC}"/>
                  </a:ext>
                </a:extLst>
              </p:cNvPr>
              <p:cNvGrpSpPr/>
              <p:nvPr userDrawn="1"/>
            </p:nvGrpSpPr>
            <p:grpSpPr>
              <a:xfrm>
                <a:off x="-2425037" y="781500"/>
                <a:ext cx="357690" cy="330595"/>
                <a:chOff x="-2721817" y="782525"/>
                <a:chExt cx="432805" cy="400021"/>
              </a:xfrm>
            </p:grpSpPr>
            <p:sp>
              <p:nvSpPr>
                <p:cNvPr id="164" name="Rechthoek 383">
                  <a:extLst>
                    <a:ext uri="{FF2B5EF4-FFF2-40B4-BE49-F238E27FC236}">
                      <a16:creationId xmlns:a16="http://schemas.microsoft.com/office/drawing/2014/main" id="{EC90EA06-36A0-4643-8404-AAC563F1CAE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65" name="Groep 384">
                  <a:extLst>
                    <a:ext uri="{FF2B5EF4-FFF2-40B4-BE49-F238E27FC236}">
                      <a16:creationId xmlns:a16="http://schemas.microsoft.com/office/drawing/2014/main" id="{F322B0D8-8082-5944-8099-74DD8B594D23}"/>
                    </a:ext>
                  </a:extLst>
                </p:cNvPr>
                <p:cNvGrpSpPr/>
                <p:nvPr userDrawn="1"/>
              </p:nvGrpSpPr>
              <p:grpSpPr>
                <a:xfrm>
                  <a:off x="-2652453" y="866772"/>
                  <a:ext cx="294076" cy="231526"/>
                  <a:chOff x="-3310843" y="700986"/>
                  <a:chExt cx="182598" cy="143759"/>
                </a:xfrm>
              </p:grpSpPr>
              <p:grpSp>
                <p:nvGrpSpPr>
                  <p:cNvPr id="166" name="Groep 385">
                    <a:extLst>
                      <a:ext uri="{FF2B5EF4-FFF2-40B4-BE49-F238E27FC236}">
                        <a16:creationId xmlns:a16="http://schemas.microsoft.com/office/drawing/2014/main" id="{9D5A502F-6247-134B-B6EF-3C1613D06488}"/>
                      </a:ext>
                    </a:extLst>
                  </p:cNvPr>
                  <p:cNvGrpSpPr/>
                  <p:nvPr userDrawn="1"/>
                </p:nvGrpSpPr>
                <p:grpSpPr>
                  <a:xfrm>
                    <a:off x="-3310843" y="700986"/>
                    <a:ext cx="182598" cy="143759"/>
                    <a:chOff x="-3310843" y="700986"/>
                    <a:chExt cx="182598" cy="143759"/>
                  </a:xfrm>
                </p:grpSpPr>
                <p:cxnSp>
                  <p:nvCxnSpPr>
                    <p:cNvPr id="170" name="Rechte verbindingslijn 389">
                      <a:extLst>
                        <a:ext uri="{FF2B5EF4-FFF2-40B4-BE49-F238E27FC236}">
                          <a16:creationId xmlns:a16="http://schemas.microsoft.com/office/drawing/2014/main" id="{88D564B7-4F75-FF43-941C-2E952175AF2B}"/>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71" name="Rechte verbindingslijn 390">
                      <a:extLst>
                        <a:ext uri="{FF2B5EF4-FFF2-40B4-BE49-F238E27FC236}">
                          <a16:creationId xmlns:a16="http://schemas.microsoft.com/office/drawing/2014/main" id="{545244AF-95A0-304D-812D-F5D17D45811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72" name="Rechte verbindingslijn 391">
                      <a:extLst>
                        <a:ext uri="{FF2B5EF4-FFF2-40B4-BE49-F238E27FC236}">
                          <a16:creationId xmlns:a16="http://schemas.microsoft.com/office/drawing/2014/main" id="{53ED8D7C-FBA6-9B4D-BE0B-D3D454668BD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73" name="Rechte verbindingslijn 392">
                      <a:extLst>
                        <a:ext uri="{FF2B5EF4-FFF2-40B4-BE49-F238E27FC236}">
                          <a16:creationId xmlns:a16="http://schemas.microsoft.com/office/drawing/2014/main" id="{53FF22A0-7B76-3647-9D39-F08F65FF696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74" name="Rechte verbindingslijn 393">
                      <a:extLst>
                        <a:ext uri="{FF2B5EF4-FFF2-40B4-BE49-F238E27FC236}">
                          <a16:creationId xmlns:a16="http://schemas.microsoft.com/office/drawing/2014/main" id="{647A2803-C936-0448-94B0-38DE6EB83D3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67" name="Groep 386">
                    <a:extLst>
                      <a:ext uri="{FF2B5EF4-FFF2-40B4-BE49-F238E27FC236}">
                        <a16:creationId xmlns:a16="http://schemas.microsoft.com/office/drawing/2014/main" id="{438C9209-0DE5-6A4C-B013-88A65F266E8F}"/>
                      </a:ext>
                    </a:extLst>
                  </p:cNvPr>
                  <p:cNvGrpSpPr/>
                  <p:nvPr userDrawn="1"/>
                </p:nvGrpSpPr>
                <p:grpSpPr>
                  <a:xfrm flipH="1">
                    <a:off x="-3310774" y="735854"/>
                    <a:ext cx="88801" cy="72568"/>
                    <a:chOff x="-2091059" y="1395403"/>
                    <a:chExt cx="157316" cy="128558"/>
                  </a:xfrm>
                </p:grpSpPr>
                <p:sp>
                  <p:nvSpPr>
                    <p:cNvPr id="168" name="Rechthoek 387">
                      <a:extLst>
                        <a:ext uri="{FF2B5EF4-FFF2-40B4-BE49-F238E27FC236}">
                          <a16:creationId xmlns:a16="http://schemas.microsoft.com/office/drawing/2014/main" id="{974F55E2-D357-4943-A072-A029E32E621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9" name="Pijl: punthaak 388">
                      <a:extLst>
                        <a:ext uri="{FF2B5EF4-FFF2-40B4-BE49-F238E27FC236}">
                          <a16:creationId xmlns:a16="http://schemas.microsoft.com/office/drawing/2014/main" id="{5799594A-60C8-C34C-B130-F4B97816E1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62" name="Rechthoek 381">
                <a:extLst>
                  <a:ext uri="{FF2B5EF4-FFF2-40B4-BE49-F238E27FC236}">
                    <a16:creationId xmlns:a16="http://schemas.microsoft.com/office/drawing/2014/main" id="{E4F12738-C87D-A54D-A96D-FD31564BFD90}"/>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63" name="Rechthoek 382">
                <a:extLst>
                  <a:ext uri="{FF2B5EF4-FFF2-40B4-BE49-F238E27FC236}">
                    <a16:creationId xmlns:a16="http://schemas.microsoft.com/office/drawing/2014/main" id="{9AFBE29E-0C2C-254E-8A2B-091F12A9B47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39" name="Rechte verbindingslijn 359">
              <a:extLst>
                <a:ext uri="{FF2B5EF4-FFF2-40B4-BE49-F238E27FC236}">
                  <a16:creationId xmlns:a16="http://schemas.microsoft.com/office/drawing/2014/main" id="{B780A7C7-AC53-AD42-986E-39DE2A35C294}"/>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40" name="Rechthoek 360">
              <a:extLst>
                <a:ext uri="{FF2B5EF4-FFF2-40B4-BE49-F238E27FC236}">
                  <a16:creationId xmlns:a16="http://schemas.microsoft.com/office/drawing/2014/main" id="{DC5FA6AB-50EE-BF45-BA15-7CB2CB0231D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1" name="Ovaal 361">
              <a:extLst>
                <a:ext uri="{FF2B5EF4-FFF2-40B4-BE49-F238E27FC236}">
                  <a16:creationId xmlns:a16="http://schemas.microsoft.com/office/drawing/2014/main" id="{75CCB1FD-44C0-7D42-BA0B-C4121117A8F9}"/>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362">
              <a:extLst>
                <a:ext uri="{FF2B5EF4-FFF2-40B4-BE49-F238E27FC236}">
                  <a16:creationId xmlns:a16="http://schemas.microsoft.com/office/drawing/2014/main" id="{C02F6A63-9431-7E48-A379-9F8EF1E5D303}"/>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3" name="Ovaal 363">
              <a:extLst>
                <a:ext uri="{FF2B5EF4-FFF2-40B4-BE49-F238E27FC236}">
                  <a16:creationId xmlns:a16="http://schemas.microsoft.com/office/drawing/2014/main" id="{A006089E-AC9A-1449-BE28-35FBD4F26C3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4" name="Rechthoek 364">
              <a:extLst>
                <a:ext uri="{FF2B5EF4-FFF2-40B4-BE49-F238E27FC236}">
                  <a16:creationId xmlns:a16="http://schemas.microsoft.com/office/drawing/2014/main" id="{C4DC5F60-144E-4547-97B4-73FFEB42757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45" name="Ovaal 365">
              <a:extLst>
                <a:ext uri="{FF2B5EF4-FFF2-40B4-BE49-F238E27FC236}">
                  <a16:creationId xmlns:a16="http://schemas.microsoft.com/office/drawing/2014/main" id="{487AF84E-344B-C549-B72F-07EC2CB35DD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46" name="Rechthoek 366">
              <a:extLst>
                <a:ext uri="{FF2B5EF4-FFF2-40B4-BE49-F238E27FC236}">
                  <a16:creationId xmlns:a16="http://schemas.microsoft.com/office/drawing/2014/main" id="{33E61FDE-81BB-774C-AAA0-8DD7FFFBAFA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47" name="Ovaal 367">
              <a:extLst>
                <a:ext uri="{FF2B5EF4-FFF2-40B4-BE49-F238E27FC236}">
                  <a16:creationId xmlns:a16="http://schemas.microsoft.com/office/drawing/2014/main" id="{7609E7B9-BB1D-7B40-8C81-749CCB922859}"/>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48" name="Rechthoek 368">
              <a:extLst>
                <a:ext uri="{FF2B5EF4-FFF2-40B4-BE49-F238E27FC236}">
                  <a16:creationId xmlns:a16="http://schemas.microsoft.com/office/drawing/2014/main" id="{35C6D6D0-DA49-C64E-9C19-ED9374A0EBE4}"/>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49" name="Rechthoek 369">
              <a:extLst>
                <a:ext uri="{FF2B5EF4-FFF2-40B4-BE49-F238E27FC236}">
                  <a16:creationId xmlns:a16="http://schemas.microsoft.com/office/drawing/2014/main" id="{42A6D069-08A9-8548-97E3-C38F6898B131}"/>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50" name="Rechthoek 370">
              <a:extLst>
                <a:ext uri="{FF2B5EF4-FFF2-40B4-BE49-F238E27FC236}">
                  <a16:creationId xmlns:a16="http://schemas.microsoft.com/office/drawing/2014/main" id="{C33889A5-DACB-8B48-9D50-9A17DA7681B2}"/>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207" name="Picture 206">
            <a:extLst>
              <a:ext uri="{FF2B5EF4-FFF2-40B4-BE49-F238E27FC236}">
                <a16:creationId xmlns:a16="http://schemas.microsoft.com/office/drawing/2014/main" id="{15D33934-134F-404D-AB42-A6782E264E2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09311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623781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564" name="think-cell Slide" r:id="rId4" imgW="344" imgH="344" progId="TCLayout.ActiveDocument.1">
                  <p:embed/>
                </p:oleObj>
              </mc:Choice>
              <mc:Fallback>
                <p:oleObj name="think-cell Slide" r:id="rId4" imgW="344" imgH="34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pic>
        <p:nvPicPr>
          <p:cNvPr id="17" name="Picture 16">
            <a:extLst>
              <a:ext uri="{FF2B5EF4-FFF2-40B4-BE49-F238E27FC236}">
                <a16:creationId xmlns:a16="http://schemas.microsoft.com/office/drawing/2014/main" id="{7064FBD6-EEA9-D141-8C57-A26E77FFB1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9939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100%)">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7B0000A-FEF2-4813-9CA1-A12CB6F25976}"/>
              </a:ext>
            </a:extLst>
          </p:cNvPr>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720" name="think-cell Slide" r:id="rId4" imgW="347" imgH="348" progId="TCLayout.ActiveDocument.1">
                  <p:embed/>
                </p:oleObj>
              </mc:Choice>
              <mc:Fallback>
                <p:oleObj name="think-cell Slide" r:id="rId4" imgW="347" imgH="348" progId="TCLayout.ActiveDocument.1">
                  <p:embed/>
                  <p:pic>
                    <p:nvPicPr>
                      <p:cNvPr id="2" name="Object 1" hidden="1">
                        <a:extLst>
                          <a:ext uri="{FF2B5EF4-FFF2-40B4-BE49-F238E27FC236}">
                            <a16:creationId xmlns:a16="http://schemas.microsoft.com/office/drawing/2014/main" id="{37B0000A-FEF2-4813-9CA1-A12CB6F2597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67149" y="-885712"/>
            <a:ext cx="165773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TABLE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152" name="Tijdelijke aanduiding voor tabel 8">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783772" y="1132114"/>
            <a:ext cx="10740571" cy="5181600"/>
          </a:xfrm>
          <a:solidFill>
            <a:schemeClr val="bg1">
              <a:lumMod val="95000"/>
            </a:schemeClr>
          </a:solidFill>
        </p:spPr>
        <p:txBody>
          <a:bodyPr tIns="1620000"/>
          <a:lstStyle>
            <a:lvl1pPr marL="0" indent="0" algn="ctr">
              <a:buNone/>
              <a:defRPr sz="1050" b="1"/>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table.</a:t>
            </a:r>
            <a:endParaRPr lang="nl-NL" dirty="0"/>
          </a:p>
        </p:txBody>
      </p:sp>
      <p:sp>
        <p:nvSpPr>
          <p:cNvPr id="3" name="Titel 2">
            <a:extLst>
              <a:ext uri="{FF2B5EF4-FFF2-40B4-BE49-F238E27FC236}">
                <a16:creationId xmlns:a16="http://schemas.microsoft.com/office/drawing/2014/main" id="{A12F6183-D569-445F-A418-9F132B7C1F5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4CE2B3BD-F9CC-46B1-84A1-FB61D2B02DD0}"/>
              </a:ext>
            </a:extLst>
          </p:cNvPr>
          <p:cNvGrpSpPr/>
          <p:nvPr userDrawn="1"/>
        </p:nvGrpSpPr>
        <p:grpSpPr>
          <a:xfrm>
            <a:off x="12391602" y="0"/>
            <a:ext cx="3183678" cy="3418198"/>
            <a:chOff x="12391601" y="0"/>
            <a:chExt cx="3183678" cy="3418198"/>
          </a:xfrm>
        </p:grpSpPr>
        <p:grpSp>
          <p:nvGrpSpPr>
            <p:cNvPr id="98" name="Meer informatie">
              <a:extLst>
                <a:ext uri="{FF2B5EF4-FFF2-40B4-BE49-F238E27FC236}">
                  <a16:creationId xmlns:a16="http://schemas.microsoft.com/office/drawing/2014/main" id="{9369C3A4-A850-4303-8F7A-C1CB79A9D4D4}"/>
                </a:ext>
              </a:extLst>
            </p:cNvPr>
            <p:cNvGrpSpPr/>
            <p:nvPr userDrawn="1"/>
          </p:nvGrpSpPr>
          <p:grpSpPr>
            <a:xfrm>
              <a:off x="12396764" y="2622893"/>
              <a:ext cx="3178515" cy="795305"/>
              <a:chOff x="-3741486" y="3347116"/>
              <a:chExt cx="3178515" cy="795305"/>
            </a:xfrm>
          </p:grpSpPr>
          <p:sp>
            <p:nvSpPr>
              <p:cNvPr id="120" name="Freeform 101">
                <a:extLst>
                  <a:ext uri="{FF2B5EF4-FFF2-40B4-BE49-F238E27FC236}">
                    <a16:creationId xmlns:a16="http://schemas.microsoft.com/office/drawing/2014/main" id="{7F1B35F9-CE2E-4179-98A4-494E1BD4967C}"/>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21" name="Rechthoek 120">
                <a:extLst>
                  <a:ext uri="{FF2B5EF4-FFF2-40B4-BE49-F238E27FC236}">
                    <a16:creationId xmlns:a16="http://schemas.microsoft.com/office/drawing/2014/main" id="{73934B11-22CF-494B-9F70-DA77F4DA5AF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2" name="Rechte verbindingslijn 121">
                <a:extLst>
                  <a:ext uri="{FF2B5EF4-FFF2-40B4-BE49-F238E27FC236}">
                    <a16:creationId xmlns:a16="http://schemas.microsoft.com/office/drawing/2014/main" id="{9E7BA6E4-7525-4F45-A577-44CA78972FE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99" name="Rechthoek 98">
              <a:extLst>
                <a:ext uri="{FF2B5EF4-FFF2-40B4-BE49-F238E27FC236}">
                  <a16:creationId xmlns:a16="http://schemas.microsoft.com/office/drawing/2014/main" id="{6F949CB7-1D3A-43F7-971B-BD809FCB3CD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100" name="Ovaal 99">
              <a:extLst>
                <a:ext uri="{FF2B5EF4-FFF2-40B4-BE49-F238E27FC236}">
                  <a16:creationId xmlns:a16="http://schemas.microsoft.com/office/drawing/2014/main" id="{90F95BD0-28E6-4BE0-879B-25501B191CF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1" name="Rechte verbindingslijn 100">
              <a:extLst>
                <a:ext uri="{FF2B5EF4-FFF2-40B4-BE49-F238E27FC236}">
                  <a16:creationId xmlns:a16="http://schemas.microsoft.com/office/drawing/2014/main" id="{11C50450-CF14-4FBE-9838-D5A72D20E2C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2" name="Rechte verbindingslijn 101">
              <a:extLst>
                <a:ext uri="{FF2B5EF4-FFF2-40B4-BE49-F238E27FC236}">
                  <a16:creationId xmlns:a16="http://schemas.microsoft.com/office/drawing/2014/main" id="{37811073-D020-4654-BF9C-79BEE071243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3" name="Rechthoek 102">
              <a:extLst>
                <a:ext uri="{FF2B5EF4-FFF2-40B4-BE49-F238E27FC236}">
                  <a16:creationId xmlns:a16="http://schemas.microsoft.com/office/drawing/2014/main" id="{F155A47B-0237-45B1-A44D-7DB43EE1C29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sp>
          <p:nvSpPr>
            <p:cNvPr id="104" name="Ovaal 103">
              <a:extLst>
                <a:ext uri="{FF2B5EF4-FFF2-40B4-BE49-F238E27FC236}">
                  <a16:creationId xmlns:a16="http://schemas.microsoft.com/office/drawing/2014/main" id="{E5558E4A-453B-4FF1-8677-6FB102A6F64E}"/>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5" name="Rechthoek 104">
              <a:extLst>
                <a:ext uri="{FF2B5EF4-FFF2-40B4-BE49-F238E27FC236}">
                  <a16:creationId xmlns:a16="http://schemas.microsoft.com/office/drawing/2014/main" id="{BA4B868B-D861-4D8B-A48C-48A952EB086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6" name="Groep 105">
              <a:extLst>
                <a:ext uri="{FF2B5EF4-FFF2-40B4-BE49-F238E27FC236}">
                  <a16:creationId xmlns:a16="http://schemas.microsoft.com/office/drawing/2014/main" id="{9D4EE86F-7935-4961-B042-D8661F8F733D}"/>
                </a:ext>
              </a:extLst>
            </p:cNvPr>
            <p:cNvGrpSpPr/>
            <p:nvPr userDrawn="1"/>
          </p:nvGrpSpPr>
          <p:grpSpPr>
            <a:xfrm>
              <a:off x="12757282" y="2184550"/>
              <a:ext cx="825500" cy="209550"/>
              <a:chOff x="13504624" y="2482850"/>
              <a:chExt cx="825500" cy="209550"/>
            </a:xfrm>
          </p:grpSpPr>
          <p:sp>
            <p:nvSpPr>
              <p:cNvPr id="117" name="Rechthoek 116">
                <a:extLst>
                  <a:ext uri="{FF2B5EF4-FFF2-40B4-BE49-F238E27FC236}">
                    <a16:creationId xmlns:a16="http://schemas.microsoft.com/office/drawing/2014/main" id="{38B337FF-7BDC-479F-A4EA-14777BE10AF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18" name="Rechte verbindingslijn 117">
                <a:extLst>
                  <a:ext uri="{FF2B5EF4-FFF2-40B4-BE49-F238E27FC236}">
                    <a16:creationId xmlns:a16="http://schemas.microsoft.com/office/drawing/2014/main" id="{2E4BE777-6A13-4E94-A092-0D18966A87C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9" name="Gelijkbenige driehoek 118">
                <a:extLst>
                  <a:ext uri="{FF2B5EF4-FFF2-40B4-BE49-F238E27FC236}">
                    <a16:creationId xmlns:a16="http://schemas.microsoft.com/office/drawing/2014/main" id="{A57602CA-9A1A-431A-AFFA-E10C56A7F3F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07" name="Rechte verbindingslijn 106">
              <a:extLst>
                <a:ext uri="{FF2B5EF4-FFF2-40B4-BE49-F238E27FC236}">
                  <a16:creationId xmlns:a16="http://schemas.microsoft.com/office/drawing/2014/main" id="{4D4C5C0E-A165-45A3-8F38-89ADF0FD69A3}"/>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08" name="Tabel icoon">
              <a:extLst>
                <a:ext uri="{FF2B5EF4-FFF2-40B4-BE49-F238E27FC236}">
                  <a16:creationId xmlns:a16="http://schemas.microsoft.com/office/drawing/2014/main" id="{E39788E8-1932-4FE3-AEED-AD39A64DF7D5}"/>
                </a:ext>
              </a:extLst>
            </p:cNvPr>
            <p:cNvGrpSpPr/>
            <p:nvPr userDrawn="1"/>
          </p:nvGrpSpPr>
          <p:grpSpPr>
            <a:xfrm>
              <a:off x="12757283" y="1133664"/>
              <a:ext cx="375500" cy="339168"/>
              <a:chOff x="6072040" y="3376043"/>
              <a:chExt cx="1227920" cy="1109109"/>
            </a:xfrm>
          </p:grpSpPr>
          <p:sp>
            <p:nvSpPr>
              <p:cNvPr id="109" name="Rechthoek 108">
                <a:extLst>
                  <a:ext uri="{FF2B5EF4-FFF2-40B4-BE49-F238E27FC236}">
                    <a16:creationId xmlns:a16="http://schemas.microsoft.com/office/drawing/2014/main" id="{98E51796-1F6D-4C79-8429-F7CCB3BE1B3E}"/>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0" name="Rechthoek 109">
                <a:extLst>
                  <a:ext uri="{FF2B5EF4-FFF2-40B4-BE49-F238E27FC236}">
                    <a16:creationId xmlns:a16="http://schemas.microsoft.com/office/drawing/2014/main" id="{C613C528-E8DA-4FE7-A95F-6314C17C17C8}"/>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11" name="Rechte verbindingslijn 110">
                <a:extLst>
                  <a:ext uri="{FF2B5EF4-FFF2-40B4-BE49-F238E27FC236}">
                    <a16:creationId xmlns:a16="http://schemas.microsoft.com/office/drawing/2014/main" id="{4291C8D0-A40B-454A-9BF7-9C8A9ECAE21F}"/>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111">
                <a:extLst>
                  <a:ext uri="{FF2B5EF4-FFF2-40B4-BE49-F238E27FC236}">
                    <a16:creationId xmlns:a16="http://schemas.microsoft.com/office/drawing/2014/main" id="{4BC90FC5-83C0-4118-9C69-AA397034C611}"/>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4B7F040F-3CD9-4A03-9A9F-149B0FB6F54A}"/>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09664B1A-20BC-419C-9F0C-8DD99B1471E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114">
                <a:extLst>
                  <a:ext uri="{FF2B5EF4-FFF2-40B4-BE49-F238E27FC236}">
                    <a16:creationId xmlns:a16="http://schemas.microsoft.com/office/drawing/2014/main" id="{E6BB1B69-9361-4EEF-8085-D164EBA0EF9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16" name="Rechthoek 115">
                <a:extLst>
                  <a:ext uri="{FF2B5EF4-FFF2-40B4-BE49-F238E27FC236}">
                    <a16:creationId xmlns:a16="http://schemas.microsoft.com/office/drawing/2014/main" id="{4BBAC329-B735-4916-8204-22798B5BDCA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pic>
        <p:nvPicPr>
          <p:cNvPr id="43" name="Picture 42">
            <a:extLst>
              <a:ext uri="{FF2B5EF4-FFF2-40B4-BE49-F238E27FC236}">
                <a16:creationId xmlns:a16="http://schemas.microsoft.com/office/drawing/2014/main" id="{D8B61E59-195F-6C41-B1EB-6C66E12AB0E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238554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RTART (100%)">
    <p:spTree>
      <p:nvGrpSpPr>
        <p:cNvPr id="1" name=""/>
        <p:cNvGrpSpPr/>
        <p:nvPr/>
      </p:nvGrpSpPr>
      <p:grpSpPr>
        <a:xfrm>
          <a:off x="0" y="0"/>
          <a:ext cx="0" cy="0"/>
          <a:chOff x="0" y="0"/>
          <a:chExt cx="0" cy="0"/>
        </a:xfrm>
      </p:grpSpPr>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00629" y="-885712"/>
            <a:ext cx="19907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SMARTART (100%)</a:t>
            </a:r>
          </a:p>
        </p:txBody>
      </p:sp>
      <p:grpSp>
        <p:nvGrpSpPr>
          <p:cNvPr id="82" name="GRID" hidden="1">
            <a:extLst>
              <a:ext uri="{FF2B5EF4-FFF2-40B4-BE49-F238E27FC236}">
                <a16:creationId xmlns:a16="http://schemas.microsoft.com/office/drawing/2014/main" id="{DD46EFD6-99D1-4B0C-8FD1-F0F4BD225931}"/>
              </a:ext>
            </a:extLst>
          </p:cNvPr>
          <p:cNvGrpSpPr/>
          <p:nvPr userDrawn="1"/>
        </p:nvGrpSpPr>
        <p:grpSpPr>
          <a:xfrm>
            <a:off x="0" y="0"/>
            <a:ext cx="12192001" cy="6858000"/>
            <a:chOff x="0" y="0"/>
            <a:chExt cx="12192001" cy="6858000"/>
          </a:xfrm>
          <a:solidFill>
            <a:schemeClr val="accent1">
              <a:alpha val="49000"/>
            </a:schemeClr>
          </a:solidFill>
        </p:grpSpPr>
        <p:sp>
          <p:nvSpPr>
            <p:cNvPr id="83" name="Rechthoek 82">
              <a:extLst>
                <a:ext uri="{FF2B5EF4-FFF2-40B4-BE49-F238E27FC236}">
                  <a16:creationId xmlns:a16="http://schemas.microsoft.com/office/drawing/2014/main" id="{9DB95313-93C6-4D29-9664-B85C3A9045BE}"/>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4" name="Rechthoek 83">
              <a:extLst>
                <a:ext uri="{FF2B5EF4-FFF2-40B4-BE49-F238E27FC236}">
                  <a16:creationId xmlns:a16="http://schemas.microsoft.com/office/drawing/2014/main" id="{AAF94DBA-C43D-4D9E-A7BF-3A7063DDA927}"/>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1EF36735-DE21-4866-8CF8-A149D8880A01}"/>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A5B9575C-CE06-463C-AE25-FA069B0613B3}"/>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7" name="Rechthoek 86">
              <a:extLst>
                <a:ext uri="{FF2B5EF4-FFF2-40B4-BE49-F238E27FC236}">
                  <a16:creationId xmlns:a16="http://schemas.microsoft.com/office/drawing/2014/main" id="{6476A069-67C3-4A79-9FF0-23B5B5EE412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8" name="Rechthoek 87">
              <a:extLst>
                <a:ext uri="{FF2B5EF4-FFF2-40B4-BE49-F238E27FC236}">
                  <a16:creationId xmlns:a16="http://schemas.microsoft.com/office/drawing/2014/main" id="{6CFE8C40-B7C5-4860-92D2-CE113B1E9DC0}"/>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9" name="Rechthoek 88">
              <a:extLst>
                <a:ext uri="{FF2B5EF4-FFF2-40B4-BE49-F238E27FC236}">
                  <a16:creationId xmlns:a16="http://schemas.microsoft.com/office/drawing/2014/main" id="{57D2AD0D-0FDC-4667-A0AD-F016662B8E27}"/>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92" name="Rechthoek 91">
              <a:extLst>
                <a:ext uri="{FF2B5EF4-FFF2-40B4-BE49-F238E27FC236}">
                  <a16:creationId xmlns:a16="http://schemas.microsoft.com/office/drawing/2014/main" id="{96CD41F3-EC5F-4FCC-8613-C5FA43E04397}"/>
                </a:ext>
              </a:extLst>
            </p:cNvPr>
            <p:cNvSpPr/>
            <p:nvPr userDrawn="1"/>
          </p:nvSpPr>
          <p:spPr>
            <a:xfrm>
              <a:off x="6322791"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44" name="Tijdelijke aanduiding voor SmartArt 7">
            <a:extLst>
              <a:ext uri="{FF2B5EF4-FFF2-40B4-BE49-F238E27FC236}">
                <a16:creationId xmlns:a16="http://schemas.microsoft.com/office/drawing/2014/main" id="{CC746AC5-2F4B-40BE-8B17-FC8EAC06452A}"/>
              </a:ext>
            </a:extLst>
          </p:cNvPr>
          <p:cNvSpPr>
            <a:spLocks noGrp="1"/>
          </p:cNvSpPr>
          <p:nvPr>
            <p:ph type="dgm" sz="quarter" idx="15" hasCustomPrompt="1"/>
          </p:nvPr>
        </p:nvSpPr>
        <p:spPr>
          <a:xfrm>
            <a:off x="783771" y="1132114"/>
            <a:ext cx="10740572" cy="5181600"/>
          </a:xfrm>
          <a:solidFill>
            <a:schemeClr val="bg1">
              <a:lumMod val="95000"/>
            </a:schemeClr>
          </a:solidFill>
        </p:spPr>
        <p:txBody>
          <a:bodyPr tIns="1620000"/>
          <a:lstStyle>
            <a:lvl1pPr marL="0" indent="0" algn="ctr" defTabSz="914400" rtl="0" eaLnBrk="1" latinLnBrk="0" hangingPunct="1">
              <a:lnSpc>
                <a:spcPct val="100000"/>
              </a:lnSpc>
              <a:spcBef>
                <a:spcPts val="600"/>
              </a:spcBef>
              <a:spcAft>
                <a:spcPts val="600"/>
              </a:spcAft>
              <a:buClr>
                <a:schemeClr val="tx2"/>
              </a:buClr>
              <a:buFont typeface="Arial" panose="020B0604020202020204" pitchFamily="34" charset="0"/>
              <a:buNone/>
              <a:defRPr lang="nl-NL" sz="1050" b="1" kern="1200" dirty="0">
                <a:solidFill>
                  <a:schemeClr val="tx1">
                    <a:lumMod val="65000"/>
                    <a:lumOff val="35000"/>
                  </a:schemeClr>
                </a:solidFill>
                <a:latin typeface="+mn-lt"/>
                <a:ea typeface="+mn-ea"/>
                <a:cs typeface="+mn-cs"/>
              </a:defRPr>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SmartArt.</a:t>
            </a:r>
            <a:endParaRPr lang="nl-NL" dirty="0"/>
          </a:p>
        </p:txBody>
      </p:sp>
      <p:sp>
        <p:nvSpPr>
          <p:cNvPr id="3" name="Titel 2">
            <a:extLst>
              <a:ext uri="{FF2B5EF4-FFF2-40B4-BE49-F238E27FC236}">
                <a16:creationId xmlns:a16="http://schemas.microsoft.com/office/drawing/2014/main" id="{1F5F0868-138C-4637-83F8-0D8B77927EDF}"/>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20" name="Instruction">
            <a:extLst>
              <a:ext uri="{FF2B5EF4-FFF2-40B4-BE49-F238E27FC236}">
                <a16:creationId xmlns:a16="http://schemas.microsoft.com/office/drawing/2014/main" id="{54C8E54D-929F-41EB-9CD1-4C1408E2F1E3}"/>
              </a:ext>
            </a:extLst>
          </p:cNvPr>
          <p:cNvGrpSpPr/>
          <p:nvPr userDrawn="1"/>
        </p:nvGrpSpPr>
        <p:grpSpPr>
          <a:xfrm>
            <a:off x="12389714" y="0"/>
            <a:ext cx="3183678" cy="3835021"/>
            <a:chOff x="12391601" y="0"/>
            <a:chExt cx="3183678" cy="3835021"/>
          </a:xfrm>
        </p:grpSpPr>
        <p:sp>
          <p:nvSpPr>
            <p:cNvPr id="121" name="Rechthoek 120">
              <a:extLst>
                <a:ext uri="{FF2B5EF4-FFF2-40B4-BE49-F238E27FC236}">
                  <a16:creationId xmlns:a16="http://schemas.microsoft.com/office/drawing/2014/main" id="{C8DC3F27-E52B-491C-AD29-B22BDD9446B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SmartArt</a:t>
              </a:r>
            </a:p>
          </p:txBody>
        </p:sp>
        <p:sp>
          <p:nvSpPr>
            <p:cNvPr id="122" name="Ovaal 121">
              <a:extLst>
                <a:ext uri="{FF2B5EF4-FFF2-40B4-BE49-F238E27FC236}">
                  <a16:creationId xmlns:a16="http://schemas.microsoft.com/office/drawing/2014/main" id="{E999434E-95E2-43B5-998F-605D27D2EF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23" name="Rechte verbindingslijn 122">
              <a:extLst>
                <a:ext uri="{FF2B5EF4-FFF2-40B4-BE49-F238E27FC236}">
                  <a16:creationId xmlns:a16="http://schemas.microsoft.com/office/drawing/2014/main" id="{CE8716CB-B939-4983-ADD9-2A739C0DD475}"/>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24" name="Rechte verbindingslijn 123">
              <a:extLst>
                <a:ext uri="{FF2B5EF4-FFF2-40B4-BE49-F238E27FC236}">
                  <a16:creationId xmlns:a16="http://schemas.microsoft.com/office/drawing/2014/main" id="{1A261D2F-288E-4D91-9BFC-7AB6CA134EC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25" name="Rechthoek 124">
              <a:extLst>
                <a:ext uri="{FF2B5EF4-FFF2-40B4-BE49-F238E27FC236}">
                  <a16:creationId xmlns:a16="http://schemas.microsoft.com/office/drawing/2014/main" id="{D662FC10-969D-4030-A556-17C6894F98D4}"/>
                </a:ext>
              </a:extLst>
            </p:cNvPr>
            <p:cNvSpPr/>
            <p:nvPr userDrawn="1"/>
          </p:nvSpPr>
          <p:spPr>
            <a:xfrm>
              <a:off x="12757283" y="432552"/>
              <a:ext cx="2812028"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SmartArt object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SmartArt object. </a:t>
              </a: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26" name="Rechte verbindingslijn 125">
              <a:extLst>
                <a:ext uri="{FF2B5EF4-FFF2-40B4-BE49-F238E27FC236}">
                  <a16:creationId xmlns:a16="http://schemas.microsoft.com/office/drawing/2014/main" id="{17A7BEC9-3E73-49CB-86F9-3597847E240A}"/>
                </a:ext>
              </a:extLst>
            </p:cNvPr>
            <p:cNvCxnSpPr>
              <a:cxnSpLocks/>
            </p:cNvCxnSpPr>
            <p:nvPr userDrawn="1"/>
          </p:nvCxnSpPr>
          <p:spPr>
            <a:xfrm>
              <a:off x="12397261" y="3776855"/>
              <a:ext cx="3178017" cy="0"/>
            </a:xfrm>
            <a:prstGeom prst="line">
              <a:avLst/>
            </a:prstGeom>
            <a:noFill/>
            <a:ln w="3175" cap="flat" cmpd="sng" algn="ctr">
              <a:solidFill>
                <a:schemeClr val="accent1"/>
              </a:solidFill>
              <a:prstDash val="solid"/>
            </a:ln>
            <a:effectLst/>
          </p:spPr>
        </p:cxnSp>
        <p:sp>
          <p:nvSpPr>
            <p:cNvPr id="127" name="Ovaal 126">
              <a:extLst>
                <a:ext uri="{FF2B5EF4-FFF2-40B4-BE49-F238E27FC236}">
                  <a16:creationId xmlns:a16="http://schemas.microsoft.com/office/drawing/2014/main" id="{9733C611-6563-44DC-B1A7-0040DC4E0DB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28" name="Rechthoek 127">
              <a:extLst>
                <a:ext uri="{FF2B5EF4-FFF2-40B4-BE49-F238E27FC236}">
                  <a16:creationId xmlns:a16="http://schemas.microsoft.com/office/drawing/2014/main" id="{DD41F541-5A5B-4E05-84B9-97EA25BC5698}"/>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On the left side of the window, select the preferred type. Then click on the preferred object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29" name="Groep 128">
              <a:extLst>
                <a:ext uri="{FF2B5EF4-FFF2-40B4-BE49-F238E27FC236}">
                  <a16:creationId xmlns:a16="http://schemas.microsoft.com/office/drawing/2014/main" id="{5F74CA54-014B-4998-9DEB-7068F9E0677F}"/>
                </a:ext>
              </a:extLst>
            </p:cNvPr>
            <p:cNvGrpSpPr/>
            <p:nvPr userDrawn="1"/>
          </p:nvGrpSpPr>
          <p:grpSpPr>
            <a:xfrm>
              <a:off x="12757282" y="2335175"/>
              <a:ext cx="825500" cy="209550"/>
              <a:chOff x="13504624" y="2482850"/>
              <a:chExt cx="825500" cy="209550"/>
            </a:xfrm>
          </p:grpSpPr>
          <p:sp>
            <p:nvSpPr>
              <p:cNvPr id="145" name="Rechthoek 144">
                <a:extLst>
                  <a:ext uri="{FF2B5EF4-FFF2-40B4-BE49-F238E27FC236}">
                    <a16:creationId xmlns:a16="http://schemas.microsoft.com/office/drawing/2014/main" id="{622E530D-577F-44CC-8672-D9FD1C9B27C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46" name="Rechte verbindingslijn 145">
                <a:extLst>
                  <a:ext uri="{FF2B5EF4-FFF2-40B4-BE49-F238E27FC236}">
                    <a16:creationId xmlns:a16="http://schemas.microsoft.com/office/drawing/2014/main" id="{A28D3037-926E-47E4-99BA-A265FD58D6A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47" name="Gelijkbenige driehoek 146">
                <a:extLst>
                  <a:ext uri="{FF2B5EF4-FFF2-40B4-BE49-F238E27FC236}">
                    <a16:creationId xmlns:a16="http://schemas.microsoft.com/office/drawing/2014/main" id="{E92382FD-C22D-43B9-A3DD-119B26915B0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30" name="Ovaal 129">
              <a:extLst>
                <a:ext uri="{FF2B5EF4-FFF2-40B4-BE49-F238E27FC236}">
                  <a16:creationId xmlns:a16="http://schemas.microsoft.com/office/drawing/2014/main" id="{7D3844E6-997D-4391-A3CC-B8DAFD134819}"/>
                </a:ext>
              </a:extLst>
            </p:cNvPr>
            <p:cNvSpPr/>
            <p:nvPr userDrawn="1"/>
          </p:nvSpPr>
          <p:spPr>
            <a:xfrm>
              <a:off x="12391601" y="285262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31" name="Rechthoek 130">
              <a:extLst>
                <a:ext uri="{FF2B5EF4-FFF2-40B4-BE49-F238E27FC236}">
                  <a16:creationId xmlns:a16="http://schemas.microsoft.com/office/drawing/2014/main" id="{68CCDC09-6230-4D7B-9EB1-E52C9CC287E4}"/>
                </a:ext>
              </a:extLst>
            </p:cNvPr>
            <p:cNvSpPr/>
            <p:nvPr userDrawn="1"/>
          </p:nvSpPr>
          <p:spPr>
            <a:xfrm>
              <a:off x="12757283" y="2918684"/>
              <a:ext cx="2817996" cy="91633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‘SmartArt Tools - Format’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edit shape fills and line colors.</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you can find numerous settings for text lay-out.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cxnSp>
          <p:nvCxnSpPr>
            <p:cNvPr id="132" name="Rechte verbindingslijn 131">
              <a:extLst>
                <a:ext uri="{FF2B5EF4-FFF2-40B4-BE49-F238E27FC236}">
                  <a16:creationId xmlns:a16="http://schemas.microsoft.com/office/drawing/2014/main" id="{230052A0-9704-439A-8CA4-B7DC0101CDF7}"/>
                </a:ext>
              </a:extLst>
            </p:cNvPr>
            <p:cNvCxnSpPr>
              <a:cxnSpLocks/>
            </p:cNvCxnSpPr>
            <p:nvPr userDrawn="1"/>
          </p:nvCxnSpPr>
          <p:spPr>
            <a:xfrm>
              <a:off x="12397261" y="2664942"/>
              <a:ext cx="3178017" cy="0"/>
            </a:xfrm>
            <a:prstGeom prst="line">
              <a:avLst/>
            </a:prstGeom>
            <a:noFill/>
            <a:ln w="3175" cap="flat" cmpd="sng" algn="ctr">
              <a:solidFill>
                <a:schemeClr val="accent1"/>
              </a:solidFill>
              <a:prstDash val="solid"/>
            </a:ln>
            <a:effectLst/>
          </p:spPr>
        </p:cxnSp>
        <p:grpSp>
          <p:nvGrpSpPr>
            <p:cNvPr id="133" name="Groep 132">
              <a:extLst>
                <a:ext uri="{FF2B5EF4-FFF2-40B4-BE49-F238E27FC236}">
                  <a16:creationId xmlns:a16="http://schemas.microsoft.com/office/drawing/2014/main" id="{D1451D27-4D0D-48F3-92CE-FDE785642A7C}"/>
                </a:ext>
              </a:extLst>
            </p:cNvPr>
            <p:cNvGrpSpPr/>
            <p:nvPr userDrawn="1"/>
          </p:nvGrpSpPr>
          <p:grpSpPr>
            <a:xfrm>
              <a:off x="12762292" y="1147286"/>
              <a:ext cx="390792" cy="312040"/>
              <a:chOff x="7741071" y="1082154"/>
              <a:chExt cx="589013" cy="470317"/>
            </a:xfrm>
          </p:grpSpPr>
          <p:sp>
            <p:nvSpPr>
              <p:cNvPr id="134" name="Pijl: punthaak 133">
                <a:extLst>
                  <a:ext uri="{FF2B5EF4-FFF2-40B4-BE49-F238E27FC236}">
                    <a16:creationId xmlns:a16="http://schemas.microsoft.com/office/drawing/2014/main" id="{4466DFB9-90AE-4E5E-B286-781206475BD9}"/>
                  </a:ext>
                </a:extLst>
              </p:cNvPr>
              <p:cNvSpPr/>
              <p:nvPr userDrawn="1"/>
            </p:nvSpPr>
            <p:spPr>
              <a:xfrm>
                <a:off x="7741071" y="1082154"/>
                <a:ext cx="504056" cy="336748"/>
              </a:xfrm>
              <a:prstGeom prst="chevron">
                <a:avLst>
                  <a:gd name="adj" fmla="val 33421"/>
                </a:avLst>
              </a:prstGeom>
              <a:solidFill>
                <a:srgbClr val="BAD2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EA8C18B9-8C72-42CA-8FBE-024AC2A890A1}"/>
                  </a:ext>
                </a:extLst>
              </p:cNvPr>
              <p:cNvSpPr/>
              <p:nvPr userDrawn="1"/>
            </p:nvSpPr>
            <p:spPr>
              <a:xfrm>
                <a:off x="7896789" y="1235205"/>
                <a:ext cx="433295" cy="317266"/>
              </a:xfrm>
              <a:prstGeom prst="rect">
                <a:avLst/>
              </a:prstGeom>
              <a:solidFill>
                <a:schemeClr val="bg1"/>
              </a:solidFill>
              <a:ln w="6350">
                <a:solidFill>
                  <a:srgbClr val="A3A3A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36" name="Groep 135">
                <a:extLst>
                  <a:ext uri="{FF2B5EF4-FFF2-40B4-BE49-F238E27FC236}">
                    <a16:creationId xmlns:a16="http://schemas.microsoft.com/office/drawing/2014/main" id="{BC000840-49C1-4FE9-990C-FEEE2BC50A81}"/>
                  </a:ext>
                </a:extLst>
              </p:cNvPr>
              <p:cNvGrpSpPr/>
              <p:nvPr userDrawn="1"/>
            </p:nvGrpSpPr>
            <p:grpSpPr>
              <a:xfrm>
                <a:off x="7966294" y="1306401"/>
                <a:ext cx="308524" cy="31227"/>
                <a:chOff x="7966294" y="1306401"/>
                <a:chExt cx="308524" cy="31227"/>
              </a:xfrm>
            </p:grpSpPr>
            <p:sp>
              <p:nvSpPr>
                <p:cNvPr id="143" name="Ovaal 142">
                  <a:extLst>
                    <a:ext uri="{FF2B5EF4-FFF2-40B4-BE49-F238E27FC236}">
                      <a16:creationId xmlns:a16="http://schemas.microsoft.com/office/drawing/2014/main" id="{D4C3DEAE-1A1C-4034-A39E-38077818785B}"/>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4" name="Rechte verbindingslijn 143">
                  <a:extLst>
                    <a:ext uri="{FF2B5EF4-FFF2-40B4-BE49-F238E27FC236}">
                      <a16:creationId xmlns:a16="http://schemas.microsoft.com/office/drawing/2014/main" id="{5424471E-428A-4845-8BEB-12E19AF15B5C}"/>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7" name="Groep 136">
                <a:extLst>
                  <a:ext uri="{FF2B5EF4-FFF2-40B4-BE49-F238E27FC236}">
                    <a16:creationId xmlns:a16="http://schemas.microsoft.com/office/drawing/2014/main" id="{CC3D9309-70AF-4C34-933F-684CD4EFE200}"/>
                  </a:ext>
                </a:extLst>
              </p:cNvPr>
              <p:cNvGrpSpPr/>
              <p:nvPr userDrawn="1"/>
            </p:nvGrpSpPr>
            <p:grpSpPr>
              <a:xfrm>
                <a:off x="7966294" y="1381787"/>
                <a:ext cx="308524" cy="31227"/>
                <a:chOff x="7966294" y="1306401"/>
                <a:chExt cx="308524" cy="31227"/>
              </a:xfrm>
            </p:grpSpPr>
            <p:sp>
              <p:nvSpPr>
                <p:cNvPr id="141" name="Ovaal 140">
                  <a:extLst>
                    <a:ext uri="{FF2B5EF4-FFF2-40B4-BE49-F238E27FC236}">
                      <a16:creationId xmlns:a16="http://schemas.microsoft.com/office/drawing/2014/main" id="{D68B2077-E3D1-4DE8-95F3-D70AF7A55CD2}"/>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2" name="Rechte verbindingslijn 141">
                  <a:extLst>
                    <a:ext uri="{FF2B5EF4-FFF2-40B4-BE49-F238E27FC236}">
                      <a16:creationId xmlns:a16="http://schemas.microsoft.com/office/drawing/2014/main" id="{8ACE2339-C9E4-4E59-8912-C8CDD6084A0F}"/>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nvGrpSpPr>
              <p:cNvPr id="138" name="Groep 137">
                <a:extLst>
                  <a:ext uri="{FF2B5EF4-FFF2-40B4-BE49-F238E27FC236}">
                    <a16:creationId xmlns:a16="http://schemas.microsoft.com/office/drawing/2014/main" id="{2D53EC20-9DCD-4929-BBF4-98458C7DE9C2}"/>
                  </a:ext>
                </a:extLst>
              </p:cNvPr>
              <p:cNvGrpSpPr/>
              <p:nvPr userDrawn="1"/>
            </p:nvGrpSpPr>
            <p:grpSpPr>
              <a:xfrm>
                <a:off x="7966294" y="1457173"/>
                <a:ext cx="308524" cy="31227"/>
                <a:chOff x="7966294" y="1306401"/>
                <a:chExt cx="308524" cy="31227"/>
              </a:xfrm>
            </p:grpSpPr>
            <p:sp>
              <p:nvSpPr>
                <p:cNvPr id="139" name="Ovaal 138">
                  <a:extLst>
                    <a:ext uri="{FF2B5EF4-FFF2-40B4-BE49-F238E27FC236}">
                      <a16:creationId xmlns:a16="http://schemas.microsoft.com/office/drawing/2014/main" id="{AB444A74-3A32-485E-B7AF-7B805791B445}"/>
                    </a:ext>
                  </a:extLst>
                </p:cNvPr>
                <p:cNvSpPr/>
                <p:nvPr userDrawn="1"/>
              </p:nvSpPr>
              <p:spPr>
                <a:xfrm>
                  <a:off x="7966294" y="1306401"/>
                  <a:ext cx="31227" cy="31227"/>
                </a:xfrm>
                <a:prstGeom prst="ellipse">
                  <a:avLst/>
                </a:prstGeom>
                <a:solidFill>
                  <a:srgbClr val="A3A3A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140" name="Rechte verbindingslijn 139">
                  <a:extLst>
                    <a:ext uri="{FF2B5EF4-FFF2-40B4-BE49-F238E27FC236}">
                      <a16:creationId xmlns:a16="http://schemas.microsoft.com/office/drawing/2014/main" id="{871EAFFC-7DBD-42F0-88DD-9097B888DDDE}"/>
                    </a:ext>
                  </a:extLst>
                </p:cNvPr>
                <p:cNvCxnSpPr>
                  <a:cxnSpLocks/>
                </p:cNvCxnSpPr>
                <p:nvPr userDrawn="1"/>
              </p:nvCxnSpPr>
              <p:spPr>
                <a:xfrm>
                  <a:off x="8034023" y="1323204"/>
                  <a:ext cx="240795" cy="0"/>
                </a:xfrm>
                <a:prstGeom prst="line">
                  <a:avLst/>
                </a:prstGeom>
                <a:noFill/>
                <a:ln w="9525" cap="flat" cmpd="sng" algn="ctr">
                  <a:solidFill>
                    <a:srgbClr val="A3A3A3"/>
                  </a:solidFill>
                  <a:prstDash val="solid"/>
                </a:ln>
                <a:effectLst/>
              </p:spPr>
            </p:cxnSp>
          </p:grpSp>
        </p:grpSp>
      </p:grpSp>
      <p:pic>
        <p:nvPicPr>
          <p:cNvPr id="45" name="Picture 44">
            <a:extLst>
              <a:ext uri="{FF2B5EF4-FFF2-40B4-BE49-F238E27FC236}">
                <a16:creationId xmlns:a16="http://schemas.microsoft.com/office/drawing/2014/main" id="{8CD50949-089D-FC4D-9B64-D0BE34E13F8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32276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51" name="Tijdelijke aanduiding voor media 28">
            <a:extLst>
              <a:ext uri="{FF2B5EF4-FFF2-40B4-BE49-F238E27FC236}">
                <a16:creationId xmlns:a16="http://schemas.microsoft.com/office/drawing/2014/main" id="{15A68F9C-17D9-48D7-B5F1-02C66FDE94DA}"/>
              </a:ext>
            </a:extLst>
          </p:cNvPr>
          <p:cNvSpPr>
            <a:spLocks noGrp="1"/>
          </p:cNvSpPr>
          <p:nvPr>
            <p:ph type="media" sz="quarter" idx="19" hasCustomPrompt="1"/>
          </p:nvPr>
        </p:nvSpPr>
        <p:spPr>
          <a:xfrm>
            <a:off x="0" y="50400"/>
            <a:ext cx="12192000" cy="6807600"/>
          </a:xfrm>
          <a:solidFill>
            <a:schemeClr val="bg1">
              <a:lumMod val="95000"/>
            </a:schemeClr>
          </a:solidFill>
        </p:spPr>
        <p:txBody>
          <a:bodyPr tIns="2880000" bIns="0" anchor="t" anchorCtr="0"/>
          <a:lstStyle>
            <a:lvl1pPr marL="0" indent="0" algn="ctr">
              <a:buFont typeface="Arial" panose="020B0604020202020204" pitchFamily="34" charset="0"/>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video.</a:t>
            </a:r>
            <a:endParaRPr lang="nl-NL" noProof="0"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noProof="0" smtClean="0"/>
              <a:t>‹#›</a:t>
            </a:fld>
            <a:endParaRPr lang="nl-NL" noProof="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40762" y="-885712"/>
            <a:ext cx="1710506" cy="548182"/>
          </a:xfrm>
          <a:prstGeom prst="rect">
            <a:avLst/>
          </a:prstGeom>
          <a:solidFill>
            <a:schemeClr val="accent1"/>
          </a:solidFill>
        </p:spPr>
        <p:txBody>
          <a:bodyPr wrap="none" lIns="360000" tIns="180000" rIns="360000" bIns="180000" rtlCol="0">
            <a:spAutoFit/>
          </a:bodyPr>
          <a:lstStyle/>
          <a:p>
            <a:pPr algn="ctr"/>
            <a:r>
              <a:rPr lang="nl-NL" sz="1200" b="0" spc="50" baseline="0" noProof="0" dirty="0">
                <a:solidFill>
                  <a:schemeClr val="bg1"/>
                </a:solidFill>
                <a:latin typeface="+mn-lt"/>
                <a:cs typeface="Calibri" panose="020F0502020204030204" pitchFamily="34" charset="0"/>
              </a:rPr>
              <a:t>VIDEO (100%)</a:t>
            </a:r>
          </a:p>
        </p:txBody>
      </p:sp>
      <p:sp>
        <p:nvSpPr>
          <p:cNvPr id="4" name="Titel 3">
            <a:extLst>
              <a:ext uri="{FF2B5EF4-FFF2-40B4-BE49-F238E27FC236}">
                <a16:creationId xmlns:a16="http://schemas.microsoft.com/office/drawing/2014/main" id="{94C53A60-FF81-4C07-B11A-D2D3FE6EA5EE}"/>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141" name="Instruction">
            <a:extLst>
              <a:ext uri="{FF2B5EF4-FFF2-40B4-BE49-F238E27FC236}">
                <a16:creationId xmlns:a16="http://schemas.microsoft.com/office/drawing/2014/main" id="{3D02492E-735F-43A9-B20F-42B84C1F4360}"/>
              </a:ext>
            </a:extLst>
          </p:cNvPr>
          <p:cNvGrpSpPr/>
          <p:nvPr userDrawn="1"/>
        </p:nvGrpSpPr>
        <p:grpSpPr>
          <a:xfrm>
            <a:off x="12389714" y="0"/>
            <a:ext cx="3183678" cy="5176544"/>
            <a:chOff x="12391601" y="0"/>
            <a:chExt cx="3183678" cy="5176544"/>
          </a:xfrm>
        </p:grpSpPr>
        <p:grpSp>
          <p:nvGrpSpPr>
            <p:cNvPr id="142" name="Video icoon">
              <a:extLst>
                <a:ext uri="{FF2B5EF4-FFF2-40B4-BE49-F238E27FC236}">
                  <a16:creationId xmlns:a16="http://schemas.microsoft.com/office/drawing/2014/main" id="{A1A772F4-F39A-4EE3-925F-04B8A1BBDE2B}"/>
                </a:ext>
              </a:extLst>
            </p:cNvPr>
            <p:cNvGrpSpPr/>
            <p:nvPr userDrawn="1"/>
          </p:nvGrpSpPr>
          <p:grpSpPr>
            <a:xfrm>
              <a:off x="12757282" y="1122460"/>
              <a:ext cx="326087" cy="328143"/>
              <a:chOff x="8066315" y="1676399"/>
              <a:chExt cx="1371600" cy="1380253"/>
            </a:xfrm>
          </p:grpSpPr>
          <p:sp>
            <p:nvSpPr>
              <p:cNvPr id="180" name="Rechthoek 179">
                <a:extLst>
                  <a:ext uri="{FF2B5EF4-FFF2-40B4-BE49-F238E27FC236}">
                    <a16:creationId xmlns:a16="http://schemas.microsoft.com/office/drawing/2014/main" id="{84D8B6F3-EACF-4565-9FE9-1BE1A15B877B}"/>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1" name="Vrije vorm 112">
                <a:extLst>
                  <a:ext uri="{FF2B5EF4-FFF2-40B4-BE49-F238E27FC236}">
                    <a16:creationId xmlns:a16="http://schemas.microsoft.com/office/drawing/2014/main" id="{67C939F3-B52E-42FB-8F53-92377F093B2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2" name="Vrije vorm 113">
                <a:extLst>
                  <a:ext uri="{FF2B5EF4-FFF2-40B4-BE49-F238E27FC236}">
                    <a16:creationId xmlns:a16="http://schemas.microsoft.com/office/drawing/2014/main" id="{B096545B-D3BC-47A9-9866-BDF0744BA39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43" name="Rechthoek 142">
              <a:extLst>
                <a:ext uri="{FF2B5EF4-FFF2-40B4-BE49-F238E27FC236}">
                  <a16:creationId xmlns:a16="http://schemas.microsoft.com/office/drawing/2014/main" id="{ABD8B692-D565-42B4-B757-3FDD249F31E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Insert/change video</a:t>
              </a:r>
            </a:p>
          </p:txBody>
        </p:sp>
        <p:sp>
          <p:nvSpPr>
            <p:cNvPr id="144" name="Ovaal 143">
              <a:extLst>
                <a:ext uri="{FF2B5EF4-FFF2-40B4-BE49-F238E27FC236}">
                  <a16:creationId xmlns:a16="http://schemas.microsoft.com/office/drawing/2014/main" id="{4ED62B39-9598-4DA4-A700-EE1F1850D26B}"/>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5" name="Rechte verbindingslijn 144">
              <a:extLst>
                <a:ext uri="{FF2B5EF4-FFF2-40B4-BE49-F238E27FC236}">
                  <a16:creationId xmlns:a16="http://schemas.microsoft.com/office/drawing/2014/main" id="{F66DB6F1-57B4-4324-9247-A85074E50C7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6" name="Rechte verbindingslijn 145">
              <a:extLst>
                <a:ext uri="{FF2B5EF4-FFF2-40B4-BE49-F238E27FC236}">
                  <a16:creationId xmlns:a16="http://schemas.microsoft.com/office/drawing/2014/main" id="{0A18BBF5-75BC-4339-98BC-1C99C3AE7DE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7" name="Rechthoek 146">
              <a:extLst>
                <a:ext uri="{FF2B5EF4-FFF2-40B4-BE49-F238E27FC236}">
                  <a16:creationId xmlns:a16="http://schemas.microsoft.com/office/drawing/2014/main" id="{02BE49AE-C751-40BF-9A0E-23D17840DD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8" name="Groep 147">
              <a:extLst>
                <a:ext uri="{FF2B5EF4-FFF2-40B4-BE49-F238E27FC236}">
                  <a16:creationId xmlns:a16="http://schemas.microsoft.com/office/drawing/2014/main" id="{BD4CA683-F66B-4081-A123-E46E586BEBEC}"/>
                </a:ext>
              </a:extLst>
            </p:cNvPr>
            <p:cNvGrpSpPr/>
            <p:nvPr userDrawn="1"/>
          </p:nvGrpSpPr>
          <p:grpSpPr>
            <a:xfrm>
              <a:off x="12396764" y="4275388"/>
              <a:ext cx="3178515" cy="901156"/>
              <a:chOff x="12396764" y="4439101"/>
              <a:chExt cx="3178515" cy="901156"/>
            </a:xfrm>
          </p:grpSpPr>
          <p:grpSp>
            <p:nvGrpSpPr>
              <p:cNvPr id="175" name="Meer informatie">
                <a:extLst>
                  <a:ext uri="{FF2B5EF4-FFF2-40B4-BE49-F238E27FC236}">
                    <a16:creationId xmlns:a16="http://schemas.microsoft.com/office/drawing/2014/main" id="{EE9416A7-E485-4FBF-9319-8E23E1EE396E}"/>
                  </a:ext>
                </a:extLst>
              </p:cNvPr>
              <p:cNvGrpSpPr/>
              <p:nvPr userDrawn="1"/>
            </p:nvGrpSpPr>
            <p:grpSpPr>
              <a:xfrm>
                <a:off x="12396764" y="4556984"/>
                <a:ext cx="3178515" cy="783273"/>
                <a:chOff x="-3741486" y="3386444"/>
                <a:chExt cx="3178515" cy="783273"/>
              </a:xfrm>
            </p:grpSpPr>
            <p:sp>
              <p:nvSpPr>
                <p:cNvPr id="177" name="Freeform 101">
                  <a:extLst>
                    <a:ext uri="{FF2B5EF4-FFF2-40B4-BE49-F238E27FC236}">
                      <a16:creationId xmlns:a16="http://schemas.microsoft.com/office/drawing/2014/main" id="{9E91CF0A-6E2B-491D-9F97-586431C2B77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C8B0A661-4375-4D5C-BC92-3523B6591E3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33999E89-5206-447D-9E1E-B8679A20C098}"/>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176" name="Rechte verbindingslijn 175">
                <a:extLst>
                  <a:ext uri="{FF2B5EF4-FFF2-40B4-BE49-F238E27FC236}">
                    <a16:creationId xmlns:a16="http://schemas.microsoft.com/office/drawing/2014/main" id="{AE65A2C0-02EC-4D97-880B-E6D93829620A}"/>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49" name="Ovaal 148">
              <a:extLst>
                <a:ext uri="{FF2B5EF4-FFF2-40B4-BE49-F238E27FC236}">
                  <a16:creationId xmlns:a16="http://schemas.microsoft.com/office/drawing/2014/main" id="{AC8F70B4-333E-4F5D-83DC-6E0243513D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0" name="Rechthoek 149">
              <a:extLst>
                <a:ext uri="{FF2B5EF4-FFF2-40B4-BE49-F238E27FC236}">
                  <a16:creationId xmlns:a16="http://schemas.microsoft.com/office/drawing/2014/main" id="{3264F55A-8D1A-4841-AE90-BB44DD05016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endParaRPr>
            </a:p>
          </p:txBody>
        </p:sp>
        <p:grpSp>
          <p:nvGrpSpPr>
            <p:cNvPr id="151" name="Groep 150">
              <a:extLst>
                <a:ext uri="{FF2B5EF4-FFF2-40B4-BE49-F238E27FC236}">
                  <a16:creationId xmlns:a16="http://schemas.microsoft.com/office/drawing/2014/main" id="{1AC3A7EC-1F27-406F-A2D2-217D227CA8A6}"/>
                </a:ext>
              </a:extLst>
            </p:cNvPr>
            <p:cNvGrpSpPr/>
            <p:nvPr userDrawn="1"/>
          </p:nvGrpSpPr>
          <p:grpSpPr>
            <a:xfrm>
              <a:off x="12757282" y="2184550"/>
              <a:ext cx="825500" cy="209550"/>
              <a:chOff x="13504624" y="2482850"/>
              <a:chExt cx="825500" cy="209550"/>
            </a:xfrm>
          </p:grpSpPr>
          <p:sp>
            <p:nvSpPr>
              <p:cNvPr id="172" name="Rechthoek 171">
                <a:extLst>
                  <a:ext uri="{FF2B5EF4-FFF2-40B4-BE49-F238E27FC236}">
                    <a16:creationId xmlns:a16="http://schemas.microsoft.com/office/drawing/2014/main" id="{F2B90F8E-3FE4-4660-B5EC-8D519C62C56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3" name="Rechte verbindingslijn 172">
                <a:extLst>
                  <a:ext uri="{FF2B5EF4-FFF2-40B4-BE49-F238E27FC236}">
                    <a16:creationId xmlns:a16="http://schemas.microsoft.com/office/drawing/2014/main" id="{23B17EEF-4B86-4288-8F78-592F4C81A0E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4" name="Gelijkbenige driehoek 173">
                <a:extLst>
                  <a:ext uri="{FF2B5EF4-FFF2-40B4-BE49-F238E27FC236}">
                    <a16:creationId xmlns:a16="http://schemas.microsoft.com/office/drawing/2014/main" id="{2840B526-BECA-41B6-A265-B67A60F189E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152" name="Ovaal 151">
              <a:extLst>
                <a:ext uri="{FF2B5EF4-FFF2-40B4-BE49-F238E27FC236}">
                  <a16:creationId xmlns:a16="http://schemas.microsoft.com/office/drawing/2014/main" id="{46D49D3D-C6EF-46B0-BBD3-91E62C8C11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3" name="Rechthoek 152">
              <a:extLst>
                <a:ext uri="{FF2B5EF4-FFF2-40B4-BE49-F238E27FC236}">
                  <a16:creationId xmlns:a16="http://schemas.microsoft.com/office/drawing/2014/main" id="{0BF9244E-C1AF-42BF-AD9D-489252CB3B0A}"/>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4" name="Rechte verbindingslijn 153">
              <a:extLst>
                <a:ext uri="{FF2B5EF4-FFF2-40B4-BE49-F238E27FC236}">
                  <a16:creationId xmlns:a16="http://schemas.microsoft.com/office/drawing/2014/main" id="{84C351DA-484F-4DB7-BED7-2E417A08DC0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55" name="Groep 154">
              <a:extLst>
                <a:ext uri="{FF2B5EF4-FFF2-40B4-BE49-F238E27FC236}">
                  <a16:creationId xmlns:a16="http://schemas.microsoft.com/office/drawing/2014/main" id="{275A28EA-6B85-4299-91CE-F91C338C116F}"/>
                </a:ext>
              </a:extLst>
            </p:cNvPr>
            <p:cNvGrpSpPr/>
            <p:nvPr userDrawn="1"/>
          </p:nvGrpSpPr>
          <p:grpSpPr>
            <a:xfrm>
              <a:off x="12696514" y="3527144"/>
              <a:ext cx="514284" cy="612918"/>
              <a:chOff x="12682980" y="3403241"/>
              <a:chExt cx="622284" cy="741632"/>
            </a:xfrm>
          </p:grpSpPr>
          <p:grpSp>
            <p:nvGrpSpPr>
              <p:cNvPr id="156" name="Groep 155">
                <a:extLst>
                  <a:ext uri="{FF2B5EF4-FFF2-40B4-BE49-F238E27FC236}">
                    <a16:creationId xmlns:a16="http://schemas.microsoft.com/office/drawing/2014/main" id="{D3DECA22-F857-4F9D-8F84-C10C85B73394}"/>
                  </a:ext>
                </a:extLst>
              </p:cNvPr>
              <p:cNvGrpSpPr/>
              <p:nvPr userDrawn="1"/>
            </p:nvGrpSpPr>
            <p:grpSpPr>
              <a:xfrm>
                <a:off x="12771568" y="3403241"/>
                <a:ext cx="467138" cy="448489"/>
                <a:chOff x="12782195" y="3403241"/>
                <a:chExt cx="467138" cy="448489"/>
              </a:xfrm>
            </p:grpSpPr>
            <p:grpSp>
              <p:nvGrpSpPr>
                <p:cNvPr id="159" name="Groep 158">
                  <a:extLst>
                    <a:ext uri="{FF2B5EF4-FFF2-40B4-BE49-F238E27FC236}">
                      <a16:creationId xmlns:a16="http://schemas.microsoft.com/office/drawing/2014/main" id="{63DAD3CA-48A0-400B-808D-7E318ACBA198}"/>
                    </a:ext>
                  </a:extLst>
                </p:cNvPr>
                <p:cNvGrpSpPr/>
                <p:nvPr userDrawn="1"/>
              </p:nvGrpSpPr>
              <p:grpSpPr>
                <a:xfrm>
                  <a:off x="12782195" y="3403241"/>
                  <a:ext cx="412967" cy="393907"/>
                  <a:chOff x="13554906" y="3320109"/>
                  <a:chExt cx="443906" cy="423419"/>
                </a:xfrm>
              </p:grpSpPr>
              <p:grpSp>
                <p:nvGrpSpPr>
                  <p:cNvPr id="166" name="Groep 165">
                    <a:extLst>
                      <a:ext uri="{FF2B5EF4-FFF2-40B4-BE49-F238E27FC236}">
                        <a16:creationId xmlns:a16="http://schemas.microsoft.com/office/drawing/2014/main" id="{42BDCAC9-DE05-49CD-A0FB-277F509D51F6}"/>
                      </a:ext>
                    </a:extLst>
                  </p:cNvPr>
                  <p:cNvGrpSpPr/>
                  <p:nvPr userDrawn="1"/>
                </p:nvGrpSpPr>
                <p:grpSpPr>
                  <a:xfrm>
                    <a:off x="13554906" y="3320109"/>
                    <a:ext cx="443906" cy="423419"/>
                    <a:chOff x="12909684" y="1276143"/>
                    <a:chExt cx="443906" cy="423419"/>
                  </a:xfrm>
                </p:grpSpPr>
                <p:sp>
                  <p:nvSpPr>
                    <p:cNvPr id="169" name="Rechthoek 168">
                      <a:extLst>
                        <a:ext uri="{FF2B5EF4-FFF2-40B4-BE49-F238E27FC236}">
                          <a16:creationId xmlns:a16="http://schemas.microsoft.com/office/drawing/2014/main" id="{06D937A8-1290-48CD-96D9-D2857B99E62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0" name="Rechthoek 169">
                      <a:extLst>
                        <a:ext uri="{FF2B5EF4-FFF2-40B4-BE49-F238E27FC236}">
                          <a16:creationId xmlns:a16="http://schemas.microsoft.com/office/drawing/2014/main" id="{C78286D8-FC88-4C93-B2CE-9DD5B1778D8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71" name="Ovaal 170">
                      <a:extLst>
                        <a:ext uri="{FF2B5EF4-FFF2-40B4-BE49-F238E27FC236}">
                          <a16:creationId xmlns:a16="http://schemas.microsoft.com/office/drawing/2014/main" id="{EEA35276-F408-4F54-BA7F-95C2C0EF89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67" name="Afbeelding 166">
                    <a:extLst>
                      <a:ext uri="{FF2B5EF4-FFF2-40B4-BE49-F238E27FC236}">
                        <a16:creationId xmlns:a16="http://schemas.microsoft.com/office/drawing/2014/main" id="{556CBF93-5544-41E8-82C4-82702E5BECB0}"/>
                      </a:ext>
                    </a:extLst>
                  </p:cNvPr>
                  <p:cNvPicPr>
                    <a:picLocks noChangeAspect="1"/>
                  </p:cNvPicPr>
                  <p:nvPr userDrawn="1"/>
                </p:nvPicPr>
                <p:blipFill>
                  <a:blip r:embed="rId2" cstate="email">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168" name="Afbeelding 167">
                    <a:extLst>
                      <a:ext uri="{FF2B5EF4-FFF2-40B4-BE49-F238E27FC236}">
                        <a16:creationId xmlns:a16="http://schemas.microsoft.com/office/drawing/2014/main" id="{E76F04E3-9072-4861-98A2-B27820D3335A}"/>
                      </a:ext>
                    </a:extLst>
                  </p:cNvPr>
                  <p:cNvPicPr>
                    <a:picLocks noChangeAspect="1"/>
                  </p:cNvPicPr>
                  <p:nvPr userDrawn="1"/>
                </p:nvPicPr>
                <p:blipFill>
                  <a:blip r:embed="rId4" cstate="email">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8" y="3454369"/>
                    <a:ext cx="173367" cy="111423"/>
                  </a:xfrm>
                  <a:prstGeom prst="rect">
                    <a:avLst/>
                  </a:prstGeom>
                </p:spPr>
              </p:pic>
            </p:grpSp>
            <p:grpSp>
              <p:nvGrpSpPr>
                <p:cNvPr id="160" name="Groep 159">
                  <a:extLst>
                    <a:ext uri="{FF2B5EF4-FFF2-40B4-BE49-F238E27FC236}">
                      <a16:creationId xmlns:a16="http://schemas.microsoft.com/office/drawing/2014/main" id="{199D95BA-C1F5-42FD-A2EE-C5256BEB0E29}"/>
                    </a:ext>
                  </a:extLst>
                </p:cNvPr>
                <p:cNvGrpSpPr/>
                <p:nvPr userDrawn="1"/>
              </p:nvGrpSpPr>
              <p:grpSpPr>
                <a:xfrm>
                  <a:off x="13103513" y="3705268"/>
                  <a:ext cx="145820" cy="146462"/>
                  <a:chOff x="13096169" y="3602278"/>
                  <a:chExt cx="145820" cy="146462"/>
                </a:xfrm>
              </p:grpSpPr>
              <p:sp>
                <p:nvSpPr>
                  <p:cNvPr id="164" name="Rechthoek 163">
                    <a:extLst>
                      <a:ext uri="{FF2B5EF4-FFF2-40B4-BE49-F238E27FC236}">
                        <a16:creationId xmlns:a16="http://schemas.microsoft.com/office/drawing/2014/main" id="{7E616FCE-D978-4F61-B5AE-B694538A468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Rechthoek 164">
                    <a:extLst>
                      <a:ext uri="{FF2B5EF4-FFF2-40B4-BE49-F238E27FC236}">
                        <a16:creationId xmlns:a16="http://schemas.microsoft.com/office/drawing/2014/main" id="{1CA147D9-4C75-4451-9A28-8EA69C40A16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1" name="Groep 160">
                  <a:extLst>
                    <a:ext uri="{FF2B5EF4-FFF2-40B4-BE49-F238E27FC236}">
                      <a16:creationId xmlns:a16="http://schemas.microsoft.com/office/drawing/2014/main" id="{4728B03D-50EA-4F29-9CF8-80428AEE4DE8}"/>
                    </a:ext>
                  </a:extLst>
                </p:cNvPr>
                <p:cNvGrpSpPr/>
                <p:nvPr userDrawn="1"/>
              </p:nvGrpSpPr>
              <p:grpSpPr>
                <a:xfrm rot="10800000">
                  <a:off x="13061402" y="3665637"/>
                  <a:ext cx="145820" cy="146462"/>
                  <a:chOff x="13096169" y="3602278"/>
                  <a:chExt cx="145820" cy="146462"/>
                </a:xfrm>
              </p:grpSpPr>
              <p:sp>
                <p:nvSpPr>
                  <p:cNvPr id="162" name="Rechthoek 161">
                    <a:extLst>
                      <a:ext uri="{FF2B5EF4-FFF2-40B4-BE49-F238E27FC236}">
                        <a16:creationId xmlns:a16="http://schemas.microsoft.com/office/drawing/2014/main" id="{808C606E-C636-483E-9A43-FB4C5190C8A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3" name="Rechthoek 162">
                    <a:extLst>
                      <a:ext uri="{FF2B5EF4-FFF2-40B4-BE49-F238E27FC236}">
                        <a16:creationId xmlns:a16="http://schemas.microsoft.com/office/drawing/2014/main" id="{4F6B8671-3BD8-472E-A2FA-595BC2D0D98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57" name="Rechthoek 156">
                <a:extLst>
                  <a:ext uri="{FF2B5EF4-FFF2-40B4-BE49-F238E27FC236}">
                    <a16:creationId xmlns:a16="http://schemas.microsoft.com/office/drawing/2014/main" id="{5E9D733F-C7D8-4715-9B35-BCCDB3610E5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58" name="Gelijkbenige driehoek 157">
                <a:extLst>
                  <a:ext uri="{FF2B5EF4-FFF2-40B4-BE49-F238E27FC236}">
                    <a16:creationId xmlns:a16="http://schemas.microsoft.com/office/drawing/2014/main" id="{DCC7863D-CACA-4790-B43A-8BFF53EC27E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pic>
        <p:nvPicPr>
          <p:cNvPr id="49" name="Picture 48">
            <a:extLst>
              <a:ext uri="{FF2B5EF4-FFF2-40B4-BE49-F238E27FC236}">
                <a16:creationId xmlns:a16="http://schemas.microsoft.com/office/drawing/2014/main" id="{E8C8550D-B4B1-8445-B6FA-847F145704A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254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sp>
        <p:nvSpPr>
          <p:cNvPr id="104" name="Rechthoek 103"/>
          <p:cNvSpPr/>
          <p:nvPr userDrawn="1"/>
        </p:nvSpPr>
        <p:spPr>
          <a:xfrm>
            <a:off x="0" y="0"/>
            <a:ext cx="121697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5" name="Tekstvak 104"/>
          <p:cNvSpPr txBox="1"/>
          <p:nvPr userDrawn="1"/>
        </p:nvSpPr>
        <p:spPr>
          <a:xfrm>
            <a:off x="8533159" y="-399456"/>
            <a:ext cx="3636616" cy="381673"/>
          </a:xfrm>
          <a:prstGeom prst="rect">
            <a:avLst/>
          </a:prstGeom>
          <a:noFill/>
        </p:spPr>
        <p:txBody>
          <a:bodyPr wrap="square" lIns="0" tIns="0" rIns="0" bIns="0" rtlCol="0" anchor="ctr">
            <a:noAutofit/>
          </a:bodyPr>
          <a:lstStyle/>
          <a:p>
            <a:pPr algn="r"/>
            <a:r>
              <a:rPr lang="en-US" sz="1400" noProof="0" dirty="0">
                <a:solidFill>
                  <a:srgbClr val="303E48">
                    <a:lumMod val="60000"/>
                    <a:lumOff val="40000"/>
                  </a:srgbClr>
                </a:solidFill>
              </a:rPr>
              <a:t>Instruction slide: YouTube links</a:t>
            </a:r>
          </a:p>
        </p:txBody>
      </p:sp>
      <p:sp>
        <p:nvSpPr>
          <p:cNvPr id="106" name="Tekstvak 105"/>
          <p:cNvSpPr txBox="1"/>
          <p:nvPr userDrawn="1"/>
        </p:nvSpPr>
        <p:spPr>
          <a:xfrm>
            <a:off x="692696" y="692696"/>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US" noProof="0" dirty="0">
                <a:solidFill>
                  <a:srgbClr val="0096A5"/>
                </a:solidFill>
                <a:latin typeface="Oswald" panose="02000503000000000000" pitchFamily="2" charset="0"/>
              </a:rPr>
              <a:t>Video instructions – YouTube links</a:t>
            </a:r>
          </a:p>
        </p:txBody>
      </p:sp>
      <p:cxnSp>
        <p:nvCxnSpPr>
          <p:cNvPr id="107" name="Rechte verbindingslijn 106"/>
          <p:cNvCxnSpPr/>
          <p:nvPr userDrawn="1"/>
        </p:nvCxnSpPr>
        <p:spPr>
          <a:xfrm>
            <a:off x="338793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8" name="Rechte verbindingslijn 107"/>
          <p:cNvCxnSpPr/>
          <p:nvPr userDrawn="1"/>
        </p:nvCxnSpPr>
        <p:spPr>
          <a:xfrm>
            <a:off x="6083176"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108"/>
          <p:cNvCxnSpPr>
            <a:cxnSpLocks/>
          </p:cNvCxnSpPr>
          <p:nvPr userDrawn="1"/>
        </p:nvCxnSpPr>
        <p:spPr>
          <a:xfrm flipH="1">
            <a:off x="671042" y="3879057"/>
            <a:ext cx="8107374"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110" name="H2">
            <a:hlinkClick r:id="" action="ppaction://noaction"/>
          </p:cNvPr>
          <p:cNvSpPr txBox="1"/>
          <p:nvPr userDrawn="1"/>
        </p:nvSpPr>
        <p:spPr>
          <a:xfrm>
            <a:off x="1029525"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Text Levels</a:t>
            </a:r>
          </a:p>
          <a:p>
            <a:pPr algn="ctr">
              <a:spcBef>
                <a:spcPts val="600"/>
              </a:spcBef>
              <a:spcAft>
                <a:spcPts val="600"/>
              </a:spcAft>
            </a:pPr>
            <a:r>
              <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2"/>
              </a:rPr>
              <a:t>https://youtu.be/0S5JXp8v6iM</a:t>
            </a:r>
            <a:endParaRPr lang="en-US" sz="10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1" name="H2">
            <a:hlinkClick r:id="" action="ppaction://noaction"/>
          </p:cNvPr>
          <p:cNvSpPr txBox="1"/>
          <p:nvPr userDrawn="1"/>
        </p:nvSpPr>
        <p:spPr>
          <a:xfrm>
            <a:off x="3675873" y="2742907"/>
            <a:ext cx="2163787"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Images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3"/>
              </a:rPr>
              <a:t>https://youtu.be/u-AgyEON7cU</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2" name="H2">
            <a:hlinkClick r:id="" action="ppaction://noaction"/>
          </p:cNvPr>
          <p:cNvSpPr txBox="1"/>
          <p:nvPr userDrawn="1"/>
        </p:nvSpPr>
        <p:spPr>
          <a:xfrm>
            <a:off x="6469466" y="2742907"/>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Charts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4"/>
              </a:rPr>
              <a:t>https://youtu.be/oNGTAj4ajJ4</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13" name="Grafiek icoon"/>
          <p:cNvGrpSpPr/>
          <p:nvPr userDrawn="1"/>
        </p:nvGrpSpPr>
        <p:grpSpPr>
          <a:xfrm>
            <a:off x="7251715" y="2184001"/>
            <a:ext cx="358163" cy="389873"/>
            <a:chOff x="12468049" y="1754144"/>
            <a:chExt cx="339072" cy="369091"/>
          </a:xfrm>
        </p:grpSpPr>
        <p:sp>
          <p:nvSpPr>
            <p:cNvPr id="114" name="Rechthoek 113"/>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5" name="Rechthoek 114"/>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2" name="Rechthoek 12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29" name="H2">
            <a:hlinkClick r:id="" action="ppaction://noaction"/>
          </p:cNvPr>
          <p:cNvSpPr txBox="1"/>
          <p:nvPr userDrawn="1"/>
        </p:nvSpPr>
        <p:spPr>
          <a:xfrm>
            <a:off x="1064360"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Tables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5"/>
              </a:rPr>
              <a:t>https://youtu.be/t1mKSiMRSxE</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0" name="H2">
            <a:hlinkClick r:id="" action="ppaction://noaction"/>
          </p:cNvPr>
          <p:cNvSpPr txBox="1"/>
          <p:nvPr userDrawn="1"/>
        </p:nvSpPr>
        <p:spPr>
          <a:xfrm>
            <a:off x="3809062" y="4962341"/>
            <a:ext cx="1967079" cy="710156"/>
          </a:xfrm>
          <a:prstGeom prst="rect">
            <a:avLst/>
          </a:prstGeom>
          <a:noFill/>
        </p:spPr>
        <p:txBody>
          <a:bodyPr wrap="square" lIns="0" tIns="0" rIns="0" bIns="0" rtlCol="0" anchor="b">
            <a:noAutofit/>
          </a:bodyPr>
          <a:lstStyle/>
          <a:p>
            <a:pPr algn="ctr" defTabSz="1217512">
              <a:spcBef>
                <a:spcPts val="600"/>
              </a:spcBef>
              <a:spcAft>
                <a:spcPts val="600"/>
              </a:spcAft>
            </a:pPr>
            <a:endParaRPr lang="en-US" sz="1200" noProof="0" dirty="0">
              <a:solidFill>
                <a:schemeClr val="tx2"/>
              </a:solidFill>
              <a:latin typeface="+mj-lt"/>
            </a:endParaRPr>
          </a:p>
          <a:p>
            <a:pPr algn="ctr" defTabSz="1217512">
              <a:spcBef>
                <a:spcPts val="600"/>
              </a:spcBef>
              <a:spcAft>
                <a:spcPts val="600"/>
              </a:spcAft>
            </a:pPr>
            <a:r>
              <a:rPr lang="en-US" sz="1200" noProof="0" dirty="0">
                <a:solidFill>
                  <a:srgbClr val="0096A5"/>
                </a:solidFill>
                <a:latin typeface="Oswald" panose="02000503000000000000" pitchFamily="2" charset="0"/>
              </a:rPr>
              <a:t>Instruction:</a:t>
            </a:r>
            <a:r>
              <a:rPr lang="en-US" sz="1200" noProof="0" dirty="0">
                <a:solidFill>
                  <a:schemeClr val="tx2"/>
                </a:solidFill>
                <a:latin typeface="Oswald" panose="02000503000000000000" pitchFamily="2" charset="0"/>
              </a:rPr>
              <a:t/>
            </a:r>
            <a:br>
              <a:rPr lang="en-US" sz="1200" noProof="0" dirty="0">
                <a:solidFill>
                  <a:schemeClr val="tx2"/>
                </a:solidFill>
                <a:latin typeface="Oswald" panose="02000503000000000000" pitchFamily="2" charset="0"/>
              </a:rPr>
            </a:br>
            <a:r>
              <a:rPr lang="en-US" sz="1200" noProof="0" dirty="0">
                <a:solidFill>
                  <a:schemeClr val="tx2"/>
                </a:solidFill>
                <a:latin typeface="Oswald" panose="02000503000000000000" pitchFamily="2" charset="0"/>
              </a:rPr>
              <a:t>Working with </a:t>
            </a:r>
            <a:r>
              <a:rPr lang="en-US" sz="1200" noProof="0" dirty="0">
                <a:solidFill>
                  <a:srgbClr val="44546A"/>
                </a:solidFill>
                <a:latin typeface="Oswald" panose="02000503000000000000" pitchFamily="2" charset="0"/>
              </a:rPr>
              <a:t>Videos</a:t>
            </a:r>
            <a:endParaRPr lang="en-US" sz="1200" kern="1200" noProof="0" dirty="0">
              <a:solidFill>
                <a:srgbClr val="44546A"/>
              </a:solidFill>
              <a:latin typeface="Oswald" panose="02000503000000000000" pitchFamily="2" charset="0"/>
              <a:ea typeface="+mn-ea"/>
              <a:cs typeface="+mn-cs"/>
            </a:endParaRPr>
          </a:p>
          <a:p>
            <a:pPr marL="0" algn="ctr" defTabSz="1217512" rtl="0" eaLnBrk="1" latinLnBrk="0" hangingPunct="1">
              <a:spcBef>
                <a:spcPts val="600"/>
              </a:spcBef>
              <a:spcAft>
                <a:spcPts val="600"/>
              </a:spcAft>
            </a:pPr>
            <a:r>
              <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hlinkClick r:id="rId6"/>
              </a:rPr>
              <a:t>https://youtu.be/o9RYr_eARno</a:t>
            </a:r>
            <a:endParaRPr lang="en-US" sz="1000" kern="1200" noProof="0" dirty="0">
              <a:solidFill>
                <a:srgbClr val="44546A"/>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2" name="Tabel icoon"/>
          <p:cNvGrpSpPr/>
          <p:nvPr userDrawn="1"/>
        </p:nvGrpSpPr>
        <p:grpSpPr>
          <a:xfrm>
            <a:off x="1804791" y="4385923"/>
            <a:ext cx="447009" cy="403759"/>
            <a:chOff x="6072040" y="3376043"/>
            <a:chExt cx="1227920" cy="1109109"/>
          </a:xfrm>
        </p:grpSpPr>
        <p:sp>
          <p:nvSpPr>
            <p:cNvPr id="133" name="Rechthoek 132"/>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5" name="Rechte verbindingslijn 134"/>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6" name="Rechte verbindingslijn 135"/>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7" name="Rechte verbindingslijn 136"/>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8" name="Rechte verbindingslijn 137"/>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138"/>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40" name="Rechthoek 139"/>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1" name="Video icoon"/>
          <p:cNvGrpSpPr/>
          <p:nvPr userDrawn="1"/>
        </p:nvGrpSpPr>
        <p:grpSpPr>
          <a:xfrm>
            <a:off x="4594984" y="4392446"/>
            <a:ext cx="400553" cy="403079"/>
            <a:chOff x="8066315" y="1676399"/>
            <a:chExt cx="1371600" cy="1380253"/>
          </a:xfrm>
        </p:grpSpPr>
        <p:sp>
          <p:nvSpPr>
            <p:cNvPr id="142" name="Rechthoek 141"/>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3"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4"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46" name="Knop uitleg"/>
          <p:cNvGrpSpPr/>
          <p:nvPr userDrawn="1"/>
        </p:nvGrpSpPr>
        <p:grpSpPr>
          <a:xfrm>
            <a:off x="9491567" y="2860358"/>
            <a:ext cx="1944216" cy="2037397"/>
            <a:chOff x="9275416" y="2755352"/>
            <a:chExt cx="1944216" cy="2037397"/>
          </a:xfrm>
        </p:grpSpPr>
        <p:sp>
          <p:nvSpPr>
            <p:cNvPr id="147"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48" name="Groep 147"/>
            <p:cNvGrpSpPr/>
            <p:nvPr userDrawn="1"/>
          </p:nvGrpSpPr>
          <p:grpSpPr>
            <a:xfrm>
              <a:off x="9434682" y="3006335"/>
              <a:ext cx="1625685" cy="1701927"/>
              <a:chOff x="9434682" y="3006335"/>
              <a:chExt cx="1625685" cy="1701927"/>
            </a:xfrm>
          </p:grpSpPr>
          <p:sp>
            <p:nvSpPr>
              <p:cNvPr id="149" name="Ovaal 148"/>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0"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en-US" sz="1200" kern="1200" noProof="0">
                    <a:solidFill>
                      <a:srgbClr val="FFFFFF"/>
                    </a:solidFill>
                    <a:latin typeface="Oswald" panose="02000503000000000000" pitchFamily="2" charset="0"/>
                    <a:ea typeface="+mn-ea"/>
                    <a:cs typeface="+mn-cs"/>
                  </a:rPr>
                  <a:t>Open this slide in the slideshow and click on the preferred YouTube-link</a:t>
                </a:r>
                <a:endParaRPr lang="en-US" sz="1000" kern="1200" noProof="0">
                  <a:solidFill>
                    <a:srgbClr val="FFFFFF"/>
                  </a:solidFill>
                  <a:latin typeface="Oswald" panose="02000503000000000000" pitchFamily="2" charset="0"/>
                  <a:ea typeface="+mn-ea"/>
                  <a:cs typeface="+mn-cs"/>
                </a:endParaRPr>
              </a:p>
            </p:txBody>
          </p:sp>
          <p:grpSp>
            <p:nvGrpSpPr>
              <p:cNvPr id="169" name="Groep 168"/>
              <p:cNvGrpSpPr>
                <a:grpSpLocks noChangeAspect="1"/>
              </p:cNvGrpSpPr>
              <p:nvPr userDrawn="1"/>
            </p:nvGrpSpPr>
            <p:grpSpPr>
              <a:xfrm>
                <a:off x="10139574" y="3193941"/>
                <a:ext cx="215900" cy="464820"/>
                <a:chOff x="9836152" y="1052862"/>
                <a:chExt cx="269875" cy="581025"/>
              </a:xfrm>
              <a:solidFill>
                <a:schemeClr val="bg1"/>
              </a:solidFill>
            </p:grpSpPr>
            <p:sp>
              <p:nvSpPr>
                <p:cNvPr id="170"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71"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grpSp>
      </p:grpSp>
      <p:sp>
        <p:nvSpPr>
          <p:cNvPr id="172" name="Tijdelijke aanduiding voor tekst 58"/>
          <p:cNvSpPr txBox="1">
            <a:spLocks/>
          </p:cNvSpPr>
          <p:nvPr userDrawn="1"/>
        </p:nvSpPr>
        <p:spPr>
          <a:xfrm>
            <a:off x="0" y="6750000"/>
            <a:ext cx="12169775"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en-US" noProof="0"/>
          </a:p>
        </p:txBody>
      </p:sp>
      <p:cxnSp>
        <p:nvCxnSpPr>
          <p:cNvPr id="173" name="Rechte verbindingslijn 172"/>
          <p:cNvCxnSpPr>
            <a:cxnSpLocks/>
          </p:cNvCxnSpPr>
          <p:nvPr userDrawn="1"/>
        </p:nvCxnSpPr>
        <p:spPr>
          <a:xfrm>
            <a:off x="692696" y="1124808"/>
            <a:ext cx="9928695"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grpSp>
        <p:nvGrpSpPr>
          <p:cNvPr id="175" name="Groep 174"/>
          <p:cNvGrpSpPr/>
          <p:nvPr userDrawn="1"/>
        </p:nvGrpSpPr>
        <p:grpSpPr>
          <a:xfrm>
            <a:off x="1627549" y="2276771"/>
            <a:ext cx="757283" cy="226154"/>
            <a:chOff x="1607118" y="2276771"/>
            <a:chExt cx="757283" cy="226154"/>
          </a:xfrm>
        </p:grpSpPr>
        <p:grpSp>
          <p:nvGrpSpPr>
            <p:cNvPr id="176" name="Groep 175"/>
            <p:cNvGrpSpPr/>
            <p:nvPr userDrawn="1"/>
          </p:nvGrpSpPr>
          <p:grpSpPr>
            <a:xfrm>
              <a:off x="2077148" y="2276771"/>
              <a:ext cx="287253" cy="226154"/>
              <a:chOff x="-3310843" y="700986"/>
              <a:chExt cx="182598" cy="143759"/>
            </a:xfrm>
          </p:grpSpPr>
          <p:grpSp>
            <p:nvGrpSpPr>
              <p:cNvPr id="188" name="Groep 187"/>
              <p:cNvGrpSpPr/>
              <p:nvPr userDrawn="1"/>
            </p:nvGrpSpPr>
            <p:grpSpPr>
              <a:xfrm>
                <a:off x="-3310843" y="700986"/>
                <a:ext cx="182598" cy="143759"/>
                <a:chOff x="-3310843" y="700986"/>
                <a:chExt cx="182598" cy="143759"/>
              </a:xfrm>
            </p:grpSpPr>
            <p:cxnSp>
              <p:nvCxnSpPr>
                <p:cNvPr id="192" name="Rechte verbindingslijn 191"/>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93" name="Rechte verbindingslijn 192"/>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94" name="Rechte verbindingslijn 193"/>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95" name="Rechte verbindingslijn 194"/>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96" name="Rechte verbindingslijn 195"/>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89" name="Groep 188"/>
              <p:cNvGrpSpPr/>
              <p:nvPr userDrawn="1"/>
            </p:nvGrpSpPr>
            <p:grpSpPr>
              <a:xfrm flipH="1">
                <a:off x="-3310774" y="735854"/>
                <a:ext cx="88801" cy="72568"/>
                <a:chOff x="-2091059" y="1395403"/>
                <a:chExt cx="157316" cy="128558"/>
              </a:xfrm>
            </p:grpSpPr>
            <p:sp>
              <p:nvSpPr>
                <p:cNvPr id="190" name="Rechthoek 189"/>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1"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77" name="Groep 176"/>
            <p:cNvGrpSpPr/>
            <p:nvPr userDrawn="1"/>
          </p:nvGrpSpPr>
          <p:grpSpPr>
            <a:xfrm>
              <a:off x="1607118" y="2276771"/>
              <a:ext cx="287253" cy="226154"/>
              <a:chOff x="-3634116" y="700986"/>
              <a:chExt cx="182598" cy="143759"/>
            </a:xfrm>
          </p:grpSpPr>
          <p:grpSp>
            <p:nvGrpSpPr>
              <p:cNvPr id="178" name="Groep 177"/>
              <p:cNvGrpSpPr/>
              <p:nvPr userDrawn="1"/>
            </p:nvGrpSpPr>
            <p:grpSpPr>
              <a:xfrm>
                <a:off x="-3634116" y="700986"/>
                <a:ext cx="182598" cy="143759"/>
                <a:chOff x="-3634116" y="700986"/>
                <a:chExt cx="182598" cy="143759"/>
              </a:xfrm>
            </p:grpSpPr>
            <p:cxnSp>
              <p:nvCxnSpPr>
                <p:cNvPr id="183" name="Rechte verbindingslijn 182"/>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84" name="Rechte verbindingslijn 183"/>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85" name="Rechte verbindingslijn 184"/>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86" name="Rechte verbindingslijn 185"/>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87" name="Rechte verbindingslijn 186"/>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80" name="Groep 179"/>
              <p:cNvGrpSpPr/>
              <p:nvPr userDrawn="1"/>
            </p:nvGrpSpPr>
            <p:grpSpPr>
              <a:xfrm>
                <a:off x="-3634047" y="735854"/>
                <a:ext cx="88801" cy="72568"/>
                <a:chOff x="-2091059" y="1395403"/>
                <a:chExt cx="157316" cy="128558"/>
              </a:xfrm>
            </p:grpSpPr>
            <p:sp>
              <p:nvSpPr>
                <p:cNvPr id="181" name="Rechthoek 180"/>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97" name="Groep 196"/>
          <p:cNvGrpSpPr/>
          <p:nvPr userDrawn="1"/>
        </p:nvGrpSpPr>
        <p:grpSpPr>
          <a:xfrm>
            <a:off x="4565636" y="2179391"/>
            <a:ext cx="368482" cy="398538"/>
            <a:chOff x="14466489" y="1001522"/>
            <a:chExt cx="290627" cy="314333"/>
          </a:xfrm>
        </p:grpSpPr>
        <p:sp>
          <p:nvSpPr>
            <p:cNvPr id="198" name="Rechthoek 197"/>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99" name="Ovaal 198"/>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6"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7"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08" name="Rechte verbindingslijn 207"/>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208"/>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Tekstvak 105">
            <a:extLst>
              <a:ext uri="{FF2B5EF4-FFF2-40B4-BE49-F238E27FC236}">
                <a16:creationId xmlns:a16="http://schemas.microsoft.com/office/drawing/2014/main" id="{18169F83-4916-8142-91EB-DC6A18B6E410}"/>
              </a:ext>
            </a:extLst>
          </p:cNvPr>
          <p:cNvSpPr txBox="1"/>
          <p:nvPr userDrawn="1"/>
        </p:nvSpPr>
        <p:spPr>
          <a:xfrm>
            <a:off x="692696" y="6030241"/>
            <a:ext cx="9928695"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lvl="0"/>
            <a:r>
              <a:rPr lang="en-GB" sz="1200" b="0" i="0" kern="1200" cap="all" baseline="0" dirty="0">
                <a:solidFill>
                  <a:schemeClr val="accent2"/>
                </a:solidFill>
                <a:effectLst/>
                <a:latin typeface="+mj-lt"/>
                <a:ea typeface="+mj-ea"/>
                <a:cs typeface="+mj-cs"/>
              </a:rPr>
              <a:t>you can find instructions on the left and right hand side of the slide</a:t>
            </a:r>
            <a:endParaRPr lang="en-US" sz="1200" noProof="0" dirty="0">
              <a:solidFill>
                <a:srgbClr val="0096A5"/>
              </a:solidFill>
              <a:latin typeface="Oswald" panose="02000503000000000000" pitchFamily="2" charset="0"/>
            </a:endParaRPr>
          </a:p>
        </p:txBody>
      </p:sp>
    </p:spTree>
    <p:extLst>
      <p:ext uri="{BB962C8B-B14F-4D97-AF65-F5344CB8AC3E}">
        <p14:creationId xmlns:p14="http://schemas.microsoft.com/office/powerpoint/2010/main" val="425113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7406557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651" name="think-cell Slide" r:id="rId4" imgW="344" imgH="344" progId="TCLayout.ActiveDocument.1">
                  <p:embed/>
                </p:oleObj>
              </mc:Choice>
              <mc:Fallback>
                <p:oleObj name="think-cell Slide" r:id="rId4" imgW="344" imgH="34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1080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311298" y="-885712"/>
            <a:ext cx="1569441"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(100%)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2" name="Titel 1">
            <a:extLst>
              <a:ext uri="{FF2B5EF4-FFF2-40B4-BE49-F238E27FC236}">
                <a16:creationId xmlns:a16="http://schemas.microsoft.com/office/drawing/2014/main" id="{756C6461-F415-4049-95FC-0B4C71916603}"/>
              </a:ext>
            </a:extLst>
          </p:cNvPr>
          <p:cNvSpPr>
            <a:spLocks noGrp="1"/>
          </p:cNvSpPr>
          <p:nvPr>
            <p:ph type="title" hasCustomPrompt="1"/>
          </p:nvPr>
        </p:nvSpPr>
        <p:spPr>
          <a:xfrm>
            <a:off x="0" y="53275"/>
            <a:ext cx="12191996" cy="504000"/>
          </a:xfrm>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97" name="Instruction">
            <a:extLst>
              <a:ext uri="{FF2B5EF4-FFF2-40B4-BE49-F238E27FC236}">
                <a16:creationId xmlns:a16="http://schemas.microsoft.com/office/drawing/2014/main" id="{9A9B4F29-9F7E-6943-AC4E-4EFEB6C00FC9}"/>
              </a:ext>
            </a:extLst>
          </p:cNvPr>
          <p:cNvGrpSpPr/>
          <p:nvPr userDrawn="1"/>
        </p:nvGrpSpPr>
        <p:grpSpPr>
          <a:xfrm>
            <a:off x="-3437547" y="1434"/>
            <a:ext cx="3201327" cy="6001164"/>
            <a:chOff x="-3437547" y="1434"/>
            <a:chExt cx="3201327" cy="6001164"/>
          </a:xfrm>
        </p:grpSpPr>
        <p:cxnSp>
          <p:nvCxnSpPr>
            <p:cNvPr id="98" name="Rechte verbindingslijn 346">
              <a:extLst>
                <a:ext uri="{FF2B5EF4-FFF2-40B4-BE49-F238E27FC236}">
                  <a16:creationId xmlns:a16="http://schemas.microsoft.com/office/drawing/2014/main" id="{D096E159-23EF-C54C-8227-F1C5F62946E4}"/>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99" name="Ovaal 347">
              <a:extLst>
                <a:ext uri="{FF2B5EF4-FFF2-40B4-BE49-F238E27FC236}">
                  <a16:creationId xmlns:a16="http://schemas.microsoft.com/office/drawing/2014/main" id="{E2ECB93D-8648-EC48-9A7A-D95A2C5CD0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00" name="Rechthoek 348">
              <a:extLst>
                <a:ext uri="{FF2B5EF4-FFF2-40B4-BE49-F238E27FC236}">
                  <a16:creationId xmlns:a16="http://schemas.microsoft.com/office/drawing/2014/main" id="{7761A54F-F14C-2040-93BE-AFD1FC555462}"/>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01" name="Ovaal 349">
              <a:extLst>
                <a:ext uri="{FF2B5EF4-FFF2-40B4-BE49-F238E27FC236}">
                  <a16:creationId xmlns:a16="http://schemas.microsoft.com/office/drawing/2014/main" id="{EC982550-79F1-3F41-B1ED-22D158024FEC}"/>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02" name="Rechthoek 350">
              <a:extLst>
                <a:ext uri="{FF2B5EF4-FFF2-40B4-BE49-F238E27FC236}">
                  <a16:creationId xmlns:a16="http://schemas.microsoft.com/office/drawing/2014/main" id="{2DD11236-FAB0-6245-9A92-09B86CC1963F}"/>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03" name="Ovaal 351">
              <a:extLst>
                <a:ext uri="{FF2B5EF4-FFF2-40B4-BE49-F238E27FC236}">
                  <a16:creationId xmlns:a16="http://schemas.microsoft.com/office/drawing/2014/main" id="{CB70E13F-9214-3340-BFF5-CC1289BCAAE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04" name="Ovaal 352">
              <a:extLst>
                <a:ext uri="{FF2B5EF4-FFF2-40B4-BE49-F238E27FC236}">
                  <a16:creationId xmlns:a16="http://schemas.microsoft.com/office/drawing/2014/main" id="{67B72B1A-6FB2-2B4D-AD46-EC39E7024CCA}"/>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05" name="Rechthoek 353">
              <a:extLst>
                <a:ext uri="{FF2B5EF4-FFF2-40B4-BE49-F238E27FC236}">
                  <a16:creationId xmlns:a16="http://schemas.microsoft.com/office/drawing/2014/main" id="{21C4D7FA-8B6D-6748-B274-1B54A59C125D}"/>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06" name="Meer informatie">
              <a:extLst>
                <a:ext uri="{FF2B5EF4-FFF2-40B4-BE49-F238E27FC236}">
                  <a16:creationId xmlns:a16="http://schemas.microsoft.com/office/drawing/2014/main" id="{9EDD1967-0B2F-5545-9281-EDBD701E0956}"/>
                </a:ext>
              </a:extLst>
            </p:cNvPr>
            <p:cNvGrpSpPr/>
            <p:nvPr userDrawn="1"/>
          </p:nvGrpSpPr>
          <p:grpSpPr>
            <a:xfrm>
              <a:off x="-3421298" y="5206936"/>
              <a:ext cx="3178515" cy="795662"/>
              <a:chOff x="-3741486" y="3387723"/>
              <a:chExt cx="3178515" cy="795662"/>
            </a:xfrm>
          </p:grpSpPr>
          <p:sp>
            <p:nvSpPr>
              <p:cNvPr id="176" name="Freeform 101">
                <a:extLst>
                  <a:ext uri="{FF2B5EF4-FFF2-40B4-BE49-F238E27FC236}">
                    <a16:creationId xmlns:a16="http://schemas.microsoft.com/office/drawing/2014/main" id="{F7E117E4-B637-3449-BC0E-99A34C002EA6}"/>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7" name="Rechthoek 424">
                <a:extLst>
                  <a:ext uri="{FF2B5EF4-FFF2-40B4-BE49-F238E27FC236}">
                    <a16:creationId xmlns:a16="http://schemas.microsoft.com/office/drawing/2014/main" id="{9B8F36C1-1BA9-8F4F-8AE5-8F9246BFC0DD}"/>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8" name="Rechte verbindingslijn 425">
                <a:extLst>
                  <a:ext uri="{FF2B5EF4-FFF2-40B4-BE49-F238E27FC236}">
                    <a16:creationId xmlns:a16="http://schemas.microsoft.com/office/drawing/2014/main" id="{F93A8450-4FAB-CE4B-BA8B-8E4C298BCD4E}"/>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07" name="Rechthoek 355">
              <a:extLst>
                <a:ext uri="{FF2B5EF4-FFF2-40B4-BE49-F238E27FC236}">
                  <a16:creationId xmlns:a16="http://schemas.microsoft.com/office/drawing/2014/main" id="{A15CAA00-6900-3047-A9B3-17EB40C25BA9}"/>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08" name="Ovaal 356">
              <a:extLst>
                <a:ext uri="{FF2B5EF4-FFF2-40B4-BE49-F238E27FC236}">
                  <a16:creationId xmlns:a16="http://schemas.microsoft.com/office/drawing/2014/main" id="{1B849606-0E7A-6E47-AE4C-E7405A008FC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9" name="Rechte verbindingslijn 357">
              <a:extLst>
                <a:ext uri="{FF2B5EF4-FFF2-40B4-BE49-F238E27FC236}">
                  <a16:creationId xmlns:a16="http://schemas.microsoft.com/office/drawing/2014/main" id="{A5634BF2-9313-4F4B-8DD0-CBAA5FD8EB05}"/>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10" name="Groep 358">
              <a:extLst>
                <a:ext uri="{FF2B5EF4-FFF2-40B4-BE49-F238E27FC236}">
                  <a16:creationId xmlns:a16="http://schemas.microsoft.com/office/drawing/2014/main" id="{F029AFDD-2188-5149-B89D-6A4A903F65B7}"/>
                </a:ext>
              </a:extLst>
            </p:cNvPr>
            <p:cNvGrpSpPr/>
            <p:nvPr userDrawn="1"/>
          </p:nvGrpSpPr>
          <p:grpSpPr>
            <a:xfrm>
              <a:off x="-3437547" y="349413"/>
              <a:ext cx="2933825" cy="558875"/>
              <a:chOff x="-3419346" y="368233"/>
              <a:chExt cx="3904920" cy="743862"/>
            </a:xfrm>
          </p:grpSpPr>
          <p:sp>
            <p:nvSpPr>
              <p:cNvPr id="123" name="Rechthoek 371">
                <a:extLst>
                  <a:ext uri="{FF2B5EF4-FFF2-40B4-BE49-F238E27FC236}">
                    <a16:creationId xmlns:a16="http://schemas.microsoft.com/office/drawing/2014/main" id="{176F6D78-F20C-7E44-8C3A-EC0252540A7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124" name="Rechte verbindingslijn 372">
                <a:extLst>
                  <a:ext uri="{FF2B5EF4-FFF2-40B4-BE49-F238E27FC236}">
                    <a16:creationId xmlns:a16="http://schemas.microsoft.com/office/drawing/2014/main" id="{7189EE6A-4A0B-0244-86D9-0EED5D85125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Rechte verbindingslijn 373">
                <a:extLst>
                  <a:ext uri="{FF2B5EF4-FFF2-40B4-BE49-F238E27FC236}">
                    <a16:creationId xmlns:a16="http://schemas.microsoft.com/office/drawing/2014/main" id="{B3E7A3A4-A4C5-3B4C-B9DD-814714B0C30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hthoek 374">
                <a:extLst>
                  <a:ext uri="{FF2B5EF4-FFF2-40B4-BE49-F238E27FC236}">
                    <a16:creationId xmlns:a16="http://schemas.microsoft.com/office/drawing/2014/main" id="{9ECE4117-4733-8B42-B295-F8718FBBC5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375">
                <a:extLst>
                  <a:ext uri="{FF2B5EF4-FFF2-40B4-BE49-F238E27FC236}">
                    <a16:creationId xmlns:a16="http://schemas.microsoft.com/office/drawing/2014/main" id="{FB9098FA-2895-D84E-B0B4-1D53F8E96673}"/>
                  </a:ext>
                </a:extLst>
              </p:cNvPr>
              <p:cNvGrpSpPr/>
              <p:nvPr userDrawn="1"/>
            </p:nvGrpSpPr>
            <p:grpSpPr>
              <a:xfrm>
                <a:off x="-3002834" y="720303"/>
                <a:ext cx="182598" cy="143759"/>
                <a:chOff x="-3310843" y="700986"/>
                <a:chExt cx="182598" cy="143759"/>
              </a:xfrm>
            </p:grpSpPr>
            <p:grpSp>
              <p:nvGrpSpPr>
                <p:cNvPr id="167" name="Groep 414">
                  <a:extLst>
                    <a:ext uri="{FF2B5EF4-FFF2-40B4-BE49-F238E27FC236}">
                      <a16:creationId xmlns:a16="http://schemas.microsoft.com/office/drawing/2014/main" id="{CA7E7EB5-7E8B-8A47-AD7C-C325EC0E2C9B}"/>
                    </a:ext>
                  </a:extLst>
                </p:cNvPr>
                <p:cNvGrpSpPr/>
                <p:nvPr userDrawn="1"/>
              </p:nvGrpSpPr>
              <p:grpSpPr>
                <a:xfrm>
                  <a:off x="-3310843" y="700986"/>
                  <a:ext cx="182598" cy="143759"/>
                  <a:chOff x="-3310843" y="700986"/>
                  <a:chExt cx="182598" cy="143759"/>
                </a:xfrm>
              </p:grpSpPr>
              <p:cxnSp>
                <p:nvCxnSpPr>
                  <p:cNvPr id="171" name="Rechte verbindingslijn 418">
                    <a:extLst>
                      <a:ext uri="{FF2B5EF4-FFF2-40B4-BE49-F238E27FC236}">
                        <a16:creationId xmlns:a16="http://schemas.microsoft.com/office/drawing/2014/main" id="{DEAAE47E-D302-5B46-A2D9-1EAC630AA9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72" name="Rechte verbindingslijn 419">
                    <a:extLst>
                      <a:ext uri="{FF2B5EF4-FFF2-40B4-BE49-F238E27FC236}">
                        <a16:creationId xmlns:a16="http://schemas.microsoft.com/office/drawing/2014/main" id="{1105D1F6-B28D-D447-8923-CE56B9E3804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3" name="Rechte verbindingslijn 420">
                    <a:extLst>
                      <a:ext uri="{FF2B5EF4-FFF2-40B4-BE49-F238E27FC236}">
                        <a16:creationId xmlns:a16="http://schemas.microsoft.com/office/drawing/2014/main" id="{E50DB527-3887-B244-A134-5E2BAB5E57A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4" name="Rechte verbindingslijn 421">
                    <a:extLst>
                      <a:ext uri="{FF2B5EF4-FFF2-40B4-BE49-F238E27FC236}">
                        <a16:creationId xmlns:a16="http://schemas.microsoft.com/office/drawing/2014/main" id="{CA93B196-4109-3E44-8EF6-D83EC82D8AB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5" name="Rechte verbindingslijn 422">
                    <a:extLst>
                      <a:ext uri="{FF2B5EF4-FFF2-40B4-BE49-F238E27FC236}">
                        <a16:creationId xmlns:a16="http://schemas.microsoft.com/office/drawing/2014/main" id="{508BAFAD-E707-D444-9A67-84168A7B8C1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8" name="Groep 415">
                  <a:extLst>
                    <a:ext uri="{FF2B5EF4-FFF2-40B4-BE49-F238E27FC236}">
                      <a16:creationId xmlns:a16="http://schemas.microsoft.com/office/drawing/2014/main" id="{EE9DDE48-56A6-8E4A-808A-E80FB3C3F343}"/>
                    </a:ext>
                  </a:extLst>
                </p:cNvPr>
                <p:cNvGrpSpPr/>
                <p:nvPr userDrawn="1"/>
              </p:nvGrpSpPr>
              <p:grpSpPr>
                <a:xfrm flipH="1">
                  <a:off x="-3310774" y="735854"/>
                  <a:ext cx="88801" cy="72568"/>
                  <a:chOff x="-2091059" y="1395403"/>
                  <a:chExt cx="157316" cy="128558"/>
                </a:xfrm>
              </p:grpSpPr>
              <p:sp>
                <p:nvSpPr>
                  <p:cNvPr id="169" name="Rechthoek 416">
                    <a:extLst>
                      <a:ext uri="{FF2B5EF4-FFF2-40B4-BE49-F238E27FC236}">
                        <a16:creationId xmlns:a16="http://schemas.microsoft.com/office/drawing/2014/main" id="{293EB3F5-66C4-DC4A-90FF-31603C7326E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0" name="Pijl: punthaak 417">
                    <a:extLst>
                      <a:ext uri="{FF2B5EF4-FFF2-40B4-BE49-F238E27FC236}">
                        <a16:creationId xmlns:a16="http://schemas.microsoft.com/office/drawing/2014/main" id="{1757E83A-6226-4A41-BA68-10F062BD029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28" name="Groep 376">
                <a:extLst>
                  <a:ext uri="{FF2B5EF4-FFF2-40B4-BE49-F238E27FC236}">
                    <a16:creationId xmlns:a16="http://schemas.microsoft.com/office/drawing/2014/main" id="{D8C66DDC-6071-F841-B860-F6C7D1C7AF46}"/>
                  </a:ext>
                </a:extLst>
              </p:cNvPr>
              <p:cNvGrpSpPr/>
              <p:nvPr userDrawn="1"/>
            </p:nvGrpSpPr>
            <p:grpSpPr>
              <a:xfrm>
                <a:off x="-3326107" y="720303"/>
                <a:ext cx="182598" cy="143759"/>
                <a:chOff x="-3634116" y="700986"/>
                <a:chExt cx="182598" cy="143759"/>
              </a:xfrm>
            </p:grpSpPr>
            <p:grpSp>
              <p:nvGrpSpPr>
                <p:cNvPr id="158" name="Groep 405">
                  <a:extLst>
                    <a:ext uri="{FF2B5EF4-FFF2-40B4-BE49-F238E27FC236}">
                      <a16:creationId xmlns:a16="http://schemas.microsoft.com/office/drawing/2014/main" id="{04BABD2C-6093-5B41-A72A-42F48B2B9EDC}"/>
                    </a:ext>
                  </a:extLst>
                </p:cNvPr>
                <p:cNvGrpSpPr/>
                <p:nvPr userDrawn="1"/>
              </p:nvGrpSpPr>
              <p:grpSpPr>
                <a:xfrm>
                  <a:off x="-3634116" y="700986"/>
                  <a:ext cx="182598" cy="143759"/>
                  <a:chOff x="-3634116" y="700986"/>
                  <a:chExt cx="182598" cy="143759"/>
                </a:xfrm>
              </p:grpSpPr>
              <p:cxnSp>
                <p:nvCxnSpPr>
                  <p:cNvPr id="162" name="Rechte verbindingslijn 409">
                    <a:extLst>
                      <a:ext uri="{FF2B5EF4-FFF2-40B4-BE49-F238E27FC236}">
                        <a16:creationId xmlns:a16="http://schemas.microsoft.com/office/drawing/2014/main" id="{0BB5344D-1E81-2741-9A3B-62B4A5A9D02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3" name="Rechte verbindingslijn 410">
                    <a:extLst>
                      <a:ext uri="{FF2B5EF4-FFF2-40B4-BE49-F238E27FC236}">
                        <a16:creationId xmlns:a16="http://schemas.microsoft.com/office/drawing/2014/main" id="{20D80269-FEE8-8A48-B5F5-8D88B0576E8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4" name="Rechte verbindingslijn 411">
                    <a:extLst>
                      <a:ext uri="{FF2B5EF4-FFF2-40B4-BE49-F238E27FC236}">
                        <a16:creationId xmlns:a16="http://schemas.microsoft.com/office/drawing/2014/main" id="{A68BF91F-5AD2-824B-A39A-3E1FD66AD3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5" name="Rechte verbindingslijn 412">
                    <a:extLst>
                      <a:ext uri="{FF2B5EF4-FFF2-40B4-BE49-F238E27FC236}">
                        <a16:creationId xmlns:a16="http://schemas.microsoft.com/office/drawing/2014/main" id="{292397D1-E909-C848-BB5A-AB7294E1BB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6" name="Rechte verbindingslijn 413">
                    <a:extLst>
                      <a:ext uri="{FF2B5EF4-FFF2-40B4-BE49-F238E27FC236}">
                        <a16:creationId xmlns:a16="http://schemas.microsoft.com/office/drawing/2014/main" id="{233CC8E0-650F-9849-82A4-8F3F73896C0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9" name="Groep 406">
                  <a:extLst>
                    <a:ext uri="{FF2B5EF4-FFF2-40B4-BE49-F238E27FC236}">
                      <a16:creationId xmlns:a16="http://schemas.microsoft.com/office/drawing/2014/main" id="{FF727167-6CF9-954A-BD25-D421E9D1E659}"/>
                    </a:ext>
                  </a:extLst>
                </p:cNvPr>
                <p:cNvGrpSpPr/>
                <p:nvPr userDrawn="1"/>
              </p:nvGrpSpPr>
              <p:grpSpPr>
                <a:xfrm>
                  <a:off x="-3634047" y="735854"/>
                  <a:ext cx="88801" cy="72568"/>
                  <a:chOff x="-2091059" y="1395403"/>
                  <a:chExt cx="157316" cy="128558"/>
                </a:xfrm>
              </p:grpSpPr>
              <p:sp>
                <p:nvSpPr>
                  <p:cNvPr id="160" name="Rechthoek 407">
                    <a:extLst>
                      <a:ext uri="{FF2B5EF4-FFF2-40B4-BE49-F238E27FC236}">
                        <a16:creationId xmlns:a16="http://schemas.microsoft.com/office/drawing/2014/main" id="{C22E66DE-59BE-D245-BA3B-DB5AC4A0333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1" name="Pijl: punthaak 408">
                    <a:extLst>
                      <a:ext uri="{FF2B5EF4-FFF2-40B4-BE49-F238E27FC236}">
                        <a16:creationId xmlns:a16="http://schemas.microsoft.com/office/drawing/2014/main" id="{A6E10AFA-3DF1-3845-A66D-8FAC93A0B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29" name="Rechte verbindingslijn 377">
                <a:extLst>
                  <a:ext uri="{FF2B5EF4-FFF2-40B4-BE49-F238E27FC236}">
                    <a16:creationId xmlns:a16="http://schemas.microsoft.com/office/drawing/2014/main" id="{9EA95F55-14B8-3C4D-B761-A026E52CD7B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30" name="Rechte verbindingslijn 378">
                <a:extLst>
                  <a:ext uri="{FF2B5EF4-FFF2-40B4-BE49-F238E27FC236}">
                    <a16:creationId xmlns:a16="http://schemas.microsoft.com/office/drawing/2014/main" id="{EDFEA765-9BA4-4342-B8A1-4682C72F4DD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31" name="Groep 379">
                <a:extLst>
                  <a:ext uri="{FF2B5EF4-FFF2-40B4-BE49-F238E27FC236}">
                    <a16:creationId xmlns:a16="http://schemas.microsoft.com/office/drawing/2014/main" id="{FCC2EAB5-F09F-4A41-822E-F2C5233AAB6C}"/>
                  </a:ext>
                </a:extLst>
              </p:cNvPr>
              <p:cNvGrpSpPr/>
              <p:nvPr userDrawn="1"/>
            </p:nvGrpSpPr>
            <p:grpSpPr>
              <a:xfrm>
                <a:off x="-2425037" y="370226"/>
                <a:ext cx="357690" cy="330595"/>
                <a:chOff x="-2721817" y="347336"/>
                <a:chExt cx="432805" cy="400021"/>
              </a:xfrm>
            </p:grpSpPr>
            <p:sp>
              <p:nvSpPr>
                <p:cNvPr id="147" name="Rechthoek 394">
                  <a:extLst>
                    <a:ext uri="{FF2B5EF4-FFF2-40B4-BE49-F238E27FC236}">
                      <a16:creationId xmlns:a16="http://schemas.microsoft.com/office/drawing/2014/main" id="{0AE6F665-E6A8-7746-8711-7045DF8DC6B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48" name="Groep 395">
                  <a:extLst>
                    <a:ext uri="{FF2B5EF4-FFF2-40B4-BE49-F238E27FC236}">
                      <a16:creationId xmlns:a16="http://schemas.microsoft.com/office/drawing/2014/main" id="{BC3D0957-1F0E-EA45-B2AC-02E530CE6DA4}"/>
                    </a:ext>
                  </a:extLst>
                </p:cNvPr>
                <p:cNvGrpSpPr/>
                <p:nvPr userDrawn="1"/>
              </p:nvGrpSpPr>
              <p:grpSpPr>
                <a:xfrm>
                  <a:off x="-2652453" y="431583"/>
                  <a:ext cx="294076" cy="231526"/>
                  <a:chOff x="-3634116" y="700986"/>
                  <a:chExt cx="182598" cy="143759"/>
                </a:xfrm>
              </p:grpSpPr>
              <p:grpSp>
                <p:nvGrpSpPr>
                  <p:cNvPr id="149" name="Groep 396">
                    <a:extLst>
                      <a:ext uri="{FF2B5EF4-FFF2-40B4-BE49-F238E27FC236}">
                        <a16:creationId xmlns:a16="http://schemas.microsoft.com/office/drawing/2014/main" id="{66A00E50-222F-2146-8C06-11294371C5C2}"/>
                      </a:ext>
                    </a:extLst>
                  </p:cNvPr>
                  <p:cNvGrpSpPr/>
                  <p:nvPr userDrawn="1"/>
                </p:nvGrpSpPr>
                <p:grpSpPr>
                  <a:xfrm>
                    <a:off x="-3634116" y="700986"/>
                    <a:ext cx="182598" cy="143759"/>
                    <a:chOff x="-3634116" y="700986"/>
                    <a:chExt cx="182598" cy="143759"/>
                  </a:xfrm>
                </p:grpSpPr>
                <p:cxnSp>
                  <p:nvCxnSpPr>
                    <p:cNvPr id="153" name="Rechte verbindingslijn 400">
                      <a:extLst>
                        <a:ext uri="{FF2B5EF4-FFF2-40B4-BE49-F238E27FC236}">
                          <a16:creationId xmlns:a16="http://schemas.microsoft.com/office/drawing/2014/main" id="{2AA1EF3D-6D35-F640-A819-700F25654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4" name="Rechte verbindingslijn 401">
                      <a:extLst>
                        <a:ext uri="{FF2B5EF4-FFF2-40B4-BE49-F238E27FC236}">
                          <a16:creationId xmlns:a16="http://schemas.microsoft.com/office/drawing/2014/main" id="{017C6042-4E27-2B48-91AE-9278CCEDFE5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5" name="Rechte verbindingslijn 402">
                      <a:extLst>
                        <a:ext uri="{FF2B5EF4-FFF2-40B4-BE49-F238E27FC236}">
                          <a16:creationId xmlns:a16="http://schemas.microsoft.com/office/drawing/2014/main" id="{7DEB9650-D9B8-5342-8C8E-9588912105F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6" name="Rechte verbindingslijn 403">
                      <a:extLst>
                        <a:ext uri="{FF2B5EF4-FFF2-40B4-BE49-F238E27FC236}">
                          <a16:creationId xmlns:a16="http://schemas.microsoft.com/office/drawing/2014/main" id="{265B0460-A29A-634D-ACB0-240C83D7E1E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7" name="Rechte verbindingslijn 404">
                      <a:extLst>
                        <a:ext uri="{FF2B5EF4-FFF2-40B4-BE49-F238E27FC236}">
                          <a16:creationId xmlns:a16="http://schemas.microsoft.com/office/drawing/2014/main" id="{29843D57-5E19-7245-9759-C40C681EF49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50" name="Groep 397">
                    <a:extLst>
                      <a:ext uri="{FF2B5EF4-FFF2-40B4-BE49-F238E27FC236}">
                        <a16:creationId xmlns:a16="http://schemas.microsoft.com/office/drawing/2014/main" id="{96149EC2-C65D-1D4C-86DA-7026B88D8507}"/>
                      </a:ext>
                    </a:extLst>
                  </p:cNvPr>
                  <p:cNvGrpSpPr/>
                  <p:nvPr userDrawn="1"/>
                </p:nvGrpSpPr>
                <p:grpSpPr>
                  <a:xfrm>
                    <a:off x="-3634047" y="735854"/>
                    <a:ext cx="88801" cy="72568"/>
                    <a:chOff x="-2091059" y="1395403"/>
                    <a:chExt cx="157316" cy="128558"/>
                  </a:xfrm>
                </p:grpSpPr>
                <p:sp>
                  <p:nvSpPr>
                    <p:cNvPr id="151" name="Rechthoek 398">
                      <a:extLst>
                        <a:ext uri="{FF2B5EF4-FFF2-40B4-BE49-F238E27FC236}">
                          <a16:creationId xmlns:a16="http://schemas.microsoft.com/office/drawing/2014/main" id="{F500C5B6-5F5A-B74D-BE37-616118F47C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2" name="Pijl: punthaak 399">
                      <a:extLst>
                        <a:ext uri="{FF2B5EF4-FFF2-40B4-BE49-F238E27FC236}">
                          <a16:creationId xmlns:a16="http://schemas.microsoft.com/office/drawing/2014/main" id="{5A65164F-5437-334D-A732-D1B87E14E5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32" name="Groep 380">
                <a:extLst>
                  <a:ext uri="{FF2B5EF4-FFF2-40B4-BE49-F238E27FC236}">
                    <a16:creationId xmlns:a16="http://schemas.microsoft.com/office/drawing/2014/main" id="{C841DCD1-9D00-7C48-B0D6-35AA7FB62908}"/>
                  </a:ext>
                </a:extLst>
              </p:cNvPr>
              <p:cNvGrpSpPr/>
              <p:nvPr userDrawn="1"/>
            </p:nvGrpSpPr>
            <p:grpSpPr>
              <a:xfrm>
                <a:off x="-2425037" y="781500"/>
                <a:ext cx="357690" cy="330595"/>
                <a:chOff x="-2721817" y="782525"/>
                <a:chExt cx="432805" cy="400021"/>
              </a:xfrm>
            </p:grpSpPr>
            <p:sp>
              <p:nvSpPr>
                <p:cNvPr id="135" name="Rechthoek 383">
                  <a:extLst>
                    <a:ext uri="{FF2B5EF4-FFF2-40B4-BE49-F238E27FC236}">
                      <a16:creationId xmlns:a16="http://schemas.microsoft.com/office/drawing/2014/main" id="{99486A6B-51AF-084D-A279-99793850DA7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36" name="Groep 384">
                  <a:extLst>
                    <a:ext uri="{FF2B5EF4-FFF2-40B4-BE49-F238E27FC236}">
                      <a16:creationId xmlns:a16="http://schemas.microsoft.com/office/drawing/2014/main" id="{60A04069-BDA4-DE43-A151-4EDA126E29D2}"/>
                    </a:ext>
                  </a:extLst>
                </p:cNvPr>
                <p:cNvGrpSpPr/>
                <p:nvPr userDrawn="1"/>
              </p:nvGrpSpPr>
              <p:grpSpPr>
                <a:xfrm>
                  <a:off x="-2652453" y="866772"/>
                  <a:ext cx="294076" cy="231526"/>
                  <a:chOff x="-3310843" y="700986"/>
                  <a:chExt cx="182598" cy="143759"/>
                </a:xfrm>
              </p:grpSpPr>
              <p:grpSp>
                <p:nvGrpSpPr>
                  <p:cNvPr id="137" name="Groep 385">
                    <a:extLst>
                      <a:ext uri="{FF2B5EF4-FFF2-40B4-BE49-F238E27FC236}">
                        <a16:creationId xmlns:a16="http://schemas.microsoft.com/office/drawing/2014/main" id="{9FA62910-A375-654A-B7B1-185FB7FA0EF6}"/>
                      </a:ext>
                    </a:extLst>
                  </p:cNvPr>
                  <p:cNvGrpSpPr/>
                  <p:nvPr userDrawn="1"/>
                </p:nvGrpSpPr>
                <p:grpSpPr>
                  <a:xfrm>
                    <a:off x="-3310843" y="700986"/>
                    <a:ext cx="182598" cy="143759"/>
                    <a:chOff x="-3310843" y="700986"/>
                    <a:chExt cx="182598" cy="143759"/>
                  </a:xfrm>
                </p:grpSpPr>
                <p:cxnSp>
                  <p:nvCxnSpPr>
                    <p:cNvPr id="142" name="Rechte verbindingslijn 389">
                      <a:extLst>
                        <a:ext uri="{FF2B5EF4-FFF2-40B4-BE49-F238E27FC236}">
                          <a16:creationId xmlns:a16="http://schemas.microsoft.com/office/drawing/2014/main" id="{C883A01A-40D1-594E-8272-D1F83E51249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3" name="Rechte verbindingslijn 390">
                      <a:extLst>
                        <a:ext uri="{FF2B5EF4-FFF2-40B4-BE49-F238E27FC236}">
                          <a16:creationId xmlns:a16="http://schemas.microsoft.com/office/drawing/2014/main" id="{1ACCDE0A-3D8E-514A-9265-2FB44E8A4E4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4" name="Rechte verbindingslijn 391">
                      <a:extLst>
                        <a:ext uri="{FF2B5EF4-FFF2-40B4-BE49-F238E27FC236}">
                          <a16:creationId xmlns:a16="http://schemas.microsoft.com/office/drawing/2014/main" id="{83B2F67A-FAF2-284D-8A20-49C447524BC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5" name="Rechte verbindingslijn 392">
                      <a:extLst>
                        <a:ext uri="{FF2B5EF4-FFF2-40B4-BE49-F238E27FC236}">
                          <a16:creationId xmlns:a16="http://schemas.microsoft.com/office/drawing/2014/main" id="{4A90DC1E-5144-B844-BC35-06AA22817D0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6" name="Rechte verbindingslijn 393">
                      <a:extLst>
                        <a:ext uri="{FF2B5EF4-FFF2-40B4-BE49-F238E27FC236}">
                          <a16:creationId xmlns:a16="http://schemas.microsoft.com/office/drawing/2014/main" id="{04E0472B-FFE2-534A-A78E-2EECFB02ACC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8" name="Groep 386">
                    <a:extLst>
                      <a:ext uri="{FF2B5EF4-FFF2-40B4-BE49-F238E27FC236}">
                        <a16:creationId xmlns:a16="http://schemas.microsoft.com/office/drawing/2014/main" id="{6BDB0BD8-73A6-7A44-B156-BC48540401B7}"/>
                      </a:ext>
                    </a:extLst>
                  </p:cNvPr>
                  <p:cNvGrpSpPr/>
                  <p:nvPr userDrawn="1"/>
                </p:nvGrpSpPr>
                <p:grpSpPr>
                  <a:xfrm flipH="1">
                    <a:off x="-3310774" y="735854"/>
                    <a:ext cx="88801" cy="72568"/>
                    <a:chOff x="-2091059" y="1395403"/>
                    <a:chExt cx="157316" cy="128558"/>
                  </a:xfrm>
                </p:grpSpPr>
                <p:sp>
                  <p:nvSpPr>
                    <p:cNvPr id="139" name="Rechthoek 387">
                      <a:extLst>
                        <a:ext uri="{FF2B5EF4-FFF2-40B4-BE49-F238E27FC236}">
                          <a16:creationId xmlns:a16="http://schemas.microsoft.com/office/drawing/2014/main" id="{0DC27C5B-4ABA-854E-B88F-208D1C5A04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0" name="Pijl: punthaak 388">
                      <a:extLst>
                        <a:ext uri="{FF2B5EF4-FFF2-40B4-BE49-F238E27FC236}">
                          <a16:creationId xmlns:a16="http://schemas.microsoft.com/office/drawing/2014/main" id="{CCE3070B-CDC6-834F-8841-980C061C43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33" name="Rechthoek 381">
                <a:extLst>
                  <a:ext uri="{FF2B5EF4-FFF2-40B4-BE49-F238E27FC236}">
                    <a16:creationId xmlns:a16="http://schemas.microsoft.com/office/drawing/2014/main" id="{C8D0E8FE-3814-774C-9AC8-A3F0C0CCBA99}"/>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134" name="Rechthoek 382">
                <a:extLst>
                  <a:ext uri="{FF2B5EF4-FFF2-40B4-BE49-F238E27FC236}">
                    <a16:creationId xmlns:a16="http://schemas.microsoft.com/office/drawing/2014/main" id="{BD176F24-A534-4249-A378-BDEE0B5919D0}"/>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11" name="Rechte verbindingslijn 359">
              <a:extLst>
                <a:ext uri="{FF2B5EF4-FFF2-40B4-BE49-F238E27FC236}">
                  <a16:creationId xmlns:a16="http://schemas.microsoft.com/office/drawing/2014/main" id="{070AE47B-AE0E-9B41-91D5-DA3E5CF52D06}"/>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12" name="Rechthoek 360">
              <a:extLst>
                <a:ext uri="{FF2B5EF4-FFF2-40B4-BE49-F238E27FC236}">
                  <a16:creationId xmlns:a16="http://schemas.microsoft.com/office/drawing/2014/main" id="{D003A493-C30C-D241-8D52-47638F4A0572}"/>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3" name="Ovaal 361">
              <a:extLst>
                <a:ext uri="{FF2B5EF4-FFF2-40B4-BE49-F238E27FC236}">
                  <a16:creationId xmlns:a16="http://schemas.microsoft.com/office/drawing/2014/main" id="{D7B42DFC-A6FB-4C4A-9CCD-7367C0B97DA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14" name="Rechthoek 362">
              <a:extLst>
                <a:ext uri="{FF2B5EF4-FFF2-40B4-BE49-F238E27FC236}">
                  <a16:creationId xmlns:a16="http://schemas.microsoft.com/office/drawing/2014/main" id="{4F7C2314-286B-3A4D-90C4-8BBA3A63E03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5" name="Ovaal 363">
              <a:extLst>
                <a:ext uri="{FF2B5EF4-FFF2-40B4-BE49-F238E27FC236}">
                  <a16:creationId xmlns:a16="http://schemas.microsoft.com/office/drawing/2014/main" id="{0384C0AE-30CF-9647-A496-E7ADF855C94C}"/>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6" name="Rechthoek 364">
              <a:extLst>
                <a:ext uri="{FF2B5EF4-FFF2-40B4-BE49-F238E27FC236}">
                  <a16:creationId xmlns:a16="http://schemas.microsoft.com/office/drawing/2014/main" id="{6243B6F1-7390-824D-B093-9AA74F8DAC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17" name="Ovaal 365">
              <a:extLst>
                <a:ext uri="{FF2B5EF4-FFF2-40B4-BE49-F238E27FC236}">
                  <a16:creationId xmlns:a16="http://schemas.microsoft.com/office/drawing/2014/main" id="{6489B301-6A43-F047-8D45-58A3B387B83D}"/>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18" name="Rechthoek 366">
              <a:extLst>
                <a:ext uri="{FF2B5EF4-FFF2-40B4-BE49-F238E27FC236}">
                  <a16:creationId xmlns:a16="http://schemas.microsoft.com/office/drawing/2014/main" id="{303B36EB-D807-744A-83E4-73E29CBE9A97}"/>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119" name="Ovaal 367">
              <a:extLst>
                <a:ext uri="{FF2B5EF4-FFF2-40B4-BE49-F238E27FC236}">
                  <a16:creationId xmlns:a16="http://schemas.microsoft.com/office/drawing/2014/main" id="{40237E7E-D685-724E-B1CF-5653E72B193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20" name="Rechthoek 368">
              <a:extLst>
                <a:ext uri="{FF2B5EF4-FFF2-40B4-BE49-F238E27FC236}">
                  <a16:creationId xmlns:a16="http://schemas.microsoft.com/office/drawing/2014/main" id="{A020D6FC-E876-F146-9293-D1E0021C94F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121" name="Rechthoek 369">
              <a:extLst>
                <a:ext uri="{FF2B5EF4-FFF2-40B4-BE49-F238E27FC236}">
                  <a16:creationId xmlns:a16="http://schemas.microsoft.com/office/drawing/2014/main" id="{62C556C0-5CB0-1E4B-AB0E-9ECE61D54CA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122" name="Rechthoek 370">
              <a:extLst>
                <a:ext uri="{FF2B5EF4-FFF2-40B4-BE49-F238E27FC236}">
                  <a16:creationId xmlns:a16="http://schemas.microsoft.com/office/drawing/2014/main" id="{D849570E-A81D-6C49-9A75-A72D68BA05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79" name="Picture 178">
            <a:extLst>
              <a:ext uri="{FF2B5EF4-FFF2-40B4-BE49-F238E27FC236}">
                <a16:creationId xmlns:a16="http://schemas.microsoft.com/office/drawing/2014/main" id="{4CAC0304-0BA5-5646-AD43-733554D267F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7317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 IMAGE (75% / 25%)">
    <p:spTree>
      <p:nvGrpSpPr>
        <p:cNvPr id="1" name=""/>
        <p:cNvGrpSpPr/>
        <p:nvPr/>
      </p:nvGrpSpPr>
      <p:grpSpPr>
        <a:xfrm>
          <a:off x="0" y="0"/>
          <a:ext cx="0" cy="0"/>
          <a:chOff x="0" y="0"/>
          <a:chExt cx="0" cy="0"/>
        </a:xfrm>
      </p:grpSpPr>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6840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31" y="-885712"/>
            <a:ext cx="2618575"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(75% / 25%)</a:t>
            </a:r>
          </a:p>
        </p:txBody>
      </p:sp>
      <p:sp>
        <p:nvSpPr>
          <p:cNvPr id="8" name="Tijdelijke aanduiding voor afbeelding 12">
            <a:extLst>
              <a:ext uri="{FF2B5EF4-FFF2-40B4-BE49-F238E27FC236}">
                <a16:creationId xmlns:a16="http://schemas.microsoft.com/office/drawing/2014/main" id="{495E3EA7-8639-4813-A538-C3F0BF13F067}"/>
              </a:ext>
            </a:extLst>
          </p:cNvPr>
          <p:cNvSpPr>
            <a:spLocks noGrp="1"/>
          </p:cNvSpPr>
          <p:nvPr>
            <p:ph type="pic" sz="quarter" idx="14" hasCustomPrompt="1"/>
          </p:nvPr>
        </p:nvSpPr>
        <p:spPr>
          <a:xfrm>
            <a:off x="8011955" y="50400"/>
            <a:ext cx="4180045"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7558369"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111315F5-7574-405E-A94A-7B69132D6908}"/>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62" name="Instruction">
            <a:extLst>
              <a:ext uri="{FF2B5EF4-FFF2-40B4-BE49-F238E27FC236}">
                <a16:creationId xmlns:a16="http://schemas.microsoft.com/office/drawing/2014/main" id="{DC553149-0701-453A-BC9A-25369CD534F4}"/>
              </a:ext>
            </a:extLst>
          </p:cNvPr>
          <p:cNvGrpSpPr/>
          <p:nvPr userDrawn="1"/>
        </p:nvGrpSpPr>
        <p:grpSpPr>
          <a:xfrm>
            <a:off x="12391602" y="0"/>
            <a:ext cx="3183678" cy="4784167"/>
            <a:chOff x="12391601" y="0"/>
            <a:chExt cx="3183678" cy="4784167"/>
          </a:xfrm>
        </p:grpSpPr>
        <p:grpSp>
          <p:nvGrpSpPr>
            <p:cNvPr id="363" name="Groep 362">
              <a:extLst>
                <a:ext uri="{FF2B5EF4-FFF2-40B4-BE49-F238E27FC236}">
                  <a16:creationId xmlns:a16="http://schemas.microsoft.com/office/drawing/2014/main" id="{13C85447-5FD8-46A7-81B3-6C307C99178E}"/>
                </a:ext>
              </a:extLst>
            </p:cNvPr>
            <p:cNvGrpSpPr/>
            <p:nvPr userDrawn="1"/>
          </p:nvGrpSpPr>
          <p:grpSpPr>
            <a:xfrm>
              <a:off x="12757282" y="3100116"/>
              <a:ext cx="1499406" cy="678267"/>
              <a:chOff x="12757283" y="3120781"/>
              <a:chExt cx="1499406" cy="678267"/>
            </a:xfrm>
          </p:grpSpPr>
          <p:sp>
            <p:nvSpPr>
              <p:cNvPr id="390" name="Rechthoek 389">
                <a:extLst>
                  <a:ext uri="{FF2B5EF4-FFF2-40B4-BE49-F238E27FC236}">
                    <a16:creationId xmlns:a16="http://schemas.microsoft.com/office/drawing/2014/main" id="{F49FA2EB-3731-41C3-95A9-5C46B6AAB95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1" name="Rechthoek 390">
                <a:extLst>
                  <a:ext uri="{FF2B5EF4-FFF2-40B4-BE49-F238E27FC236}">
                    <a16:creationId xmlns:a16="http://schemas.microsoft.com/office/drawing/2014/main" id="{9FBEE3E0-FE6D-4E46-8D9E-70CA7C578987}"/>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92" name="Tekstvak 391">
                <a:extLst>
                  <a:ext uri="{FF2B5EF4-FFF2-40B4-BE49-F238E27FC236}">
                    <a16:creationId xmlns:a16="http://schemas.microsoft.com/office/drawing/2014/main" id="{4B03CF6C-FAA2-4F59-924E-AB1E33EB651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93" name="Tekstvak 392">
                <a:extLst>
                  <a:ext uri="{FF2B5EF4-FFF2-40B4-BE49-F238E27FC236}">
                    <a16:creationId xmlns:a16="http://schemas.microsoft.com/office/drawing/2014/main" id="{5E8ACA8C-3C7A-4DF5-939F-E9A41B5E5BC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94" name="Picture 3">
                <a:extLst>
                  <a:ext uri="{FF2B5EF4-FFF2-40B4-BE49-F238E27FC236}">
                    <a16:creationId xmlns:a16="http://schemas.microsoft.com/office/drawing/2014/main" id="{440274A5-EC75-499F-BE2A-0C722393BEE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5" name="Gelijkbenige driehoek 394">
                <a:extLst>
                  <a:ext uri="{FF2B5EF4-FFF2-40B4-BE49-F238E27FC236}">
                    <a16:creationId xmlns:a16="http://schemas.microsoft.com/office/drawing/2014/main" id="{077D8B49-E833-4772-94AB-6D9D1BE9F79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96" name="Groep 395">
                <a:extLst>
                  <a:ext uri="{FF2B5EF4-FFF2-40B4-BE49-F238E27FC236}">
                    <a16:creationId xmlns:a16="http://schemas.microsoft.com/office/drawing/2014/main" id="{2DA33733-597E-4D77-BF19-AB6459A86C0C}"/>
                  </a:ext>
                </a:extLst>
              </p:cNvPr>
              <p:cNvGrpSpPr/>
              <p:nvPr userDrawn="1"/>
            </p:nvGrpSpPr>
            <p:grpSpPr>
              <a:xfrm>
                <a:off x="12822311" y="3178534"/>
                <a:ext cx="182309" cy="163794"/>
                <a:chOff x="12832541" y="3162395"/>
                <a:chExt cx="219532" cy="197236"/>
              </a:xfrm>
            </p:grpSpPr>
            <p:sp>
              <p:nvSpPr>
                <p:cNvPr id="401" name="Rechthoek 400">
                  <a:extLst>
                    <a:ext uri="{FF2B5EF4-FFF2-40B4-BE49-F238E27FC236}">
                      <a16:creationId xmlns:a16="http://schemas.microsoft.com/office/drawing/2014/main" id="{134591EB-F337-41B0-BD5A-7A38BC17E36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2" name="Rechthoek 401">
                  <a:extLst>
                    <a:ext uri="{FF2B5EF4-FFF2-40B4-BE49-F238E27FC236}">
                      <a16:creationId xmlns:a16="http://schemas.microsoft.com/office/drawing/2014/main" id="{9683D39E-113B-466E-8ED6-4AC61363B3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3" name="Rechthoek 402">
                  <a:extLst>
                    <a:ext uri="{FF2B5EF4-FFF2-40B4-BE49-F238E27FC236}">
                      <a16:creationId xmlns:a16="http://schemas.microsoft.com/office/drawing/2014/main" id="{C8E54059-7D51-4285-9DE0-8C528952CC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97" name="Groep 396">
                <a:extLst>
                  <a:ext uri="{FF2B5EF4-FFF2-40B4-BE49-F238E27FC236}">
                    <a16:creationId xmlns:a16="http://schemas.microsoft.com/office/drawing/2014/main" id="{2C352379-BD92-40F6-9B6A-D6AE164C7B26}"/>
                  </a:ext>
                </a:extLst>
              </p:cNvPr>
              <p:cNvGrpSpPr/>
              <p:nvPr userDrawn="1"/>
            </p:nvGrpSpPr>
            <p:grpSpPr>
              <a:xfrm>
                <a:off x="12822311" y="3480352"/>
                <a:ext cx="182309" cy="163794"/>
                <a:chOff x="12832541" y="3162395"/>
                <a:chExt cx="219532" cy="197236"/>
              </a:xfrm>
            </p:grpSpPr>
            <p:sp>
              <p:nvSpPr>
                <p:cNvPr id="398" name="Rechthoek 397">
                  <a:extLst>
                    <a:ext uri="{FF2B5EF4-FFF2-40B4-BE49-F238E27FC236}">
                      <a16:creationId xmlns:a16="http://schemas.microsoft.com/office/drawing/2014/main" id="{F741873D-9F46-4882-BA33-9A2B17A47FC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99" name="Rechthoek 398">
                  <a:extLst>
                    <a:ext uri="{FF2B5EF4-FFF2-40B4-BE49-F238E27FC236}">
                      <a16:creationId xmlns:a16="http://schemas.microsoft.com/office/drawing/2014/main" id="{F279DB9E-9573-4B82-A752-F25FABFFFB2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00" name="Rechthoek 399">
                  <a:extLst>
                    <a:ext uri="{FF2B5EF4-FFF2-40B4-BE49-F238E27FC236}">
                      <a16:creationId xmlns:a16="http://schemas.microsoft.com/office/drawing/2014/main" id="{1FC55FB5-858F-4228-A766-0C629B29B7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64" name="Meer informatie">
              <a:extLst>
                <a:ext uri="{FF2B5EF4-FFF2-40B4-BE49-F238E27FC236}">
                  <a16:creationId xmlns:a16="http://schemas.microsoft.com/office/drawing/2014/main" id="{8EE9767D-810A-4964-BA06-4872347C5203}"/>
                </a:ext>
              </a:extLst>
            </p:cNvPr>
            <p:cNvGrpSpPr/>
            <p:nvPr userDrawn="1"/>
          </p:nvGrpSpPr>
          <p:grpSpPr>
            <a:xfrm>
              <a:off x="12396764" y="4000894"/>
              <a:ext cx="3178515" cy="783273"/>
              <a:chOff x="-3741486" y="3386444"/>
              <a:chExt cx="3178515" cy="783273"/>
            </a:xfrm>
          </p:grpSpPr>
          <p:sp>
            <p:nvSpPr>
              <p:cNvPr id="387" name="Freeform 101">
                <a:extLst>
                  <a:ext uri="{FF2B5EF4-FFF2-40B4-BE49-F238E27FC236}">
                    <a16:creationId xmlns:a16="http://schemas.microsoft.com/office/drawing/2014/main" id="{F4AF596E-4A19-4622-B6D9-AC5003F3D852}"/>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88" name="Rechthoek 387">
                <a:extLst>
                  <a:ext uri="{FF2B5EF4-FFF2-40B4-BE49-F238E27FC236}">
                    <a16:creationId xmlns:a16="http://schemas.microsoft.com/office/drawing/2014/main" id="{E51C227D-EAA2-4880-95B8-E8F674E7955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89" name="Rechte verbindingslijn 388">
                <a:extLst>
                  <a:ext uri="{FF2B5EF4-FFF2-40B4-BE49-F238E27FC236}">
                    <a16:creationId xmlns:a16="http://schemas.microsoft.com/office/drawing/2014/main" id="{6A5EC766-A5CB-4AAF-BCB5-14FC032D3F1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65" name="Rechthoek 364">
              <a:extLst>
                <a:ext uri="{FF2B5EF4-FFF2-40B4-BE49-F238E27FC236}">
                  <a16:creationId xmlns:a16="http://schemas.microsoft.com/office/drawing/2014/main" id="{23850446-7DC4-45A8-B936-F3BD3512E21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66" name="Ovaal 365">
              <a:extLst>
                <a:ext uri="{FF2B5EF4-FFF2-40B4-BE49-F238E27FC236}">
                  <a16:creationId xmlns:a16="http://schemas.microsoft.com/office/drawing/2014/main" id="{7CF30E90-8BE6-459B-8081-797DD73D74C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67" name="Rechte verbindingslijn 366">
              <a:extLst>
                <a:ext uri="{FF2B5EF4-FFF2-40B4-BE49-F238E27FC236}">
                  <a16:creationId xmlns:a16="http://schemas.microsoft.com/office/drawing/2014/main" id="{2B03E53E-F02F-4CD2-B2D8-5611CCC8D49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68" name="Rechte verbindingslijn 367">
              <a:extLst>
                <a:ext uri="{FF2B5EF4-FFF2-40B4-BE49-F238E27FC236}">
                  <a16:creationId xmlns:a16="http://schemas.microsoft.com/office/drawing/2014/main" id="{7DB6C73A-3B41-4DCF-8715-60DAF0B8FF92}"/>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69" name="Rechthoek 368">
              <a:extLst>
                <a:ext uri="{FF2B5EF4-FFF2-40B4-BE49-F238E27FC236}">
                  <a16:creationId xmlns:a16="http://schemas.microsoft.com/office/drawing/2014/main" id="{B05F7813-4AB0-414F-AC0E-C7B12DFC93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0" name="Rechte verbindingslijn 369">
              <a:extLst>
                <a:ext uri="{FF2B5EF4-FFF2-40B4-BE49-F238E27FC236}">
                  <a16:creationId xmlns:a16="http://schemas.microsoft.com/office/drawing/2014/main" id="{A0DA49FF-258E-4DAA-81FF-2EF2DCD5464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71" name="Ovaal 370">
              <a:extLst>
                <a:ext uri="{FF2B5EF4-FFF2-40B4-BE49-F238E27FC236}">
                  <a16:creationId xmlns:a16="http://schemas.microsoft.com/office/drawing/2014/main" id="{FE759E15-8425-46B4-9B04-03378269838B}"/>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2" name="Rechthoek 371">
              <a:extLst>
                <a:ext uri="{FF2B5EF4-FFF2-40B4-BE49-F238E27FC236}">
                  <a16:creationId xmlns:a16="http://schemas.microsoft.com/office/drawing/2014/main" id="{3BFFB813-54A3-4416-9E39-5EE42B84F28E}"/>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73" name="Groep 372">
              <a:extLst>
                <a:ext uri="{FF2B5EF4-FFF2-40B4-BE49-F238E27FC236}">
                  <a16:creationId xmlns:a16="http://schemas.microsoft.com/office/drawing/2014/main" id="{8AC9CDA0-586A-4A6C-AAC5-959C3D11ABD9}"/>
                </a:ext>
              </a:extLst>
            </p:cNvPr>
            <p:cNvGrpSpPr/>
            <p:nvPr userDrawn="1"/>
          </p:nvGrpSpPr>
          <p:grpSpPr>
            <a:xfrm>
              <a:off x="12757282" y="2184550"/>
              <a:ext cx="825500" cy="209550"/>
              <a:chOff x="13504624" y="2482850"/>
              <a:chExt cx="825500" cy="209550"/>
            </a:xfrm>
          </p:grpSpPr>
          <p:sp>
            <p:nvSpPr>
              <p:cNvPr id="384" name="Rechthoek 383">
                <a:extLst>
                  <a:ext uri="{FF2B5EF4-FFF2-40B4-BE49-F238E27FC236}">
                    <a16:creationId xmlns:a16="http://schemas.microsoft.com/office/drawing/2014/main" id="{20926BB7-2189-4385-BDB5-6668DCBFE3D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85" name="Rechte verbindingslijn 384">
                <a:extLst>
                  <a:ext uri="{FF2B5EF4-FFF2-40B4-BE49-F238E27FC236}">
                    <a16:creationId xmlns:a16="http://schemas.microsoft.com/office/drawing/2014/main" id="{D06823F2-A226-40FC-A450-E783EE7E25E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86" name="Gelijkbenige driehoek 385">
                <a:extLst>
                  <a:ext uri="{FF2B5EF4-FFF2-40B4-BE49-F238E27FC236}">
                    <a16:creationId xmlns:a16="http://schemas.microsoft.com/office/drawing/2014/main" id="{D9F98FC8-E6B9-4E87-B175-9D174214AB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74" name="Groep 373">
              <a:extLst>
                <a:ext uri="{FF2B5EF4-FFF2-40B4-BE49-F238E27FC236}">
                  <a16:creationId xmlns:a16="http://schemas.microsoft.com/office/drawing/2014/main" id="{8D5CE71D-B55E-4A80-834A-D2710D3F725E}"/>
                </a:ext>
              </a:extLst>
            </p:cNvPr>
            <p:cNvGrpSpPr/>
            <p:nvPr userDrawn="1"/>
          </p:nvGrpSpPr>
          <p:grpSpPr>
            <a:xfrm>
              <a:off x="12757282" y="1141626"/>
              <a:ext cx="294789" cy="318834"/>
              <a:chOff x="14466489" y="1001522"/>
              <a:chExt cx="290627" cy="314333"/>
            </a:xfrm>
          </p:grpSpPr>
          <p:sp>
            <p:nvSpPr>
              <p:cNvPr id="378" name="Rechthoek 377">
                <a:extLst>
                  <a:ext uri="{FF2B5EF4-FFF2-40B4-BE49-F238E27FC236}">
                    <a16:creationId xmlns:a16="http://schemas.microsoft.com/office/drawing/2014/main" id="{2E6D9B0C-884A-4468-8999-A094275C37B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9" name="Ovaal 378">
                <a:extLst>
                  <a:ext uri="{FF2B5EF4-FFF2-40B4-BE49-F238E27FC236}">
                    <a16:creationId xmlns:a16="http://schemas.microsoft.com/office/drawing/2014/main" id="{3C3A2645-0516-4C36-A09B-15ABC3F1CD2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0" name="Vrije vorm: vorm 379">
                <a:extLst>
                  <a:ext uri="{FF2B5EF4-FFF2-40B4-BE49-F238E27FC236}">
                    <a16:creationId xmlns:a16="http://schemas.microsoft.com/office/drawing/2014/main" id="{F4D02378-C2CD-4C9E-A83D-9B3956B25DA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81" name="Rechthoek: afgeronde hoeken 380">
                <a:extLst>
                  <a:ext uri="{FF2B5EF4-FFF2-40B4-BE49-F238E27FC236}">
                    <a16:creationId xmlns:a16="http://schemas.microsoft.com/office/drawing/2014/main" id="{228C8CB9-CDBD-437F-8287-D88E268799A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82" name="Rechte verbindingslijn 381">
                <a:extLst>
                  <a:ext uri="{FF2B5EF4-FFF2-40B4-BE49-F238E27FC236}">
                    <a16:creationId xmlns:a16="http://schemas.microsoft.com/office/drawing/2014/main" id="{F72464C4-1ED6-4F99-ABE9-CD194F59731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83" name="Rechte verbindingslijn 382">
                <a:extLst>
                  <a:ext uri="{FF2B5EF4-FFF2-40B4-BE49-F238E27FC236}">
                    <a16:creationId xmlns:a16="http://schemas.microsoft.com/office/drawing/2014/main" id="{4C24ADB9-DAB4-45E1-AFE7-213ED83B47D6}"/>
                  </a:ext>
                </a:extLst>
              </p:cNvPr>
              <p:cNvCxnSpPr>
                <a:cxnSpLocks/>
                <a:stCxn id="38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75" name="Ovaal 374">
              <a:extLst>
                <a:ext uri="{FF2B5EF4-FFF2-40B4-BE49-F238E27FC236}">
                  <a16:creationId xmlns:a16="http://schemas.microsoft.com/office/drawing/2014/main" id="{163FF454-F9DD-4119-9D29-9D6B6285437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6" name="Rechthoek 375">
              <a:extLst>
                <a:ext uri="{FF2B5EF4-FFF2-40B4-BE49-F238E27FC236}">
                  <a16:creationId xmlns:a16="http://schemas.microsoft.com/office/drawing/2014/main" id="{600CA457-966A-41EE-84B3-B50B686D148D}"/>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77" name="Rechte verbindingslijn 376">
              <a:extLst>
                <a:ext uri="{FF2B5EF4-FFF2-40B4-BE49-F238E27FC236}">
                  <a16:creationId xmlns:a16="http://schemas.microsoft.com/office/drawing/2014/main" id="{C703DCEE-48BC-42FA-939F-BDB1AE203DF5}"/>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18CC322F-651E-724C-9F3D-2A5504C48B97}"/>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7299E80B-3288-644E-83AE-6AAFDAF1A8E5}"/>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DDBB335D-D886-DD43-B8C3-AC49F064E5A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1178F715-B3EE-9242-89F8-93E14855458D}"/>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143" name="Ovaal 349">
              <a:extLst>
                <a:ext uri="{FF2B5EF4-FFF2-40B4-BE49-F238E27FC236}">
                  <a16:creationId xmlns:a16="http://schemas.microsoft.com/office/drawing/2014/main" id="{B321F878-3910-F54C-8092-C24E9925F248}"/>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44" name="Rechthoek 350">
              <a:extLst>
                <a:ext uri="{FF2B5EF4-FFF2-40B4-BE49-F238E27FC236}">
                  <a16:creationId xmlns:a16="http://schemas.microsoft.com/office/drawing/2014/main" id="{D9DC1325-44C5-7F4E-8CA6-997396447213}"/>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145" name="Ovaal 351">
              <a:extLst>
                <a:ext uri="{FF2B5EF4-FFF2-40B4-BE49-F238E27FC236}">
                  <a16:creationId xmlns:a16="http://schemas.microsoft.com/office/drawing/2014/main" id="{E589E12C-1693-AA45-AA9F-C662F2803331}"/>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46" name="Ovaal 352">
              <a:extLst>
                <a:ext uri="{FF2B5EF4-FFF2-40B4-BE49-F238E27FC236}">
                  <a16:creationId xmlns:a16="http://schemas.microsoft.com/office/drawing/2014/main" id="{F120797A-54B5-364A-9E5D-9827A138D675}"/>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47" name="Rechthoek 353">
              <a:extLst>
                <a:ext uri="{FF2B5EF4-FFF2-40B4-BE49-F238E27FC236}">
                  <a16:creationId xmlns:a16="http://schemas.microsoft.com/office/drawing/2014/main" id="{BDEC5D15-812A-EC42-91C7-2C38C1E5831A}"/>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148" name="Meer informatie">
              <a:extLst>
                <a:ext uri="{FF2B5EF4-FFF2-40B4-BE49-F238E27FC236}">
                  <a16:creationId xmlns:a16="http://schemas.microsoft.com/office/drawing/2014/main" id="{3F6E6815-52A3-AE41-B1F8-219916D7C374}"/>
                </a:ext>
              </a:extLst>
            </p:cNvPr>
            <p:cNvGrpSpPr/>
            <p:nvPr userDrawn="1"/>
          </p:nvGrpSpPr>
          <p:grpSpPr>
            <a:xfrm>
              <a:off x="-3421298" y="5206936"/>
              <a:ext cx="3178515" cy="795662"/>
              <a:chOff x="-3741486" y="3387723"/>
              <a:chExt cx="3178515" cy="795662"/>
            </a:xfrm>
          </p:grpSpPr>
          <p:sp>
            <p:nvSpPr>
              <p:cNvPr id="266" name="Freeform 101">
                <a:extLst>
                  <a:ext uri="{FF2B5EF4-FFF2-40B4-BE49-F238E27FC236}">
                    <a16:creationId xmlns:a16="http://schemas.microsoft.com/office/drawing/2014/main" id="{5FE37A7F-8BC2-D54E-AD53-03A6FFBD3A7D}"/>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67" name="Rechthoek 424">
                <a:extLst>
                  <a:ext uri="{FF2B5EF4-FFF2-40B4-BE49-F238E27FC236}">
                    <a16:creationId xmlns:a16="http://schemas.microsoft.com/office/drawing/2014/main" id="{4495A01A-EEF1-3D48-A826-44B8C1939CC9}"/>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68" name="Rechte verbindingslijn 425">
                <a:extLst>
                  <a:ext uri="{FF2B5EF4-FFF2-40B4-BE49-F238E27FC236}">
                    <a16:creationId xmlns:a16="http://schemas.microsoft.com/office/drawing/2014/main" id="{C461BF3A-B040-8643-8804-2FBCCE5E4611}"/>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149" name="Rechthoek 355">
              <a:extLst>
                <a:ext uri="{FF2B5EF4-FFF2-40B4-BE49-F238E27FC236}">
                  <a16:creationId xmlns:a16="http://schemas.microsoft.com/office/drawing/2014/main" id="{C6B8B958-DF0C-F344-8735-EA92302E685A}"/>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150" name="Ovaal 356">
              <a:extLst>
                <a:ext uri="{FF2B5EF4-FFF2-40B4-BE49-F238E27FC236}">
                  <a16:creationId xmlns:a16="http://schemas.microsoft.com/office/drawing/2014/main" id="{4B31E6C7-BEE0-8642-AC96-B3F5F5D796EF}"/>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357">
              <a:extLst>
                <a:ext uri="{FF2B5EF4-FFF2-40B4-BE49-F238E27FC236}">
                  <a16:creationId xmlns:a16="http://schemas.microsoft.com/office/drawing/2014/main" id="{7B697922-5EE5-E245-B533-7996D1BF8719}"/>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2" name="Groep 358">
              <a:extLst>
                <a:ext uri="{FF2B5EF4-FFF2-40B4-BE49-F238E27FC236}">
                  <a16:creationId xmlns:a16="http://schemas.microsoft.com/office/drawing/2014/main" id="{6A8E7EFA-B8BB-D247-8CA2-02A77AAFB3C1}"/>
                </a:ext>
              </a:extLst>
            </p:cNvPr>
            <p:cNvGrpSpPr/>
            <p:nvPr userDrawn="1"/>
          </p:nvGrpSpPr>
          <p:grpSpPr>
            <a:xfrm>
              <a:off x="-3437547" y="349413"/>
              <a:ext cx="2933825" cy="558875"/>
              <a:chOff x="-3419346" y="368233"/>
              <a:chExt cx="3904920" cy="743862"/>
            </a:xfrm>
          </p:grpSpPr>
          <p:sp>
            <p:nvSpPr>
              <p:cNvPr id="213" name="Rechthoek 371">
                <a:extLst>
                  <a:ext uri="{FF2B5EF4-FFF2-40B4-BE49-F238E27FC236}">
                    <a16:creationId xmlns:a16="http://schemas.microsoft.com/office/drawing/2014/main" id="{F933DD80-3BA4-AD4C-BBD2-B6AA2B1BC66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14" name="Rechte verbindingslijn 372">
                <a:extLst>
                  <a:ext uri="{FF2B5EF4-FFF2-40B4-BE49-F238E27FC236}">
                    <a16:creationId xmlns:a16="http://schemas.microsoft.com/office/drawing/2014/main" id="{08A248F7-1941-EA41-B67E-40203623890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373">
                <a:extLst>
                  <a:ext uri="{FF2B5EF4-FFF2-40B4-BE49-F238E27FC236}">
                    <a16:creationId xmlns:a16="http://schemas.microsoft.com/office/drawing/2014/main" id="{A79454C9-3A97-A240-B666-3EA3789FC07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6" name="Rechthoek 374">
                <a:extLst>
                  <a:ext uri="{FF2B5EF4-FFF2-40B4-BE49-F238E27FC236}">
                    <a16:creationId xmlns:a16="http://schemas.microsoft.com/office/drawing/2014/main" id="{9825E833-34A8-554A-9319-62FF376B39C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17" name="Groep 375">
                <a:extLst>
                  <a:ext uri="{FF2B5EF4-FFF2-40B4-BE49-F238E27FC236}">
                    <a16:creationId xmlns:a16="http://schemas.microsoft.com/office/drawing/2014/main" id="{EEA09AFB-CEA2-D946-B0F7-AC524B930FAE}"/>
                  </a:ext>
                </a:extLst>
              </p:cNvPr>
              <p:cNvGrpSpPr/>
              <p:nvPr userDrawn="1"/>
            </p:nvGrpSpPr>
            <p:grpSpPr>
              <a:xfrm>
                <a:off x="-3002834" y="720303"/>
                <a:ext cx="182598" cy="143759"/>
                <a:chOff x="-3310843" y="700986"/>
                <a:chExt cx="182598" cy="143759"/>
              </a:xfrm>
            </p:grpSpPr>
            <p:grpSp>
              <p:nvGrpSpPr>
                <p:cNvPr id="257" name="Groep 414">
                  <a:extLst>
                    <a:ext uri="{FF2B5EF4-FFF2-40B4-BE49-F238E27FC236}">
                      <a16:creationId xmlns:a16="http://schemas.microsoft.com/office/drawing/2014/main" id="{5E56CE56-0BBC-2041-A035-ACD32D169E77}"/>
                    </a:ext>
                  </a:extLst>
                </p:cNvPr>
                <p:cNvGrpSpPr/>
                <p:nvPr userDrawn="1"/>
              </p:nvGrpSpPr>
              <p:grpSpPr>
                <a:xfrm>
                  <a:off x="-3310843" y="700986"/>
                  <a:ext cx="182598" cy="143759"/>
                  <a:chOff x="-3310843" y="700986"/>
                  <a:chExt cx="182598" cy="143759"/>
                </a:xfrm>
              </p:grpSpPr>
              <p:cxnSp>
                <p:nvCxnSpPr>
                  <p:cNvPr id="261" name="Rechte verbindingslijn 418">
                    <a:extLst>
                      <a:ext uri="{FF2B5EF4-FFF2-40B4-BE49-F238E27FC236}">
                        <a16:creationId xmlns:a16="http://schemas.microsoft.com/office/drawing/2014/main" id="{9CD28309-35AE-B94F-AE53-79BF4314D85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62" name="Rechte verbindingslijn 419">
                    <a:extLst>
                      <a:ext uri="{FF2B5EF4-FFF2-40B4-BE49-F238E27FC236}">
                        <a16:creationId xmlns:a16="http://schemas.microsoft.com/office/drawing/2014/main" id="{707D0350-EA75-9242-A472-161F862CC15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63" name="Rechte verbindingslijn 420">
                    <a:extLst>
                      <a:ext uri="{FF2B5EF4-FFF2-40B4-BE49-F238E27FC236}">
                        <a16:creationId xmlns:a16="http://schemas.microsoft.com/office/drawing/2014/main" id="{C97A2F1D-4186-6F4E-921F-482934838D3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64" name="Rechte verbindingslijn 421">
                    <a:extLst>
                      <a:ext uri="{FF2B5EF4-FFF2-40B4-BE49-F238E27FC236}">
                        <a16:creationId xmlns:a16="http://schemas.microsoft.com/office/drawing/2014/main" id="{B1DBDA9F-57D6-5246-938A-1353916C736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65" name="Rechte verbindingslijn 422">
                    <a:extLst>
                      <a:ext uri="{FF2B5EF4-FFF2-40B4-BE49-F238E27FC236}">
                        <a16:creationId xmlns:a16="http://schemas.microsoft.com/office/drawing/2014/main" id="{CCF8D7B1-C0BA-B043-BF55-A5A6C27D347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58" name="Groep 415">
                  <a:extLst>
                    <a:ext uri="{FF2B5EF4-FFF2-40B4-BE49-F238E27FC236}">
                      <a16:creationId xmlns:a16="http://schemas.microsoft.com/office/drawing/2014/main" id="{1531EE36-4262-B042-8D53-43BB324F873D}"/>
                    </a:ext>
                  </a:extLst>
                </p:cNvPr>
                <p:cNvGrpSpPr/>
                <p:nvPr userDrawn="1"/>
              </p:nvGrpSpPr>
              <p:grpSpPr>
                <a:xfrm flipH="1">
                  <a:off x="-3310774" y="735854"/>
                  <a:ext cx="88801" cy="72568"/>
                  <a:chOff x="-2091059" y="1395403"/>
                  <a:chExt cx="157316" cy="128558"/>
                </a:xfrm>
              </p:grpSpPr>
              <p:sp>
                <p:nvSpPr>
                  <p:cNvPr id="259" name="Rechthoek 416">
                    <a:extLst>
                      <a:ext uri="{FF2B5EF4-FFF2-40B4-BE49-F238E27FC236}">
                        <a16:creationId xmlns:a16="http://schemas.microsoft.com/office/drawing/2014/main" id="{66BC4877-29DC-F743-BE2F-91635E147C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Pijl: punthaak 417">
                    <a:extLst>
                      <a:ext uri="{FF2B5EF4-FFF2-40B4-BE49-F238E27FC236}">
                        <a16:creationId xmlns:a16="http://schemas.microsoft.com/office/drawing/2014/main" id="{A61CF277-FEF6-3E49-A6B8-97DC1038DF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18" name="Groep 376">
                <a:extLst>
                  <a:ext uri="{FF2B5EF4-FFF2-40B4-BE49-F238E27FC236}">
                    <a16:creationId xmlns:a16="http://schemas.microsoft.com/office/drawing/2014/main" id="{18535CBF-20D4-3441-8BA8-A9763D4F01A3}"/>
                  </a:ext>
                </a:extLst>
              </p:cNvPr>
              <p:cNvGrpSpPr/>
              <p:nvPr userDrawn="1"/>
            </p:nvGrpSpPr>
            <p:grpSpPr>
              <a:xfrm>
                <a:off x="-3326107" y="720303"/>
                <a:ext cx="182598" cy="143759"/>
                <a:chOff x="-3634116" y="700986"/>
                <a:chExt cx="182598" cy="143759"/>
              </a:xfrm>
            </p:grpSpPr>
            <p:grpSp>
              <p:nvGrpSpPr>
                <p:cNvPr id="248" name="Groep 405">
                  <a:extLst>
                    <a:ext uri="{FF2B5EF4-FFF2-40B4-BE49-F238E27FC236}">
                      <a16:creationId xmlns:a16="http://schemas.microsoft.com/office/drawing/2014/main" id="{6EA73787-0634-AF4C-A50D-ECB6894E1FE1}"/>
                    </a:ext>
                  </a:extLst>
                </p:cNvPr>
                <p:cNvGrpSpPr/>
                <p:nvPr userDrawn="1"/>
              </p:nvGrpSpPr>
              <p:grpSpPr>
                <a:xfrm>
                  <a:off x="-3634116" y="700986"/>
                  <a:ext cx="182598" cy="143759"/>
                  <a:chOff x="-3634116" y="700986"/>
                  <a:chExt cx="182598" cy="143759"/>
                </a:xfrm>
              </p:grpSpPr>
              <p:cxnSp>
                <p:nvCxnSpPr>
                  <p:cNvPr id="252" name="Rechte verbindingslijn 409">
                    <a:extLst>
                      <a:ext uri="{FF2B5EF4-FFF2-40B4-BE49-F238E27FC236}">
                        <a16:creationId xmlns:a16="http://schemas.microsoft.com/office/drawing/2014/main" id="{6E57BFBC-0EDE-4D41-B1F6-BF2F149ADE7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53" name="Rechte verbindingslijn 410">
                    <a:extLst>
                      <a:ext uri="{FF2B5EF4-FFF2-40B4-BE49-F238E27FC236}">
                        <a16:creationId xmlns:a16="http://schemas.microsoft.com/office/drawing/2014/main" id="{1ECC0213-7BFD-834F-A6DE-FDA419023FC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54" name="Rechte verbindingslijn 411">
                    <a:extLst>
                      <a:ext uri="{FF2B5EF4-FFF2-40B4-BE49-F238E27FC236}">
                        <a16:creationId xmlns:a16="http://schemas.microsoft.com/office/drawing/2014/main" id="{AC5F745D-696D-7443-B537-A61E779E90F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55" name="Rechte verbindingslijn 412">
                    <a:extLst>
                      <a:ext uri="{FF2B5EF4-FFF2-40B4-BE49-F238E27FC236}">
                        <a16:creationId xmlns:a16="http://schemas.microsoft.com/office/drawing/2014/main" id="{C5C5A19A-4475-CC43-A576-51B0CFDC3803}"/>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56" name="Rechte verbindingslijn 413">
                    <a:extLst>
                      <a:ext uri="{FF2B5EF4-FFF2-40B4-BE49-F238E27FC236}">
                        <a16:creationId xmlns:a16="http://schemas.microsoft.com/office/drawing/2014/main" id="{CA49FFF1-1226-C54E-BADB-9B03F5CD7E1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49" name="Groep 406">
                  <a:extLst>
                    <a:ext uri="{FF2B5EF4-FFF2-40B4-BE49-F238E27FC236}">
                      <a16:creationId xmlns:a16="http://schemas.microsoft.com/office/drawing/2014/main" id="{89B73D61-9DED-3447-AC3D-791EB566B91A}"/>
                    </a:ext>
                  </a:extLst>
                </p:cNvPr>
                <p:cNvGrpSpPr/>
                <p:nvPr userDrawn="1"/>
              </p:nvGrpSpPr>
              <p:grpSpPr>
                <a:xfrm>
                  <a:off x="-3634047" y="735854"/>
                  <a:ext cx="88801" cy="72568"/>
                  <a:chOff x="-2091059" y="1395403"/>
                  <a:chExt cx="157316" cy="128558"/>
                </a:xfrm>
              </p:grpSpPr>
              <p:sp>
                <p:nvSpPr>
                  <p:cNvPr id="250" name="Rechthoek 407">
                    <a:extLst>
                      <a:ext uri="{FF2B5EF4-FFF2-40B4-BE49-F238E27FC236}">
                        <a16:creationId xmlns:a16="http://schemas.microsoft.com/office/drawing/2014/main" id="{65D81367-7AEF-3B43-BB6A-845F501762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1" name="Pijl: punthaak 408">
                    <a:extLst>
                      <a:ext uri="{FF2B5EF4-FFF2-40B4-BE49-F238E27FC236}">
                        <a16:creationId xmlns:a16="http://schemas.microsoft.com/office/drawing/2014/main" id="{AEEFAEA3-9375-384B-B52B-029EBBF11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19" name="Rechte verbindingslijn 377">
                <a:extLst>
                  <a:ext uri="{FF2B5EF4-FFF2-40B4-BE49-F238E27FC236}">
                    <a16:creationId xmlns:a16="http://schemas.microsoft.com/office/drawing/2014/main" id="{62B530A2-0A67-CF46-8F7C-7054C63B39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0" name="Rechte verbindingslijn 378">
                <a:extLst>
                  <a:ext uri="{FF2B5EF4-FFF2-40B4-BE49-F238E27FC236}">
                    <a16:creationId xmlns:a16="http://schemas.microsoft.com/office/drawing/2014/main" id="{3E2DFAE5-6E01-3641-B78A-310BAC565D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1" name="Groep 379">
                <a:extLst>
                  <a:ext uri="{FF2B5EF4-FFF2-40B4-BE49-F238E27FC236}">
                    <a16:creationId xmlns:a16="http://schemas.microsoft.com/office/drawing/2014/main" id="{C9771406-C36E-7F41-9FA1-9F869002E052}"/>
                  </a:ext>
                </a:extLst>
              </p:cNvPr>
              <p:cNvGrpSpPr/>
              <p:nvPr userDrawn="1"/>
            </p:nvGrpSpPr>
            <p:grpSpPr>
              <a:xfrm>
                <a:off x="-2425037" y="370226"/>
                <a:ext cx="357690" cy="330595"/>
                <a:chOff x="-2721817" y="347336"/>
                <a:chExt cx="432805" cy="400021"/>
              </a:xfrm>
            </p:grpSpPr>
            <p:sp>
              <p:nvSpPr>
                <p:cNvPr id="236" name="Rechthoek 394">
                  <a:extLst>
                    <a:ext uri="{FF2B5EF4-FFF2-40B4-BE49-F238E27FC236}">
                      <a16:creationId xmlns:a16="http://schemas.microsoft.com/office/drawing/2014/main" id="{C9C4FB7B-226F-844F-BE84-62686827473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37" name="Groep 395">
                  <a:extLst>
                    <a:ext uri="{FF2B5EF4-FFF2-40B4-BE49-F238E27FC236}">
                      <a16:creationId xmlns:a16="http://schemas.microsoft.com/office/drawing/2014/main" id="{2FB4178A-75A0-334E-AD41-648FA04F0D86}"/>
                    </a:ext>
                  </a:extLst>
                </p:cNvPr>
                <p:cNvGrpSpPr/>
                <p:nvPr userDrawn="1"/>
              </p:nvGrpSpPr>
              <p:grpSpPr>
                <a:xfrm>
                  <a:off x="-2652453" y="431583"/>
                  <a:ext cx="294076" cy="231526"/>
                  <a:chOff x="-3634116" y="700986"/>
                  <a:chExt cx="182598" cy="143759"/>
                </a:xfrm>
              </p:grpSpPr>
              <p:grpSp>
                <p:nvGrpSpPr>
                  <p:cNvPr id="238" name="Groep 396">
                    <a:extLst>
                      <a:ext uri="{FF2B5EF4-FFF2-40B4-BE49-F238E27FC236}">
                        <a16:creationId xmlns:a16="http://schemas.microsoft.com/office/drawing/2014/main" id="{D0968D6A-7355-F94F-94F3-3A79BC1DCDBB}"/>
                      </a:ext>
                    </a:extLst>
                  </p:cNvPr>
                  <p:cNvGrpSpPr/>
                  <p:nvPr userDrawn="1"/>
                </p:nvGrpSpPr>
                <p:grpSpPr>
                  <a:xfrm>
                    <a:off x="-3634116" y="700986"/>
                    <a:ext cx="182598" cy="143759"/>
                    <a:chOff x="-3634116" y="700986"/>
                    <a:chExt cx="182598" cy="143759"/>
                  </a:xfrm>
                </p:grpSpPr>
                <p:cxnSp>
                  <p:nvCxnSpPr>
                    <p:cNvPr id="242" name="Rechte verbindingslijn 400">
                      <a:extLst>
                        <a:ext uri="{FF2B5EF4-FFF2-40B4-BE49-F238E27FC236}">
                          <a16:creationId xmlns:a16="http://schemas.microsoft.com/office/drawing/2014/main" id="{AFF71DB1-67D2-F043-9AA1-5277D81494C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43" name="Rechte verbindingslijn 401">
                      <a:extLst>
                        <a:ext uri="{FF2B5EF4-FFF2-40B4-BE49-F238E27FC236}">
                          <a16:creationId xmlns:a16="http://schemas.microsoft.com/office/drawing/2014/main" id="{DB5BF969-3528-8E4F-A8F7-452B08C2D67B}"/>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44" name="Rechte verbindingslijn 402">
                      <a:extLst>
                        <a:ext uri="{FF2B5EF4-FFF2-40B4-BE49-F238E27FC236}">
                          <a16:creationId xmlns:a16="http://schemas.microsoft.com/office/drawing/2014/main" id="{23CEBD53-C646-6A43-8184-1FAAAB6F745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45" name="Rechte verbindingslijn 403">
                      <a:extLst>
                        <a:ext uri="{FF2B5EF4-FFF2-40B4-BE49-F238E27FC236}">
                          <a16:creationId xmlns:a16="http://schemas.microsoft.com/office/drawing/2014/main" id="{71BC394A-CFA8-1B45-805C-1EDF312D36C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46" name="Rechte verbindingslijn 404">
                      <a:extLst>
                        <a:ext uri="{FF2B5EF4-FFF2-40B4-BE49-F238E27FC236}">
                          <a16:creationId xmlns:a16="http://schemas.microsoft.com/office/drawing/2014/main" id="{21644864-0EF3-E54E-92BA-AEF167CC75A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39" name="Groep 397">
                    <a:extLst>
                      <a:ext uri="{FF2B5EF4-FFF2-40B4-BE49-F238E27FC236}">
                        <a16:creationId xmlns:a16="http://schemas.microsoft.com/office/drawing/2014/main" id="{2B074A9D-27EE-4E47-8B93-C1D56E7944EF}"/>
                      </a:ext>
                    </a:extLst>
                  </p:cNvPr>
                  <p:cNvGrpSpPr/>
                  <p:nvPr userDrawn="1"/>
                </p:nvGrpSpPr>
                <p:grpSpPr>
                  <a:xfrm>
                    <a:off x="-3634047" y="735854"/>
                    <a:ext cx="88801" cy="72568"/>
                    <a:chOff x="-2091059" y="1395403"/>
                    <a:chExt cx="157316" cy="128558"/>
                  </a:xfrm>
                </p:grpSpPr>
                <p:sp>
                  <p:nvSpPr>
                    <p:cNvPr id="240" name="Rechthoek 398">
                      <a:extLst>
                        <a:ext uri="{FF2B5EF4-FFF2-40B4-BE49-F238E27FC236}">
                          <a16:creationId xmlns:a16="http://schemas.microsoft.com/office/drawing/2014/main" id="{9E257C4C-926A-4642-B922-1FE370FC0D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41" name="Pijl: punthaak 399">
                      <a:extLst>
                        <a:ext uri="{FF2B5EF4-FFF2-40B4-BE49-F238E27FC236}">
                          <a16:creationId xmlns:a16="http://schemas.microsoft.com/office/drawing/2014/main" id="{E1110512-C51D-7040-BF10-24158A7437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22" name="Groep 380">
                <a:extLst>
                  <a:ext uri="{FF2B5EF4-FFF2-40B4-BE49-F238E27FC236}">
                    <a16:creationId xmlns:a16="http://schemas.microsoft.com/office/drawing/2014/main" id="{841AF5DF-9760-094F-8C9A-F61141FD8340}"/>
                  </a:ext>
                </a:extLst>
              </p:cNvPr>
              <p:cNvGrpSpPr/>
              <p:nvPr userDrawn="1"/>
            </p:nvGrpSpPr>
            <p:grpSpPr>
              <a:xfrm>
                <a:off x="-2425037" y="781500"/>
                <a:ext cx="357690" cy="330595"/>
                <a:chOff x="-2721817" y="782525"/>
                <a:chExt cx="432805" cy="400021"/>
              </a:xfrm>
            </p:grpSpPr>
            <p:sp>
              <p:nvSpPr>
                <p:cNvPr id="225" name="Rechthoek 383">
                  <a:extLst>
                    <a:ext uri="{FF2B5EF4-FFF2-40B4-BE49-F238E27FC236}">
                      <a16:creationId xmlns:a16="http://schemas.microsoft.com/office/drawing/2014/main" id="{C9B26875-36DA-A740-895A-2F46F0DE38DB}"/>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26" name="Groep 384">
                  <a:extLst>
                    <a:ext uri="{FF2B5EF4-FFF2-40B4-BE49-F238E27FC236}">
                      <a16:creationId xmlns:a16="http://schemas.microsoft.com/office/drawing/2014/main" id="{3971FA74-6C03-B84D-8BE0-D00112DE3FBD}"/>
                    </a:ext>
                  </a:extLst>
                </p:cNvPr>
                <p:cNvGrpSpPr/>
                <p:nvPr userDrawn="1"/>
              </p:nvGrpSpPr>
              <p:grpSpPr>
                <a:xfrm>
                  <a:off x="-2652453" y="866772"/>
                  <a:ext cx="294076" cy="231526"/>
                  <a:chOff x="-3310843" y="700986"/>
                  <a:chExt cx="182598" cy="143759"/>
                </a:xfrm>
              </p:grpSpPr>
              <p:grpSp>
                <p:nvGrpSpPr>
                  <p:cNvPr id="227" name="Groep 385">
                    <a:extLst>
                      <a:ext uri="{FF2B5EF4-FFF2-40B4-BE49-F238E27FC236}">
                        <a16:creationId xmlns:a16="http://schemas.microsoft.com/office/drawing/2014/main" id="{86653723-8FFD-C041-BA92-0584A9DCCC51}"/>
                      </a:ext>
                    </a:extLst>
                  </p:cNvPr>
                  <p:cNvGrpSpPr/>
                  <p:nvPr userDrawn="1"/>
                </p:nvGrpSpPr>
                <p:grpSpPr>
                  <a:xfrm>
                    <a:off x="-3310843" y="700986"/>
                    <a:ext cx="182598" cy="143759"/>
                    <a:chOff x="-3310843" y="700986"/>
                    <a:chExt cx="182598" cy="143759"/>
                  </a:xfrm>
                </p:grpSpPr>
                <p:cxnSp>
                  <p:nvCxnSpPr>
                    <p:cNvPr id="231" name="Rechte verbindingslijn 389">
                      <a:extLst>
                        <a:ext uri="{FF2B5EF4-FFF2-40B4-BE49-F238E27FC236}">
                          <a16:creationId xmlns:a16="http://schemas.microsoft.com/office/drawing/2014/main" id="{A20B0CAA-7B5D-1640-B93D-0D9E1CDD896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2" name="Rechte verbindingslijn 390">
                      <a:extLst>
                        <a:ext uri="{FF2B5EF4-FFF2-40B4-BE49-F238E27FC236}">
                          <a16:creationId xmlns:a16="http://schemas.microsoft.com/office/drawing/2014/main" id="{B0457F65-31F2-2F42-BEA5-125DB4B815C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3" name="Rechte verbindingslijn 391">
                      <a:extLst>
                        <a:ext uri="{FF2B5EF4-FFF2-40B4-BE49-F238E27FC236}">
                          <a16:creationId xmlns:a16="http://schemas.microsoft.com/office/drawing/2014/main" id="{9A2D45F8-8E73-584D-8591-4BCDE24B88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4" name="Rechte verbindingslijn 392">
                      <a:extLst>
                        <a:ext uri="{FF2B5EF4-FFF2-40B4-BE49-F238E27FC236}">
                          <a16:creationId xmlns:a16="http://schemas.microsoft.com/office/drawing/2014/main" id="{EAAB1C4C-4CD5-AE46-81DC-03315A3C381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5" name="Rechte verbindingslijn 393">
                      <a:extLst>
                        <a:ext uri="{FF2B5EF4-FFF2-40B4-BE49-F238E27FC236}">
                          <a16:creationId xmlns:a16="http://schemas.microsoft.com/office/drawing/2014/main" id="{0A9EDEB4-4768-2840-83E5-4271D8F466B4}"/>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28" name="Groep 386">
                    <a:extLst>
                      <a:ext uri="{FF2B5EF4-FFF2-40B4-BE49-F238E27FC236}">
                        <a16:creationId xmlns:a16="http://schemas.microsoft.com/office/drawing/2014/main" id="{2D083C75-ACAE-1B45-9B51-183A203C6EED}"/>
                      </a:ext>
                    </a:extLst>
                  </p:cNvPr>
                  <p:cNvGrpSpPr/>
                  <p:nvPr userDrawn="1"/>
                </p:nvGrpSpPr>
                <p:grpSpPr>
                  <a:xfrm flipH="1">
                    <a:off x="-3310774" y="735854"/>
                    <a:ext cx="88801" cy="72568"/>
                    <a:chOff x="-2091059" y="1395403"/>
                    <a:chExt cx="157316" cy="128558"/>
                  </a:xfrm>
                </p:grpSpPr>
                <p:sp>
                  <p:nvSpPr>
                    <p:cNvPr id="229" name="Rechthoek 387">
                      <a:extLst>
                        <a:ext uri="{FF2B5EF4-FFF2-40B4-BE49-F238E27FC236}">
                          <a16:creationId xmlns:a16="http://schemas.microsoft.com/office/drawing/2014/main" id="{4B9E6FB3-2C3D-AA4B-8D93-0DA68C20034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30" name="Pijl: punthaak 388">
                      <a:extLst>
                        <a:ext uri="{FF2B5EF4-FFF2-40B4-BE49-F238E27FC236}">
                          <a16:creationId xmlns:a16="http://schemas.microsoft.com/office/drawing/2014/main" id="{E2ED9ECC-3ED4-4F44-AC28-8D2811D5E4D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23" name="Rechthoek 381">
                <a:extLst>
                  <a:ext uri="{FF2B5EF4-FFF2-40B4-BE49-F238E27FC236}">
                    <a16:creationId xmlns:a16="http://schemas.microsoft.com/office/drawing/2014/main" id="{DD080C94-402D-1347-A5B8-6F677AAF2CD1}"/>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24" name="Rechthoek 382">
                <a:extLst>
                  <a:ext uri="{FF2B5EF4-FFF2-40B4-BE49-F238E27FC236}">
                    <a16:creationId xmlns:a16="http://schemas.microsoft.com/office/drawing/2014/main" id="{3808CC92-4E0C-E343-A548-99F009B983C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153" name="Rechte verbindingslijn 359">
              <a:extLst>
                <a:ext uri="{FF2B5EF4-FFF2-40B4-BE49-F238E27FC236}">
                  <a16:creationId xmlns:a16="http://schemas.microsoft.com/office/drawing/2014/main" id="{BCE33880-2639-D94A-B6FD-475B274540C3}"/>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54" name="Rechthoek 360">
              <a:extLst>
                <a:ext uri="{FF2B5EF4-FFF2-40B4-BE49-F238E27FC236}">
                  <a16:creationId xmlns:a16="http://schemas.microsoft.com/office/drawing/2014/main" id="{33025085-E384-1F44-A990-BEE6CCEABC94}"/>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55" name="Ovaal 361">
              <a:extLst>
                <a:ext uri="{FF2B5EF4-FFF2-40B4-BE49-F238E27FC236}">
                  <a16:creationId xmlns:a16="http://schemas.microsoft.com/office/drawing/2014/main" id="{FEF190BD-E11C-EC45-A574-5E6D86178FE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6" name="Rechthoek 362">
              <a:extLst>
                <a:ext uri="{FF2B5EF4-FFF2-40B4-BE49-F238E27FC236}">
                  <a16:creationId xmlns:a16="http://schemas.microsoft.com/office/drawing/2014/main" id="{E2862DFB-E0F9-E148-B491-EEEFADF63612}"/>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163" name="Ovaal 363">
              <a:extLst>
                <a:ext uri="{FF2B5EF4-FFF2-40B4-BE49-F238E27FC236}">
                  <a16:creationId xmlns:a16="http://schemas.microsoft.com/office/drawing/2014/main" id="{B2917CF9-CB3A-FB4B-A1F6-80A720E7A75F}"/>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06" name="Rechthoek 364">
              <a:extLst>
                <a:ext uri="{FF2B5EF4-FFF2-40B4-BE49-F238E27FC236}">
                  <a16:creationId xmlns:a16="http://schemas.microsoft.com/office/drawing/2014/main" id="{9B8DFA55-6501-AC41-8A54-EA8973F3F0E7}"/>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07" name="Ovaal 365">
              <a:extLst>
                <a:ext uri="{FF2B5EF4-FFF2-40B4-BE49-F238E27FC236}">
                  <a16:creationId xmlns:a16="http://schemas.microsoft.com/office/drawing/2014/main" id="{9FC616BC-268B-0146-8F6C-6694317E3961}"/>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08" name="Rechthoek 366">
              <a:extLst>
                <a:ext uri="{FF2B5EF4-FFF2-40B4-BE49-F238E27FC236}">
                  <a16:creationId xmlns:a16="http://schemas.microsoft.com/office/drawing/2014/main" id="{47D8FCF9-7F1B-FD41-AF17-FDF6BF3978C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09" name="Ovaal 367">
              <a:extLst>
                <a:ext uri="{FF2B5EF4-FFF2-40B4-BE49-F238E27FC236}">
                  <a16:creationId xmlns:a16="http://schemas.microsoft.com/office/drawing/2014/main" id="{D893A1AA-32ED-AE41-BEB6-75DAFBBA0B5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10" name="Rechthoek 368">
              <a:extLst>
                <a:ext uri="{FF2B5EF4-FFF2-40B4-BE49-F238E27FC236}">
                  <a16:creationId xmlns:a16="http://schemas.microsoft.com/office/drawing/2014/main" id="{CCDC3502-F557-4B40-9BEB-22C237D06970}"/>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11" name="Rechthoek 369">
              <a:extLst>
                <a:ext uri="{FF2B5EF4-FFF2-40B4-BE49-F238E27FC236}">
                  <a16:creationId xmlns:a16="http://schemas.microsoft.com/office/drawing/2014/main" id="{FB21761D-51FC-D143-BE4C-7DCD990350C0}"/>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12" name="Rechthoek 370">
              <a:extLst>
                <a:ext uri="{FF2B5EF4-FFF2-40B4-BE49-F238E27FC236}">
                  <a16:creationId xmlns:a16="http://schemas.microsoft.com/office/drawing/2014/main" id="{4A2697F6-81DC-194D-AE35-C583B0FA3E49}"/>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58" name="Picture 157">
            <a:extLst>
              <a:ext uri="{FF2B5EF4-FFF2-40B4-BE49-F238E27FC236}">
                <a16:creationId xmlns:a16="http://schemas.microsoft.com/office/drawing/2014/main" id="{74113070-1CA8-7741-BE79-EBEF886BD1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12465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 IMAGE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2559" y="-885712"/>
            <a:ext cx="262691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CB00682-BB08-AD4F-98A4-6C9A22F48BA6}"/>
              </a:ext>
            </a:extLst>
          </p:cNvPr>
          <p:cNvGrpSpPr/>
          <p:nvPr userDrawn="1"/>
        </p:nvGrpSpPr>
        <p:grpSpPr>
          <a:xfrm>
            <a:off x="-3437547" y="1434"/>
            <a:ext cx="3201327" cy="6001164"/>
            <a:chOff x="-3437547" y="1434"/>
            <a:chExt cx="3201327" cy="6001164"/>
          </a:xfrm>
        </p:grpSpPr>
        <p:cxnSp>
          <p:nvCxnSpPr>
            <p:cNvPr id="208" name="Rechte verbindingslijn 346">
              <a:extLst>
                <a:ext uri="{FF2B5EF4-FFF2-40B4-BE49-F238E27FC236}">
                  <a16:creationId xmlns:a16="http://schemas.microsoft.com/office/drawing/2014/main" id="{C0B3D485-8934-5445-9C2B-F3BC1818C2C3}"/>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09" name="Ovaal 347">
              <a:extLst>
                <a:ext uri="{FF2B5EF4-FFF2-40B4-BE49-F238E27FC236}">
                  <a16:creationId xmlns:a16="http://schemas.microsoft.com/office/drawing/2014/main" id="{A9A4AF61-D1C7-ED41-82B1-18B3263C18E8}"/>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10" name="Rechthoek 348">
              <a:extLst>
                <a:ext uri="{FF2B5EF4-FFF2-40B4-BE49-F238E27FC236}">
                  <a16:creationId xmlns:a16="http://schemas.microsoft.com/office/drawing/2014/main" id="{74DE15FF-6376-D34C-A992-55868494F318}"/>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1" name="Ovaal 349">
              <a:extLst>
                <a:ext uri="{FF2B5EF4-FFF2-40B4-BE49-F238E27FC236}">
                  <a16:creationId xmlns:a16="http://schemas.microsoft.com/office/drawing/2014/main" id="{E7FE59D4-AE2A-FA4E-854C-09C0DBA7E273}"/>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12" name="Rechthoek 350">
              <a:extLst>
                <a:ext uri="{FF2B5EF4-FFF2-40B4-BE49-F238E27FC236}">
                  <a16:creationId xmlns:a16="http://schemas.microsoft.com/office/drawing/2014/main" id="{0A8361F6-4902-B34B-90AA-D9A930A727E8}"/>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3" name="Ovaal 351">
              <a:extLst>
                <a:ext uri="{FF2B5EF4-FFF2-40B4-BE49-F238E27FC236}">
                  <a16:creationId xmlns:a16="http://schemas.microsoft.com/office/drawing/2014/main" id="{6DFBBA7A-4810-894D-AD54-2683E03F36D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4" name="Ovaal 352">
              <a:extLst>
                <a:ext uri="{FF2B5EF4-FFF2-40B4-BE49-F238E27FC236}">
                  <a16:creationId xmlns:a16="http://schemas.microsoft.com/office/drawing/2014/main" id="{BA421C2E-6B13-2041-9728-7AD7794A5747}"/>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5" name="Rechthoek 353">
              <a:extLst>
                <a:ext uri="{FF2B5EF4-FFF2-40B4-BE49-F238E27FC236}">
                  <a16:creationId xmlns:a16="http://schemas.microsoft.com/office/drawing/2014/main" id="{D153B81E-E293-D843-AD85-1CF48A498F3B}"/>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6" name="Meer informatie">
              <a:extLst>
                <a:ext uri="{FF2B5EF4-FFF2-40B4-BE49-F238E27FC236}">
                  <a16:creationId xmlns:a16="http://schemas.microsoft.com/office/drawing/2014/main" id="{456F9146-5991-B34E-974F-DEE0EE23336D}"/>
                </a:ext>
              </a:extLst>
            </p:cNvPr>
            <p:cNvGrpSpPr/>
            <p:nvPr userDrawn="1"/>
          </p:nvGrpSpPr>
          <p:grpSpPr>
            <a:xfrm>
              <a:off x="-3421298" y="5206936"/>
              <a:ext cx="3178515" cy="795662"/>
              <a:chOff x="-3741486" y="3387723"/>
              <a:chExt cx="3178515" cy="795662"/>
            </a:xfrm>
          </p:grpSpPr>
          <p:sp>
            <p:nvSpPr>
              <p:cNvPr id="285" name="Freeform 101">
                <a:extLst>
                  <a:ext uri="{FF2B5EF4-FFF2-40B4-BE49-F238E27FC236}">
                    <a16:creationId xmlns:a16="http://schemas.microsoft.com/office/drawing/2014/main" id="{CADCC67C-06C9-3E4B-A5BF-4D1194176F6B}"/>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6" name="Rechthoek 424">
                <a:extLst>
                  <a:ext uri="{FF2B5EF4-FFF2-40B4-BE49-F238E27FC236}">
                    <a16:creationId xmlns:a16="http://schemas.microsoft.com/office/drawing/2014/main" id="{5D016D94-CF9E-084A-8FFD-1F27569F632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7" name="Rechte verbindingslijn 425">
                <a:extLst>
                  <a:ext uri="{FF2B5EF4-FFF2-40B4-BE49-F238E27FC236}">
                    <a16:creationId xmlns:a16="http://schemas.microsoft.com/office/drawing/2014/main" id="{DAAD05F1-9CD4-AA4F-B31C-71E79C00653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7" name="Rechthoek 355">
              <a:extLst>
                <a:ext uri="{FF2B5EF4-FFF2-40B4-BE49-F238E27FC236}">
                  <a16:creationId xmlns:a16="http://schemas.microsoft.com/office/drawing/2014/main" id="{ED8CE642-E546-814F-85D8-BE969DABD5A7}"/>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8" name="Ovaal 356">
              <a:extLst>
                <a:ext uri="{FF2B5EF4-FFF2-40B4-BE49-F238E27FC236}">
                  <a16:creationId xmlns:a16="http://schemas.microsoft.com/office/drawing/2014/main" id="{51628C66-7503-DD4B-853C-D2964FC68EEA}"/>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9" name="Rechte verbindingslijn 357">
              <a:extLst>
                <a:ext uri="{FF2B5EF4-FFF2-40B4-BE49-F238E27FC236}">
                  <a16:creationId xmlns:a16="http://schemas.microsoft.com/office/drawing/2014/main" id="{D67FABE3-B9DF-B04C-B7B5-BC595A25A471}"/>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0" name="Groep 358">
              <a:extLst>
                <a:ext uri="{FF2B5EF4-FFF2-40B4-BE49-F238E27FC236}">
                  <a16:creationId xmlns:a16="http://schemas.microsoft.com/office/drawing/2014/main" id="{7E95AAC6-6BC8-CD4F-9E95-2C918B83EDC6}"/>
                </a:ext>
              </a:extLst>
            </p:cNvPr>
            <p:cNvGrpSpPr/>
            <p:nvPr userDrawn="1"/>
          </p:nvGrpSpPr>
          <p:grpSpPr>
            <a:xfrm>
              <a:off x="-3437547" y="349413"/>
              <a:ext cx="2933825" cy="558875"/>
              <a:chOff x="-3419346" y="368233"/>
              <a:chExt cx="3904920" cy="743862"/>
            </a:xfrm>
          </p:grpSpPr>
          <p:sp>
            <p:nvSpPr>
              <p:cNvPr id="233" name="Rechthoek 371">
                <a:extLst>
                  <a:ext uri="{FF2B5EF4-FFF2-40B4-BE49-F238E27FC236}">
                    <a16:creationId xmlns:a16="http://schemas.microsoft.com/office/drawing/2014/main" id="{F3994D09-E07A-A94E-8CCB-A1134D45AE8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4" name="Rechte verbindingslijn 372">
                <a:extLst>
                  <a:ext uri="{FF2B5EF4-FFF2-40B4-BE49-F238E27FC236}">
                    <a16:creationId xmlns:a16="http://schemas.microsoft.com/office/drawing/2014/main" id="{11BE409A-712E-C648-8D91-4CC37354A1D4}"/>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5" name="Rechte verbindingslijn 373">
                <a:extLst>
                  <a:ext uri="{FF2B5EF4-FFF2-40B4-BE49-F238E27FC236}">
                    <a16:creationId xmlns:a16="http://schemas.microsoft.com/office/drawing/2014/main" id="{23626E28-7638-6F4A-9C14-2229CDCA97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6" name="Rechthoek 374">
                <a:extLst>
                  <a:ext uri="{FF2B5EF4-FFF2-40B4-BE49-F238E27FC236}">
                    <a16:creationId xmlns:a16="http://schemas.microsoft.com/office/drawing/2014/main" id="{D4D53E7F-372A-804E-B189-DE137D0C8D7D}"/>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37" name="Groep 375">
                <a:extLst>
                  <a:ext uri="{FF2B5EF4-FFF2-40B4-BE49-F238E27FC236}">
                    <a16:creationId xmlns:a16="http://schemas.microsoft.com/office/drawing/2014/main" id="{00DBB771-19E0-524B-A2B4-D03C2D2C9021}"/>
                  </a:ext>
                </a:extLst>
              </p:cNvPr>
              <p:cNvGrpSpPr/>
              <p:nvPr userDrawn="1"/>
            </p:nvGrpSpPr>
            <p:grpSpPr>
              <a:xfrm>
                <a:off x="-3002834" y="720303"/>
                <a:ext cx="182598" cy="143759"/>
                <a:chOff x="-3310843" y="700986"/>
                <a:chExt cx="182598" cy="143759"/>
              </a:xfrm>
            </p:grpSpPr>
            <p:grpSp>
              <p:nvGrpSpPr>
                <p:cNvPr id="276" name="Groep 414">
                  <a:extLst>
                    <a:ext uri="{FF2B5EF4-FFF2-40B4-BE49-F238E27FC236}">
                      <a16:creationId xmlns:a16="http://schemas.microsoft.com/office/drawing/2014/main" id="{DE395EC3-1955-AD47-9B0C-4177A9817356}"/>
                    </a:ext>
                  </a:extLst>
                </p:cNvPr>
                <p:cNvGrpSpPr/>
                <p:nvPr userDrawn="1"/>
              </p:nvGrpSpPr>
              <p:grpSpPr>
                <a:xfrm>
                  <a:off x="-3310843" y="700986"/>
                  <a:ext cx="182598" cy="143759"/>
                  <a:chOff x="-3310843" y="700986"/>
                  <a:chExt cx="182598" cy="143759"/>
                </a:xfrm>
              </p:grpSpPr>
              <p:cxnSp>
                <p:nvCxnSpPr>
                  <p:cNvPr id="280" name="Rechte verbindingslijn 418">
                    <a:extLst>
                      <a:ext uri="{FF2B5EF4-FFF2-40B4-BE49-F238E27FC236}">
                        <a16:creationId xmlns:a16="http://schemas.microsoft.com/office/drawing/2014/main" id="{4E1709F9-6369-2C4F-803A-F6FAE6D8D1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1" name="Rechte verbindingslijn 419">
                    <a:extLst>
                      <a:ext uri="{FF2B5EF4-FFF2-40B4-BE49-F238E27FC236}">
                        <a16:creationId xmlns:a16="http://schemas.microsoft.com/office/drawing/2014/main" id="{D72046E0-2CE6-D246-9375-DD1D8BE2DF7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2" name="Rechte verbindingslijn 420">
                    <a:extLst>
                      <a:ext uri="{FF2B5EF4-FFF2-40B4-BE49-F238E27FC236}">
                        <a16:creationId xmlns:a16="http://schemas.microsoft.com/office/drawing/2014/main" id="{7608DB02-378A-5E43-B4C4-C367A08E454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3" name="Rechte verbindingslijn 421">
                    <a:extLst>
                      <a:ext uri="{FF2B5EF4-FFF2-40B4-BE49-F238E27FC236}">
                        <a16:creationId xmlns:a16="http://schemas.microsoft.com/office/drawing/2014/main" id="{53D12289-B81B-B24E-8940-0031252C286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4" name="Rechte verbindingslijn 422">
                    <a:extLst>
                      <a:ext uri="{FF2B5EF4-FFF2-40B4-BE49-F238E27FC236}">
                        <a16:creationId xmlns:a16="http://schemas.microsoft.com/office/drawing/2014/main" id="{25A0C90F-923C-DA4E-A226-861335CF01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7" name="Groep 415">
                  <a:extLst>
                    <a:ext uri="{FF2B5EF4-FFF2-40B4-BE49-F238E27FC236}">
                      <a16:creationId xmlns:a16="http://schemas.microsoft.com/office/drawing/2014/main" id="{4F64627C-6A5A-4449-ABFF-5E7A4678F743}"/>
                    </a:ext>
                  </a:extLst>
                </p:cNvPr>
                <p:cNvGrpSpPr/>
                <p:nvPr userDrawn="1"/>
              </p:nvGrpSpPr>
              <p:grpSpPr>
                <a:xfrm flipH="1">
                  <a:off x="-3310774" y="735854"/>
                  <a:ext cx="88801" cy="72568"/>
                  <a:chOff x="-2091059" y="1395403"/>
                  <a:chExt cx="157316" cy="128558"/>
                </a:xfrm>
              </p:grpSpPr>
              <p:sp>
                <p:nvSpPr>
                  <p:cNvPr id="278" name="Rechthoek 416">
                    <a:extLst>
                      <a:ext uri="{FF2B5EF4-FFF2-40B4-BE49-F238E27FC236}">
                        <a16:creationId xmlns:a16="http://schemas.microsoft.com/office/drawing/2014/main" id="{20D89EAB-26A7-6942-BB45-DC43EBF86A0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9" name="Pijl: punthaak 417">
                    <a:extLst>
                      <a:ext uri="{FF2B5EF4-FFF2-40B4-BE49-F238E27FC236}">
                        <a16:creationId xmlns:a16="http://schemas.microsoft.com/office/drawing/2014/main" id="{1E7125C9-435F-2648-969F-ED78504BA2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38" name="Groep 376">
                <a:extLst>
                  <a:ext uri="{FF2B5EF4-FFF2-40B4-BE49-F238E27FC236}">
                    <a16:creationId xmlns:a16="http://schemas.microsoft.com/office/drawing/2014/main" id="{57C89885-8CF4-9545-8A1D-D8C1693B6F3D}"/>
                  </a:ext>
                </a:extLst>
              </p:cNvPr>
              <p:cNvGrpSpPr/>
              <p:nvPr userDrawn="1"/>
            </p:nvGrpSpPr>
            <p:grpSpPr>
              <a:xfrm>
                <a:off x="-3326107" y="720303"/>
                <a:ext cx="182598" cy="143759"/>
                <a:chOff x="-3634116" y="700986"/>
                <a:chExt cx="182598" cy="143759"/>
              </a:xfrm>
            </p:grpSpPr>
            <p:grpSp>
              <p:nvGrpSpPr>
                <p:cNvPr id="267" name="Groep 405">
                  <a:extLst>
                    <a:ext uri="{FF2B5EF4-FFF2-40B4-BE49-F238E27FC236}">
                      <a16:creationId xmlns:a16="http://schemas.microsoft.com/office/drawing/2014/main" id="{6316F91A-D8C8-494B-B6A3-078A1585DD72}"/>
                    </a:ext>
                  </a:extLst>
                </p:cNvPr>
                <p:cNvGrpSpPr/>
                <p:nvPr userDrawn="1"/>
              </p:nvGrpSpPr>
              <p:grpSpPr>
                <a:xfrm>
                  <a:off x="-3634116" y="700986"/>
                  <a:ext cx="182598" cy="143759"/>
                  <a:chOff x="-3634116" y="700986"/>
                  <a:chExt cx="182598" cy="143759"/>
                </a:xfrm>
              </p:grpSpPr>
              <p:cxnSp>
                <p:nvCxnSpPr>
                  <p:cNvPr id="271" name="Rechte verbindingslijn 409">
                    <a:extLst>
                      <a:ext uri="{FF2B5EF4-FFF2-40B4-BE49-F238E27FC236}">
                        <a16:creationId xmlns:a16="http://schemas.microsoft.com/office/drawing/2014/main" id="{18ECFFEC-DC91-5B42-B98A-5F365F462E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2" name="Rechte verbindingslijn 410">
                    <a:extLst>
                      <a:ext uri="{FF2B5EF4-FFF2-40B4-BE49-F238E27FC236}">
                        <a16:creationId xmlns:a16="http://schemas.microsoft.com/office/drawing/2014/main" id="{8F6DA9F1-D4D9-6B47-904B-92E8DCBF809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3" name="Rechte verbindingslijn 411">
                    <a:extLst>
                      <a:ext uri="{FF2B5EF4-FFF2-40B4-BE49-F238E27FC236}">
                        <a16:creationId xmlns:a16="http://schemas.microsoft.com/office/drawing/2014/main" id="{AB0E4BCD-7540-FA48-B87E-EBCC6511A9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4" name="Rechte verbindingslijn 412">
                    <a:extLst>
                      <a:ext uri="{FF2B5EF4-FFF2-40B4-BE49-F238E27FC236}">
                        <a16:creationId xmlns:a16="http://schemas.microsoft.com/office/drawing/2014/main" id="{A0AF0080-B871-5141-B73E-1262C18464A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5" name="Rechte verbindingslijn 413">
                    <a:extLst>
                      <a:ext uri="{FF2B5EF4-FFF2-40B4-BE49-F238E27FC236}">
                        <a16:creationId xmlns:a16="http://schemas.microsoft.com/office/drawing/2014/main" id="{E7B764CF-A94C-984F-9863-264AE8292C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8" name="Groep 406">
                  <a:extLst>
                    <a:ext uri="{FF2B5EF4-FFF2-40B4-BE49-F238E27FC236}">
                      <a16:creationId xmlns:a16="http://schemas.microsoft.com/office/drawing/2014/main" id="{46242D9C-BA38-914B-BB93-AA43882FF3C3}"/>
                    </a:ext>
                  </a:extLst>
                </p:cNvPr>
                <p:cNvGrpSpPr/>
                <p:nvPr userDrawn="1"/>
              </p:nvGrpSpPr>
              <p:grpSpPr>
                <a:xfrm>
                  <a:off x="-3634047" y="735854"/>
                  <a:ext cx="88801" cy="72568"/>
                  <a:chOff x="-2091059" y="1395403"/>
                  <a:chExt cx="157316" cy="128558"/>
                </a:xfrm>
              </p:grpSpPr>
              <p:sp>
                <p:nvSpPr>
                  <p:cNvPr id="269" name="Rechthoek 407">
                    <a:extLst>
                      <a:ext uri="{FF2B5EF4-FFF2-40B4-BE49-F238E27FC236}">
                        <a16:creationId xmlns:a16="http://schemas.microsoft.com/office/drawing/2014/main" id="{0D80FCB8-D905-8E41-8449-4D0AEA2DEFC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Pijl: punthaak 408">
                    <a:extLst>
                      <a:ext uri="{FF2B5EF4-FFF2-40B4-BE49-F238E27FC236}">
                        <a16:creationId xmlns:a16="http://schemas.microsoft.com/office/drawing/2014/main" id="{19948271-8062-6E4F-9343-68C31DA54F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39" name="Rechte verbindingslijn 377">
                <a:extLst>
                  <a:ext uri="{FF2B5EF4-FFF2-40B4-BE49-F238E27FC236}">
                    <a16:creationId xmlns:a16="http://schemas.microsoft.com/office/drawing/2014/main" id="{98906607-6EB7-9D4D-8909-717E139A986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0" name="Rechte verbindingslijn 378">
                <a:extLst>
                  <a:ext uri="{FF2B5EF4-FFF2-40B4-BE49-F238E27FC236}">
                    <a16:creationId xmlns:a16="http://schemas.microsoft.com/office/drawing/2014/main" id="{F8CAE799-67C6-924F-9DFF-77BF763E0B6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1" name="Groep 379">
                <a:extLst>
                  <a:ext uri="{FF2B5EF4-FFF2-40B4-BE49-F238E27FC236}">
                    <a16:creationId xmlns:a16="http://schemas.microsoft.com/office/drawing/2014/main" id="{997B6C1F-D31E-0147-85D8-73861BDA79A7}"/>
                  </a:ext>
                </a:extLst>
              </p:cNvPr>
              <p:cNvGrpSpPr/>
              <p:nvPr userDrawn="1"/>
            </p:nvGrpSpPr>
            <p:grpSpPr>
              <a:xfrm>
                <a:off x="-2425037" y="370226"/>
                <a:ext cx="357690" cy="330595"/>
                <a:chOff x="-2721817" y="347336"/>
                <a:chExt cx="432805" cy="400021"/>
              </a:xfrm>
            </p:grpSpPr>
            <p:sp>
              <p:nvSpPr>
                <p:cNvPr id="256" name="Rechthoek 394">
                  <a:extLst>
                    <a:ext uri="{FF2B5EF4-FFF2-40B4-BE49-F238E27FC236}">
                      <a16:creationId xmlns:a16="http://schemas.microsoft.com/office/drawing/2014/main" id="{ABBC9CB5-DF84-D049-A8E2-6E091079B2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7" name="Groep 395">
                  <a:extLst>
                    <a:ext uri="{FF2B5EF4-FFF2-40B4-BE49-F238E27FC236}">
                      <a16:creationId xmlns:a16="http://schemas.microsoft.com/office/drawing/2014/main" id="{130124C8-A741-1341-AC10-9E493DE6C7F0}"/>
                    </a:ext>
                  </a:extLst>
                </p:cNvPr>
                <p:cNvGrpSpPr/>
                <p:nvPr userDrawn="1"/>
              </p:nvGrpSpPr>
              <p:grpSpPr>
                <a:xfrm>
                  <a:off x="-2652453" y="431583"/>
                  <a:ext cx="294076" cy="231526"/>
                  <a:chOff x="-3634116" y="700986"/>
                  <a:chExt cx="182598" cy="143759"/>
                </a:xfrm>
              </p:grpSpPr>
              <p:grpSp>
                <p:nvGrpSpPr>
                  <p:cNvPr id="258" name="Groep 396">
                    <a:extLst>
                      <a:ext uri="{FF2B5EF4-FFF2-40B4-BE49-F238E27FC236}">
                        <a16:creationId xmlns:a16="http://schemas.microsoft.com/office/drawing/2014/main" id="{8E1ED4A1-51E8-FA41-B05F-1017BA4F437F}"/>
                      </a:ext>
                    </a:extLst>
                  </p:cNvPr>
                  <p:cNvGrpSpPr/>
                  <p:nvPr userDrawn="1"/>
                </p:nvGrpSpPr>
                <p:grpSpPr>
                  <a:xfrm>
                    <a:off x="-3634116" y="700986"/>
                    <a:ext cx="182598" cy="143759"/>
                    <a:chOff x="-3634116" y="700986"/>
                    <a:chExt cx="182598" cy="143759"/>
                  </a:xfrm>
                </p:grpSpPr>
                <p:cxnSp>
                  <p:nvCxnSpPr>
                    <p:cNvPr id="262" name="Rechte verbindingslijn 400">
                      <a:extLst>
                        <a:ext uri="{FF2B5EF4-FFF2-40B4-BE49-F238E27FC236}">
                          <a16:creationId xmlns:a16="http://schemas.microsoft.com/office/drawing/2014/main" id="{C3D4C262-D35D-1C4D-804E-2CCD5C119A3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3" name="Rechte verbindingslijn 401">
                      <a:extLst>
                        <a:ext uri="{FF2B5EF4-FFF2-40B4-BE49-F238E27FC236}">
                          <a16:creationId xmlns:a16="http://schemas.microsoft.com/office/drawing/2014/main" id="{7A11F522-A358-3442-95B2-D54016A4392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4" name="Rechte verbindingslijn 402">
                      <a:extLst>
                        <a:ext uri="{FF2B5EF4-FFF2-40B4-BE49-F238E27FC236}">
                          <a16:creationId xmlns:a16="http://schemas.microsoft.com/office/drawing/2014/main" id="{50A1F4CC-E220-E043-9517-9C22FC320DF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5" name="Rechte verbindingslijn 403">
                      <a:extLst>
                        <a:ext uri="{FF2B5EF4-FFF2-40B4-BE49-F238E27FC236}">
                          <a16:creationId xmlns:a16="http://schemas.microsoft.com/office/drawing/2014/main" id="{2A829F0F-EB3A-6645-9428-70BCE04171E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6" name="Rechte verbindingslijn 404">
                      <a:extLst>
                        <a:ext uri="{FF2B5EF4-FFF2-40B4-BE49-F238E27FC236}">
                          <a16:creationId xmlns:a16="http://schemas.microsoft.com/office/drawing/2014/main" id="{7C5EDBB2-D562-FD47-8F66-C02CF86F56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9" name="Groep 397">
                    <a:extLst>
                      <a:ext uri="{FF2B5EF4-FFF2-40B4-BE49-F238E27FC236}">
                        <a16:creationId xmlns:a16="http://schemas.microsoft.com/office/drawing/2014/main" id="{A4732379-5170-834F-BD1A-E1CBC09DAE4B}"/>
                      </a:ext>
                    </a:extLst>
                  </p:cNvPr>
                  <p:cNvGrpSpPr/>
                  <p:nvPr userDrawn="1"/>
                </p:nvGrpSpPr>
                <p:grpSpPr>
                  <a:xfrm>
                    <a:off x="-3634047" y="735854"/>
                    <a:ext cx="88801" cy="72568"/>
                    <a:chOff x="-2091059" y="1395403"/>
                    <a:chExt cx="157316" cy="128558"/>
                  </a:xfrm>
                </p:grpSpPr>
                <p:sp>
                  <p:nvSpPr>
                    <p:cNvPr id="260" name="Rechthoek 398">
                      <a:extLst>
                        <a:ext uri="{FF2B5EF4-FFF2-40B4-BE49-F238E27FC236}">
                          <a16:creationId xmlns:a16="http://schemas.microsoft.com/office/drawing/2014/main" id="{0BA20F3D-6937-2C47-82FA-EF833F6F244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Pijl: punthaak 399">
                      <a:extLst>
                        <a:ext uri="{FF2B5EF4-FFF2-40B4-BE49-F238E27FC236}">
                          <a16:creationId xmlns:a16="http://schemas.microsoft.com/office/drawing/2014/main" id="{5DE9BA32-9F52-634C-BE93-3444123049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42" name="Groep 380">
                <a:extLst>
                  <a:ext uri="{FF2B5EF4-FFF2-40B4-BE49-F238E27FC236}">
                    <a16:creationId xmlns:a16="http://schemas.microsoft.com/office/drawing/2014/main" id="{DFDCBFA8-A360-6C4F-89BD-E1F007E4ECDC}"/>
                  </a:ext>
                </a:extLst>
              </p:cNvPr>
              <p:cNvGrpSpPr/>
              <p:nvPr userDrawn="1"/>
            </p:nvGrpSpPr>
            <p:grpSpPr>
              <a:xfrm>
                <a:off x="-2425037" y="781500"/>
                <a:ext cx="357690" cy="330595"/>
                <a:chOff x="-2721817" y="782525"/>
                <a:chExt cx="432805" cy="400021"/>
              </a:xfrm>
            </p:grpSpPr>
            <p:sp>
              <p:nvSpPr>
                <p:cNvPr id="245" name="Rechthoek 383">
                  <a:extLst>
                    <a:ext uri="{FF2B5EF4-FFF2-40B4-BE49-F238E27FC236}">
                      <a16:creationId xmlns:a16="http://schemas.microsoft.com/office/drawing/2014/main" id="{3AE17B6D-EF44-0A4F-9FC8-9EDA8B0CE8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6" name="Groep 384">
                  <a:extLst>
                    <a:ext uri="{FF2B5EF4-FFF2-40B4-BE49-F238E27FC236}">
                      <a16:creationId xmlns:a16="http://schemas.microsoft.com/office/drawing/2014/main" id="{66748B2C-5E09-6E4E-831F-304F8C4B218E}"/>
                    </a:ext>
                  </a:extLst>
                </p:cNvPr>
                <p:cNvGrpSpPr/>
                <p:nvPr userDrawn="1"/>
              </p:nvGrpSpPr>
              <p:grpSpPr>
                <a:xfrm>
                  <a:off x="-2652453" y="866772"/>
                  <a:ext cx="294076" cy="231526"/>
                  <a:chOff x="-3310843" y="700986"/>
                  <a:chExt cx="182598" cy="143759"/>
                </a:xfrm>
              </p:grpSpPr>
              <p:grpSp>
                <p:nvGrpSpPr>
                  <p:cNvPr id="247" name="Groep 385">
                    <a:extLst>
                      <a:ext uri="{FF2B5EF4-FFF2-40B4-BE49-F238E27FC236}">
                        <a16:creationId xmlns:a16="http://schemas.microsoft.com/office/drawing/2014/main" id="{E62B282C-6823-A74A-9AC5-58B20490359B}"/>
                      </a:ext>
                    </a:extLst>
                  </p:cNvPr>
                  <p:cNvGrpSpPr/>
                  <p:nvPr userDrawn="1"/>
                </p:nvGrpSpPr>
                <p:grpSpPr>
                  <a:xfrm>
                    <a:off x="-3310843" y="700986"/>
                    <a:ext cx="182598" cy="143759"/>
                    <a:chOff x="-3310843" y="700986"/>
                    <a:chExt cx="182598" cy="143759"/>
                  </a:xfrm>
                </p:grpSpPr>
                <p:cxnSp>
                  <p:nvCxnSpPr>
                    <p:cNvPr id="251" name="Rechte verbindingslijn 389">
                      <a:extLst>
                        <a:ext uri="{FF2B5EF4-FFF2-40B4-BE49-F238E27FC236}">
                          <a16:creationId xmlns:a16="http://schemas.microsoft.com/office/drawing/2014/main" id="{51E2D87C-5517-414B-9AE0-C74683A1B1F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2" name="Rechte verbindingslijn 390">
                      <a:extLst>
                        <a:ext uri="{FF2B5EF4-FFF2-40B4-BE49-F238E27FC236}">
                          <a16:creationId xmlns:a16="http://schemas.microsoft.com/office/drawing/2014/main" id="{813E3511-BE8B-444A-8D13-CA8E37F562F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3" name="Rechte verbindingslijn 391">
                      <a:extLst>
                        <a:ext uri="{FF2B5EF4-FFF2-40B4-BE49-F238E27FC236}">
                          <a16:creationId xmlns:a16="http://schemas.microsoft.com/office/drawing/2014/main" id="{AF6F6578-6362-A14E-AD47-78840EA3F4E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4" name="Rechte verbindingslijn 392">
                      <a:extLst>
                        <a:ext uri="{FF2B5EF4-FFF2-40B4-BE49-F238E27FC236}">
                          <a16:creationId xmlns:a16="http://schemas.microsoft.com/office/drawing/2014/main" id="{FF5A53D1-9478-4748-9D91-C63D0D4DE1C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5" name="Rechte verbindingslijn 393">
                      <a:extLst>
                        <a:ext uri="{FF2B5EF4-FFF2-40B4-BE49-F238E27FC236}">
                          <a16:creationId xmlns:a16="http://schemas.microsoft.com/office/drawing/2014/main" id="{5D60FA99-C612-264C-BDCF-7D62CF2BDC4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8" name="Groep 386">
                    <a:extLst>
                      <a:ext uri="{FF2B5EF4-FFF2-40B4-BE49-F238E27FC236}">
                        <a16:creationId xmlns:a16="http://schemas.microsoft.com/office/drawing/2014/main" id="{585726E1-321E-DE45-9609-F43CBCBA89FE}"/>
                      </a:ext>
                    </a:extLst>
                  </p:cNvPr>
                  <p:cNvGrpSpPr/>
                  <p:nvPr userDrawn="1"/>
                </p:nvGrpSpPr>
                <p:grpSpPr>
                  <a:xfrm flipH="1">
                    <a:off x="-3310774" y="735854"/>
                    <a:ext cx="88801" cy="72568"/>
                    <a:chOff x="-2091059" y="1395403"/>
                    <a:chExt cx="157316" cy="128558"/>
                  </a:xfrm>
                </p:grpSpPr>
                <p:sp>
                  <p:nvSpPr>
                    <p:cNvPr id="249" name="Rechthoek 387">
                      <a:extLst>
                        <a:ext uri="{FF2B5EF4-FFF2-40B4-BE49-F238E27FC236}">
                          <a16:creationId xmlns:a16="http://schemas.microsoft.com/office/drawing/2014/main" id="{8325E3DF-813C-D443-882E-621C211D850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0" name="Pijl: punthaak 388">
                      <a:extLst>
                        <a:ext uri="{FF2B5EF4-FFF2-40B4-BE49-F238E27FC236}">
                          <a16:creationId xmlns:a16="http://schemas.microsoft.com/office/drawing/2014/main" id="{4F022725-B6AE-8448-9B92-E29AE75A74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3" name="Rechthoek 381">
                <a:extLst>
                  <a:ext uri="{FF2B5EF4-FFF2-40B4-BE49-F238E27FC236}">
                    <a16:creationId xmlns:a16="http://schemas.microsoft.com/office/drawing/2014/main" id="{D62AAC9B-3BEA-9D4E-82A6-784EEDCB987C}"/>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4" name="Rechthoek 382">
                <a:extLst>
                  <a:ext uri="{FF2B5EF4-FFF2-40B4-BE49-F238E27FC236}">
                    <a16:creationId xmlns:a16="http://schemas.microsoft.com/office/drawing/2014/main" id="{94B35EBD-1B75-A143-BC13-8435D0110538}"/>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1" name="Rechte verbindingslijn 359">
              <a:extLst>
                <a:ext uri="{FF2B5EF4-FFF2-40B4-BE49-F238E27FC236}">
                  <a16:creationId xmlns:a16="http://schemas.microsoft.com/office/drawing/2014/main" id="{AA7E08B3-1903-0849-BAC7-3356BBB43377}"/>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2" name="Rechthoek 360">
              <a:extLst>
                <a:ext uri="{FF2B5EF4-FFF2-40B4-BE49-F238E27FC236}">
                  <a16:creationId xmlns:a16="http://schemas.microsoft.com/office/drawing/2014/main" id="{DE81D48C-7C2E-864B-AAE3-371031D3305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3" name="Ovaal 361">
              <a:extLst>
                <a:ext uri="{FF2B5EF4-FFF2-40B4-BE49-F238E27FC236}">
                  <a16:creationId xmlns:a16="http://schemas.microsoft.com/office/drawing/2014/main" id="{F693E394-6674-6F48-BF12-A73A8042551B}"/>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4" name="Rechthoek 362">
              <a:extLst>
                <a:ext uri="{FF2B5EF4-FFF2-40B4-BE49-F238E27FC236}">
                  <a16:creationId xmlns:a16="http://schemas.microsoft.com/office/drawing/2014/main" id="{2F1B6E9F-4D21-B14B-A873-549BF669795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5" name="Ovaal 363">
              <a:extLst>
                <a:ext uri="{FF2B5EF4-FFF2-40B4-BE49-F238E27FC236}">
                  <a16:creationId xmlns:a16="http://schemas.microsoft.com/office/drawing/2014/main" id="{ADC6AEC0-5B94-154D-BADF-B9590B56F828}"/>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6" name="Rechthoek 364">
              <a:extLst>
                <a:ext uri="{FF2B5EF4-FFF2-40B4-BE49-F238E27FC236}">
                  <a16:creationId xmlns:a16="http://schemas.microsoft.com/office/drawing/2014/main" id="{10BC494F-E03D-364F-9262-AC6AB0A0C0B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7" name="Ovaal 365">
              <a:extLst>
                <a:ext uri="{FF2B5EF4-FFF2-40B4-BE49-F238E27FC236}">
                  <a16:creationId xmlns:a16="http://schemas.microsoft.com/office/drawing/2014/main" id="{B02AF0FD-A805-E946-B42A-A00060C521E4}"/>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28" name="Rechthoek 366">
              <a:extLst>
                <a:ext uri="{FF2B5EF4-FFF2-40B4-BE49-F238E27FC236}">
                  <a16:creationId xmlns:a16="http://schemas.microsoft.com/office/drawing/2014/main" id="{49ED5412-F255-0C44-9775-AF70BC49091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9" name="Ovaal 367">
              <a:extLst>
                <a:ext uri="{FF2B5EF4-FFF2-40B4-BE49-F238E27FC236}">
                  <a16:creationId xmlns:a16="http://schemas.microsoft.com/office/drawing/2014/main" id="{209D99A5-1AEC-BD4B-BB0D-2AADC0F5D080}"/>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0" name="Rechthoek 368">
              <a:extLst>
                <a:ext uri="{FF2B5EF4-FFF2-40B4-BE49-F238E27FC236}">
                  <a16:creationId xmlns:a16="http://schemas.microsoft.com/office/drawing/2014/main" id="{4942F2EB-D0A1-6D40-A641-D78E4DB62D0B}"/>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1" name="Rechthoek 369">
              <a:extLst>
                <a:ext uri="{FF2B5EF4-FFF2-40B4-BE49-F238E27FC236}">
                  <a16:creationId xmlns:a16="http://schemas.microsoft.com/office/drawing/2014/main" id="{6961054C-EF74-2944-8ECB-61618F0EB8A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2" name="Rechthoek 370">
              <a:extLst>
                <a:ext uri="{FF2B5EF4-FFF2-40B4-BE49-F238E27FC236}">
                  <a16:creationId xmlns:a16="http://schemas.microsoft.com/office/drawing/2014/main" id="{43972AA5-7126-9543-BBFB-B8811FC65394}"/>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23E87A35-9D84-784B-B773-FCC886D3B9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5297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IMAGE / LOGO (50% / 50%)">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095501" y="50400"/>
            <a:ext cx="6096500"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4602917"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022097" y="-885712"/>
            <a:ext cx="4147840"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(50% / 50%) (+EXTRA LOGO)</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5869207"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88D85D52-E081-42F1-A05C-195905BFFBCC}"/>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5" name="Instruction">
            <a:extLst>
              <a:ext uri="{FF2B5EF4-FFF2-40B4-BE49-F238E27FC236}">
                <a16:creationId xmlns:a16="http://schemas.microsoft.com/office/drawing/2014/main" id="{F7B52313-3D98-450D-8542-57741B6E859B}"/>
              </a:ext>
            </a:extLst>
          </p:cNvPr>
          <p:cNvGrpSpPr/>
          <p:nvPr userDrawn="1"/>
        </p:nvGrpSpPr>
        <p:grpSpPr>
          <a:xfrm>
            <a:off x="12391602" y="0"/>
            <a:ext cx="3183678" cy="4784167"/>
            <a:chOff x="12391601" y="0"/>
            <a:chExt cx="3183678" cy="4784167"/>
          </a:xfrm>
        </p:grpSpPr>
        <p:grpSp>
          <p:nvGrpSpPr>
            <p:cNvPr id="346" name="Groep 345">
              <a:extLst>
                <a:ext uri="{FF2B5EF4-FFF2-40B4-BE49-F238E27FC236}">
                  <a16:creationId xmlns:a16="http://schemas.microsoft.com/office/drawing/2014/main" id="{FE6C0E78-F8DA-455E-BD6B-3E169D3856C0}"/>
                </a:ext>
              </a:extLst>
            </p:cNvPr>
            <p:cNvGrpSpPr/>
            <p:nvPr userDrawn="1"/>
          </p:nvGrpSpPr>
          <p:grpSpPr>
            <a:xfrm>
              <a:off x="12757282" y="3100116"/>
              <a:ext cx="1499406" cy="678267"/>
              <a:chOff x="12757283" y="3120781"/>
              <a:chExt cx="1499406" cy="678267"/>
            </a:xfrm>
          </p:grpSpPr>
          <p:sp>
            <p:nvSpPr>
              <p:cNvPr id="373" name="Rechthoek 372">
                <a:extLst>
                  <a:ext uri="{FF2B5EF4-FFF2-40B4-BE49-F238E27FC236}">
                    <a16:creationId xmlns:a16="http://schemas.microsoft.com/office/drawing/2014/main" id="{AA263C1A-3BC3-42B1-92BC-EB1C678E244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Rechthoek 373">
                <a:extLst>
                  <a:ext uri="{FF2B5EF4-FFF2-40B4-BE49-F238E27FC236}">
                    <a16:creationId xmlns:a16="http://schemas.microsoft.com/office/drawing/2014/main" id="{62E703DF-1CC1-4B7D-8967-2D0ED3859D0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5" name="Tekstvak 374">
                <a:extLst>
                  <a:ext uri="{FF2B5EF4-FFF2-40B4-BE49-F238E27FC236}">
                    <a16:creationId xmlns:a16="http://schemas.microsoft.com/office/drawing/2014/main" id="{91C64382-7BFE-4101-B856-4B135AD6406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6" name="Tekstvak 375">
                <a:extLst>
                  <a:ext uri="{FF2B5EF4-FFF2-40B4-BE49-F238E27FC236}">
                    <a16:creationId xmlns:a16="http://schemas.microsoft.com/office/drawing/2014/main" id="{CF5192AC-D5EB-4216-926B-20B54813EAE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77" name="Picture 3">
                <a:extLst>
                  <a:ext uri="{FF2B5EF4-FFF2-40B4-BE49-F238E27FC236}">
                    <a16:creationId xmlns:a16="http://schemas.microsoft.com/office/drawing/2014/main" id="{7CC9DFB0-D7AC-4053-AC08-C4C6DC4C912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 name="Gelijkbenige driehoek 377">
                <a:extLst>
                  <a:ext uri="{FF2B5EF4-FFF2-40B4-BE49-F238E27FC236}">
                    <a16:creationId xmlns:a16="http://schemas.microsoft.com/office/drawing/2014/main" id="{4D1234FF-5857-43DB-8D11-D2E4268061F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79" name="Groep 378">
                <a:extLst>
                  <a:ext uri="{FF2B5EF4-FFF2-40B4-BE49-F238E27FC236}">
                    <a16:creationId xmlns:a16="http://schemas.microsoft.com/office/drawing/2014/main" id="{59B7E33D-E9EB-4852-BB54-7BBEE07B9F6C}"/>
                  </a:ext>
                </a:extLst>
              </p:cNvPr>
              <p:cNvGrpSpPr/>
              <p:nvPr userDrawn="1"/>
            </p:nvGrpSpPr>
            <p:grpSpPr>
              <a:xfrm>
                <a:off x="12822311" y="3178534"/>
                <a:ext cx="182309" cy="163794"/>
                <a:chOff x="12832541" y="3162395"/>
                <a:chExt cx="219532" cy="197236"/>
              </a:xfrm>
            </p:grpSpPr>
            <p:sp>
              <p:nvSpPr>
                <p:cNvPr id="384" name="Rechthoek 383">
                  <a:extLst>
                    <a:ext uri="{FF2B5EF4-FFF2-40B4-BE49-F238E27FC236}">
                      <a16:creationId xmlns:a16="http://schemas.microsoft.com/office/drawing/2014/main" id="{DC996590-5CC2-4E0C-8DAA-E258C1691A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E9707E7A-67FD-42D5-BB74-53801BB37F6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DD76209C-4810-49B7-ABA6-EFBB6647795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0" name="Groep 379">
                <a:extLst>
                  <a:ext uri="{FF2B5EF4-FFF2-40B4-BE49-F238E27FC236}">
                    <a16:creationId xmlns:a16="http://schemas.microsoft.com/office/drawing/2014/main" id="{61CDDA9B-8687-46AE-8082-678E478D0DB4}"/>
                  </a:ext>
                </a:extLst>
              </p:cNvPr>
              <p:cNvGrpSpPr/>
              <p:nvPr userDrawn="1"/>
            </p:nvGrpSpPr>
            <p:grpSpPr>
              <a:xfrm>
                <a:off x="12822311" y="3480352"/>
                <a:ext cx="182309" cy="163794"/>
                <a:chOff x="12832541" y="3162395"/>
                <a:chExt cx="219532" cy="197236"/>
              </a:xfrm>
            </p:grpSpPr>
            <p:sp>
              <p:nvSpPr>
                <p:cNvPr id="381" name="Rechthoek 380">
                  <a:extLst>
                    <a:ext uri="{FF2B5EF4-FFF2-40B4-BE49-F238E27FC236}">
                      <a16:creationId xmlns:a16="http://schemas.microsoft.com/office/drawing/2014/main" id="{4AB060A9-D00B-488A-AF41-27D34364A78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2" name="Rechthoek 381">
                  <a:extLst>
                    <a:ext uri="{FF2B5EF4-FFF2-40B4-BE49-F238E27FC236}">
                      <a16:creationId xmlns:a16="http://schemas.microsoft.com/office/drawing/2014/main" id="{7BDDDFD6-ACC1-4C21-8E6F-2BBE67EB3E2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3" name="Rechthoek 382">
                  <a:extLst>
                    <a:ext uri="{FF2B5EF4-FFF2-40B4-BE49-F238E27FC236}">
                      <a16:creationId xmlns:a16="http://schemas.microsoft.com/office/drawing/2014/main" id="{80323D8E-53CD-466B-B95F-EAF022A26E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47" name="Meer informatie">
              <a:extLst>
                <a:ext uri="{FF2B5EF4-FFF2-40B4-BE49-F238E27FC236}">
                  <a16:creationId xmlns:a16="http://schemas.microsoft.com/office/drawing/2014/main" id="{7CBD1468-5DE7-48D6-9ACB-7889F280842B}"/>
                </a:ext>
              </a:extLst>
            </p:cNvPr>
            <p:cNvGrpSpPr/>
            <p:nvPr userDrawn="1"/>
          </p:nvGrpSpPr>
          <p:grpSpPr>
            <a:xfrm>
              <a:off x="12396764" y="4000894"/>
              <a:ext cx="3178515" cy="783273"/>
              <a:chOff x="-3741486" y="3386444"/>
              <a:chExt cx="3178515" cy="783273"/>
            </a:xfrm>
          </p:grpSpPr>
          <p:sp>
            <p:nvSpPr>
              <p:cNvPr id="370" name="Freeform 101">
                <a:extLst>
                  <a:ext uri="{FF2B5EF4-FFF2-40B4-BE49-F238E27FC236}">
                    <a16:creationId xmlns:a16="http://schemas.microsoft.com/office/drawing/2014/main" id="{028A453B-3264-4E6C-A518-E901072E6A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1" name="Rechthoek 370">
                <a:extLst>
                  <a:ext uri="{FF2B5EF4-FFF2-40B4-BE49-F238E27FC236}">
                    <a16:creationId xmlns:a16="http://schemas.microsoft.com/office/drawing/2014/main" id="{5F5A3795-69E9-443F-A591-2A4486B6442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2" name="Rechte verbindingslijn 371">
                <a:extLst>
                  <a:ext uri="{FF2B5EF4-FFF2-40B4-BE49-F238E27FC236}">
                    <a16:creationId xmlns:a16="http://schemas.microsoft.com/office/drawing/2014/main" id="{99E55F82-7472-4CE9-BD00-B9CD37F5AE7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48" name="Rechthoek 347">
              <a:extLst>
                <a:ext uri="{FF2B5EF4-FFF2-40B4-BE49-F238E27FC236}">
                  <a16:creationId xmlns:a16="http://schemas.microsoft.com/office/drawing/2014/main" id="{5E706868-4F44-42FE-A2A3-AA52918FB461}"/>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49" name="Ovaal 348">
              <a:extLst>
                <a:ext uri="{FF2B5EF4-FFF2-40B4-BE49-F238E27FC236}">
                  <a16:creationId xmlns:a16="http://schemas.microsoft.com/office/drawing/2014/main" id="{ED6EB376-3CF8-45A9-B0B5-01C2A6F076E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0" name="Rechte verbindingslijn 349">
              <a:extLst>
                <a:ext uri="{FF2B5EF4-FFF2-40B4-BE49-F238E27FC236}">
                  <a16:creationId xmlns:a16="http://schemas.microsoft.com/office/drawing/2014/main" id="{B4E712DF-EC13-45D8-94E1-EA8D9577B95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1" name="Rechte verbindingslijn 350">
              <a:extLst>
                <a:ext uri="{FF2B5EF4-FFF2-40B4-BE49-F238E27FC236}">
                  <a16:creationId xmlns:a16="http://schemas.microsoft.com/office/drawing/2014/main" id="{FEA4D121-7C9E-45DE-8EE1-E39BAB9BE38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2" name="Rechthoek 351">
              <a:extLst>
                <a:ext uri="{FF2B5EF4-FFF2-40B4-BE49-F238E27FC236}">
                  <a16:creationId xmlns:a16="http://schemas.microsoft.com/office/drawing/2014/main" id="{756A3DBE-96B9-4386-B158-F2E2B0CF63A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3" name="Rechte verbindingslijn 352">
              <a:extLst>
                <a:ext uri="{FF2B5EF4-FFF2-40B4-BE49-F238E27FC236}">
                  <a16:creationId xmlns:a16="http://schemas.microsoft.com/office/drawing/2014/main" id="{790B60C1-E421-4D8A-9A47-FE9A6BC3DA29}"/>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4" name="Ovaal 353">
              <a:extLst>
                <a:ext uri="{FF2B5EF4-FFF2-40B4-BE49-F238E27FC236}">
                  <a16:creationId xmlns:a16="http://schemas.microsoft.com/office/drawing/2014/main" id="{78E369EC-9F3A-480D-BDAE-57A671D42BD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5" name="Rechthoek 354">
              <a:extLst>
                <a:ext uri="{FF2B5EF4-FFF2-40B4-BE49-F238E27FC236}">
                  <a16:creationId xmlns:a16="http://schemas.microsoft.com/office/drawing/2014/main" id="{4CD1C632-4492-4D99-991A-69DD0305F2F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6" name="Groep 355">
              <a:extLst>
                <a:ext uri="{FF2B5EF4-FFF2-40B4-BE49-F238E27FC236}">
                  <a16:creationId xmlns:a16="http://schemas.microsoft.com/office/drawing/2014/main" id="{4DF37972-8778-42D0-A0F2-FBF6A3EF0676}"/>
                </a:ext>
              </a:extLst>
            </p:cNvPr>
            <p:cNvGrpSpPr/>
            <p:nvPr userDrawn="1"/>
          </p:nvGrpSpPr>
          <p:grpSpPr>
            <a:xfrm>
              <a:off x="12757282" y="2184550"/>
              <a:ext cx="825500" cy="209550"/>
              <a:chOff x="13504624" y="2482850"/>
              <a:chExt cx="825500" cy="209550"/>
            </a:xfrm>
          </p:grpSpPr>
          <p:sp>
            <p:nvSpPr>
              <p:cNvPr id="367" name="Rechthoek 366">
                <a:extLst>
                  <a:ext uri="{FF2B5EF4-FFF2-40B4-BE49-F238E27FC236}">
                    <a16:creationId xmlns:a16="http://schemas.microsoft.com/office/drawing/2014/main" id="{4CABBA34-F88A-4F5B-A8EA-22F976E0A82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68" name="Rechte verbindingslijn 367">
                <a:extLst>
                  <a:ext uri="{FF2B5EF4-FFF2-40B4-BE49-F238E27FC236}">
                    <a16:creationId xmlns:a16="http://schemas.microsoft.com/office/drawing/2014/main" id="{E10AE568-70A9-47E0-8BEC-AB8E4FF1C74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9" name="Gelijkbenige driehoek 368">
                <a:extLst>
                  <a:ext uri="{FF2B5EF4-FFF2-40B4-BE49-F238E27FC236}">
                    <a16:creationId xmlns:a16="http://schemas.microsoft.com/office/drawing/2014/main" id="{95B2BC6A-FC8E-43A3-B774-48C8117D532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57" name="Groep 356">
              <a:extLst>
                <a:ext uri="{FF2B5EF4-FFF2-40B4-BE49-F238E27FC236}">
                  <a16:creationId xmlns:a16="http://schemas.microsoft.com/office/drawing/2014/main" id="{E9D37120-DFB7-40E1-B7AD-FE9C1322EF5A}"/>
                </a:ext>
              </a:extLst>
            </p:cNvPr>
            <p:cNvGrpSpPr/>
            <p:nvPr userDrawn="1"/>
          </p:nvGrpSpPr>
          <p:grpSpPr>
            <a:xfrm>
              <a:off x="12757282" y="1141626"/>
              <a:ext cx="294789" cy="318834"/>
              <a:chOff x="14466489" y="1001522"/>
              <a:chExt cx="290627" cy="314333"/>
            </a:xfrm>
          </p:grpSpPr>
          <p:sp>
            <p:nvSpPr>
              <p:cNvPr id="361" name="Rechthoek 360">
                <a:extLst>
                  <a:ext uri="{FF2B5EF4-FFF2-40B4-BE49-F238E27FC236}">
                    <a16:creationId xmlns:a16="http://schemas.microsoft.com/office/drawing/2014/main" id="{2567BA1F-188B-462C-B8C5-9C33179210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2" name="Ovaal 361">
                <a:extLst>
                  <a:ext uri="{FF2B5EF4-FFF2-40B4-BE49-F238E27FC236}">
                    <a16:creationId xmlns:a16="http://schemas.microsoft.com/office/drawing/2014/main" id="{C50D4A86-1ED8-44D5-A505-4594DBA6E66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3" name="Vrije vorm: vorm 362">
                <a:extLst>
                  <a:ext uri="{FF2B5EF4-FFF2-40B4-BE49-F238E27FC236}">
                    <a16:creationId xmlns:a16="http://schemas.microsoft.com/office/drawing/2014/main" id="{7F87F9E1-B55D-4E18-B037-4551D4909AF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4" name="Rechthoek: afgeronde hoeken 363">
                <a:extLst>
                  <a:ext uri="{FF2B5EF4-FFF2-40B4-BE49-F238E27FC236}">
                    <a16:creationId xmlns:a16="http://schemas.microsoft.com/office/drawing/2014/main" id="{FB0A1514-1E2E-4C1B-914E-F709EF27C9E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5" name="Rechte verbindingslijn 364">
                <a:extLst>
                  <a:ext uri="{FF2B5EF4-FFF2-40B4-BE49-F238E27FC236}">
                    <a16:creationId xmlns:a16="http://schemas.microsoft.com/office/drawing/2014/main" id="{05825350-60BC-43AA-AFB0-AF8F90A326AB}"/>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65">
                <a:extLst>
                  <a:ext uri="{FF2B5EF4-FFF2-40B4-BE49-F238E27FC236}">
                    <a16:creationId xmlns:a16="http://schemas.microsoft.com/office/drawing/2014/main" id="{A062365D-255E-4A76-920A-655DB2CE148C}"/>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8" name="Ovaal 357">
              <a:extLst>
                <a:ext uri="{FF2B5EF4-FFF2-40B4-BE49-F238E27FC236}">
                  <a16:creationId xmlns:a16="http://schemas.microsoft.com/office/drawing/2014/main" id="{0A9B1BCF-20DB-4FE7-92D5-6A371009B8F6}"/>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59" name="Rechthoek 358">
              <a:extLst>
                <a:ext uri="{FF2B5EF4-FFF2-40B4-BE49-F238E27FC236}">
                  <a16:creationId xmlns:a16="http://schemas.microsoft.com/office/drawing/2014/main" id="{AFC0E424-A586-41A8-A8B6-0C3FE0251C3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637BAB36-5F7D-4026-8180-C47E07BCC0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218" name="Tijdelijke aanduiding voor tekst 4">
            <a:extLst>
              <a:ext uri="{FF2B5EF4-FFF2-40B4-BE49-F238E27FC236}">
                <a16:creationId xmlns:a16="http://schemas.microsoft.com/office/drawing/2014/main" id="{0D383E05-69F3-4C86-93E1-C2FAB89857F3}"/>
              </a:ext>
            </a:extLst>
          </p:cNvPr>
          <p:cNvSpPr>
            <a:spLocks noGrp="1"/>
          </p:cNvSpPr>
          <p:nvPr>
            <p:ph type="body" sz="quarter" idx="23" hasCustomPrompt="1"/>
          </p:nvPr>
        </p:nvSpPr>
        <p:spPr>
          <a:xfrm rot="5400000">
            <a:off x="5573732" y="-569745"/>
            <a:ext cx="1052931" cy="2301343"/>
          </a:xfrm>
          <a:prstGeom prst="homePlate">
            <a:avLst>
              <a:gd name="adj" fmla="val 18579"/>
            </a:avLst>
          </a:prstGeom>
          <a:solidFill>
            <a:srgbClr val="E9E9E9"/>
          </a:solidFill>
          <a:ln>
            <a:noFill/>
          </a:ln>
        </p:spPr>
        <p:txBody>
          <a:bodyPr/>
          <a:lstStyle>
            <a:lvl1pPr marL="0" indent="0">
              <a:buNone/>
              <a:defRPr/>
            </a:lvl1pPr>
          </a:lstStyle>
          <a:p>
            <a:pPr lvl="0"/>
            <a:r>
              <a:rPr lang="en-GB" dirty="0"/>
              <a:t> </a:t>
            </a:r>
          </a:p>
        </p:txBody>
      </p:sp>
      <p:sp>
        <p:nvSpPr>
          <p:cNvPr id="211" name="Picture Placeholder 2">
            <a:extLst>
              <a:ext uri="{FF2B5EF4-FFF2-40B4-BE49-F238E27FC236}">
                <a16:creationId xmlns:a16="http://schemas.microsoft.com/office/drawing/2014/main" id="{9124D791-E38B-471B-99C2-BD073DAADA02}"/>
              </a:ext>
            </a:extLst>
          </p:cNvPr>
          <p:cNvSpPr>
            <a:spLocks noGrp="1"/>
          </p:cNvSpPr>
          <p:nvPr>
            <p:ph type="pic" idx="21" hasCustomPrompt="1"/>
          </p:nvPr>
        </p:nvSpPr>
        <p:spPr>
          <a:xfrm>
            <a:off x="5158845" y="149419"/>
            <a:ext cx="1909612" cy="648868"/>
          </a:xfrm>
          <a:prstGeom prst="rect">
            <a:avLst/>
          </a:prstGeom>
          <a:noFill/>
        </p:spPr>
        <p:txBody>
          <a:bodyPr tIns="0" anchor="t"/>
          <a:lstStyle>
            <a:lvl1pPr marL="0" indent="0" algn="ctr">
              <a:spcBef>
                <a:spcPts val="0"/>
              </a:spcBef>
              <a:spcAft>
                <a:spcPts val="0"/>
              </a:spcAft>
              <a:buNone/>
              <a:defRPr sz="900" i="1" baseline="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a:t>
            </a:r>
          </a:p>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insert a new logo</a:t>
            </a:r>
            <a:endParaRPr lang="en-US" noProof="0" dirty="0"/>
          </a:p>
        </p:txBody>
      </p:sp>
      <p:grpSp>
        <p:nvGrpSpPr>
          <p:cNvPr id="208" name="Instruction">
            <a:extLst>
              <a:ext uri="{FF2B5EF4-FFF2-40B4-BE49-F238E27FC236}">
                <a16:creationId xmlns:a16="http://schemas.microsoft.com/office/drawing/2014/main" id="{DD1A0A37-3D9D-C14A-8FF7-076BB423C4BD}"/>
              </a:ext>
            </a:extLst>
          </p:cNvPr>
          <p:cNvGrpSpPr/>
          <p:nvPr userDrawn="1"/>
        </p:nvGrpSpPr>
        <p:grpSpPr>
          <a:xfrm>
            <a:off x="-3437547" y="1434"/>
            <a:ext cx="3201327" cy="6001164"/>
            <a:chOff x="-3437547" y="1434"/>
            <a:chExt cx="3201327" cy="6001164"/>
          </a:xfrm>
        </p:grpSpPr>
        <p:cxnSp>
          <p:nvCxnSpPr>
            <p:cNvPr id="209" name="Rechte verbindingslijn 346">
              <a:extLst>
                <a:ext uri="{FF2B5EF4-FFF2-40B4-BE49-F238E27FC236}">
                  <a16:creationId xmlns:a16="http://schemas.microsoft.com/office/drawing/2014/main" id="{FD67A610-AD31-7F4E-8F26-B0B8D96CFD79}"/>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210" name="Ovaal 347">
              <a:extLst>
                <a:ext uri="{FF2B5EF4-FFF2-40B4-BE49-F238E27FC236}">
                  <a16:creationId xmlns:a16="http://schemas.microsoft.com/office/drawing/2014/main" id="{8F6E90E7-3B89-E647-8746-0392A18AAF7F}"/>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12" name="Rechthoek 348">
              <a:extLst>
                <a:ext uri="{FF2B5EF4-FFF2-40B4-BE49-F238E27FC236}">
                  <a16:creationId xmlns:a16="http://schemas.microsoft.com/office/drawing/2014/main" id="{5E2CF4FF-94A1-6F44-BF4E-D628B7CCE716}"/>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13" name="Ovaal 349">
              <a:extLst>
                <a:ext uri="{FF2B5EF4-FFF2-40B4-BE49-F238E27FC236}">
                  <a16:creationId xmlns:a16="http://schemas.microsoft.com/office/drawing/2014/main" id="{D15CB12F-A4B6-F641-AC49-2A15E066D58B}"/>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14" name="Rechthoek 350">
              <a:extLst>
                <a:ext uri="{FF2B5EF4-FFF2-40B4-BE49-F238E27FC236}">
                  <a16:creationId xmlns:a16="http://schemas.microsoft.com/office/drawing/2014/main" id="{C1A94FCF-3E11-984E-A642-B43F64004C54}"/>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5" name="Ovaal 351">
              <a:extLst>
                <a:ext uri="{FF2B5EF4-FFF2-40B4-BE49-F238E27FC236}">
                  <a16:creationId xmlns:a16="http://schemas.microsoft.com/office/drawing/2014/main" id="{5A5F90DB-C1F3-9646-B94D-42FA37D5992E}"/>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6" name="Ovaal 352">
              <a:extLst>
                <a:ext uri="{FF2B5EF4-FFF2-40B4-BE49-F238E27FC236}">
                  <a16:creationId xmlns:a16="http://schemas.microsoft.com/office/drawing/2014/main" id="{DC1622E4-BAD9-AE48-BBA0-8BFEF4F8085F}"/>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7" name="Rechthoek 353">
              <a:extLst>
                <a:ext uri="{FF2B5EF4-FFF2-40B4-BE49-F238E27FC236}">
                  <a16:creationId xmlns:a16="http://schemas.microsoft.com/office/drawing/2014/main" id="{FF216715-5FB6-0E4E-93B0-3819F452B5B7}"/>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9" name="Meer informatie">
              <a:extLst>
                <a:ext uri="{FF2B5EF4-FFF2-40B4-BE49-F238E27FC236}">
                  <a16:creationId xmlns:a16="http://schemas.microsoft.com/office/drawing/2014/main" id="{1AA3AA92-7034-0E4E-BCA9-76045C59A44A}"/>
                </a:ext>
              </a:extLst>
            </p:cNvPr>
            <p:cNvGrpSpPr/>
            <p:nvPr userDrawn="1"/>
          </p:nvGrpSpPr>
          <p:grpSpPr>
            <a:xfrm>
              <a:off x="-3421298" y="5206936"/>
              <a:ext cx="3178515" cy="795662"/>
              <a:chOff x="-3741486" y="3387723"/>
              <a:chExt cx="3178515" cy="795662"/>
            </a:xfrm>
          </p:grpSpPr>
          <p:sp>
            <p:nvSpPr>
              <p:cNvPr id="288" name="Freeform 101">
                <a:extLst>
                  <a:ext uri="{FF2B5EF4-FFF2-40B4-BE49-F238E27FC236}">
                    <a16:creationId xmlns:a16="http://schemas.microsoft.com/office/drawing/2014/main" id="{442761B7-ACA8-764E-96FD-B8C5178E5E55}"/>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9" name="Rechthoek 424">
                <a:extLst>
                  <a:ext uri="{FF2B5EF4-FFF2-40B4-BE49-F238E27FC236}">
                    <a16:creationId xmlns:a16="http://schemas.microsoft.com/office/drawing/2014/main" id="{A3A2DE6E-FA01-8F49-B3C2-D7A7B777EF9B}"/>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0" name="Rechte verbindingslijn 425">
                <a:extLst>
                  <a:ext uri="{FF2B5EF4-FFF2-40B4-BE49-F238E27FC236}">
                    <a16:creationId xmlns:a16="http://schemas.microsoft.com/office/drawing/2014/main" id="{AF9316FE-EDAD-A64A-ACCF-32DC677DB912}"/>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20" name="Rechthoek 355">
              <a:extLst>
                <a:ext uri="{FF2B5EF4-FFF2-40B4-BE49-F238E27FC236}">
                  <a16:creationId xmlns:a16="http://schemas.microsoft.com/office/drawing/2014/main" id="{F9FE0095-EF81-C941-B765-CF3B662F18D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21" name="Ovaal 356">
              <a:extLst>
                <a:ext uri="{FF2B5EF4-FFF2-40B4-BE49-F238E27FC236}">
                  <a16:creationId xmlns:a16="http://schemas.microsoft.com/office/drawing/2014/main" id="{0F8AED2F-AA98-8E4A-BB16-E6C5EA47366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2" name="Rechte verbindingslijn 357">
              <a:extLst>
                <a:ext uri="{FF2B5EF4-FFF2-40B4-BE49-F238E27FC236}">
                  <a16:creationId xmlns:a16="http://schemas.microsoft.com/office/drawing/2014/main" id="{4DBB5427-7A4E-C046-B51F-5E4462E13BCE}"/>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3" name="Groep 358">
              <a:extLst>
                <a:ext uri="{FF2B5EF4-FFF2-40B4-BE49-F238E27FC236}">
                  <a16:creationId xmlns:a16="http://schemas.microsoft.com/office/drawing/2014/main" id="{1802CBAD-D645-8244-B693-3785F6469F4A}"/>
                </a:ext>
              </a:extLst>
            </p:cNvPr>
            <p:cNvGrpSpPr/>
            <p:nvPr userDrawn="1"/>
          </p:nvGrpSpPr>
          <p:grpSpPr>
            <a:xfrm>
              <a:off x="-3437547" y="349413"/>
              <a:ext cx="2933825" cy="558875"/>
              <a:chOff x="-3419346" y="368233"/>
              <a:chExt cx="3904920" cy="743862"/>
            </a:xfrm>
          </p:grpSpPr>
          <p:sp>
            <p:nvSpPr>
              <p:cNvPr id="236" name="Rechthoek 371">
                <a:extLst>
                  <a:ext uri="{FF2B5EF4-FFF2-40B4-BE49-F238E27FC236}">
                    <a16:creationId xmlns:a16="http://schemas.microsoft.com/office/drawing/2014/main" id="{A9A9A150-D87C-6242-BBD6-CB36826F2E7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7" name="Rechte verbindingslijn 372">
                <a:extLst>
                  <a:ext uri="{FF2B5EF4-FFF2-40B4-BE49-F238E27FC236}">
                    <a16:creationId xmlns:a16="http://schemas.microsoft.com/office/drawing/2014/main" id="{DFE5141A-7CAA-CD48-9AC1-B72B5E777A4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8" name="Rechte verbindingslijn 373">
                <a:extLst>
                  <a:ext uri="{FF2B5EF4-FFF2-40B4-BE49-F238E27FC236}">
                    <a16:creationId xmlns:a16="http://schemas.microsoft.com/office/drawing/2014/main" id="{A397F062-D1BA-9743-AF97-B137FC13EC6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9" name="Rechthoek 374">
                <a:extLst>
                  <a:ext uri="{FF2B5EF4-FFF2-40B4-BE49-F238E27FC236}">
                    <a16:creationId xmlns:a16="http://schemas.microsoft.com/office/drawing/2014/main" id="{788FB797-02D3-7C41-8ED5-D03D7840483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0" name="Groep 375">
                <a:extLst>
                  <a:ext uri="{FF2B5EF4-FFF2-40B4-BE49-F238E27FC236}">
                    <a16:creationId xmlns:a16="http://schemas.microsoft.com/office/drawing/2014/main" id="{FF91B747-0FD0-B24A-B33A-1217A43A6F67}"/>
                  </a:ext>
                </a:extLst>
              </p:cNvPr>
              <p:cNvGrpSpPr/>
              <p:nvPr userDrawn="1"/>
            </p:nvGrpSpPr>
            <p:grpSpPr>
              <a:xfrm>
                <a:off x="-3002834" y="720303"/>
                <a:ext cx="182598" cy="143759"/>
                <a:chOff x="-3310843" y="700986"/>
                <a:chExt cx="182598" cy="143759"/>
              </a:xfrm>
            </p:grpSpPr>
            <p:grpSp>
              <p:nvGrpSpPr>
                <p:cNvPr id="279" name="Groep 414">
                  <a:extLst>
                    <a:ext uri="{FF2B5EF4-FFF2-40B4-BE49-F238E27FC236}">
                      <a16:creationId xmlns:a16="http://schemas.microsoft.com/office/drawing/2014/main" id="{5FDC3C42-39E2-2E46-9522-A50F52C72104}"/>
                    </a:ext>
                  </a:extLst>
                </p:cNvPr>
                <p:cNvGrpSpPr/>
                <p:nvPr userDrawn="1"/>
              </p:nvGrpSpPr>
              <p:grpSpPr>
                <a:xfrm>
                  <a:off x="-3310843" y="700986"/>
                  <a:ext cx="182598" cy="143759"/>
                  <a:chOff x="-3310843" y="700986"/>
                  <a:chExt cx="182598" cy="143759"/>
                </a:xfrm>
              </p:grpSpPr>
              <p:cxnSp>
                <p:nvCxnSpPr>
                  <p:cNvPr id="283" name="Rechte verbindingslijn 418">
                    <a:extLst>
                      <a:ext uri="{FF2B5EF4-FFF2-40B4-BE49-F238E27FC236}">
                        <a16:creationId xmlns:a16="http://schemas.microsoft.com/office/drawing/2014/main" id="{F4AD1D89-16C6-774B-94FE-3BBE715D366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84" name="Rechte verbindingslijn 419">
                    <a:extLst>
                      <a:ext uri="{FF2B5EF4-FFF2-40B4-BE49-F238E27FC236}">
                        <a16:creationId xmlns:a16="http://schemas.microsoft.com/office/drawing/2014/main" id="{ABC63218-FDA8-3845-8C7E-66F5CBD8806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85" name="Rechte verbindingslijn 420">
                    <a:extLst>
                      <a:ext uri="{FF2B5EF4-FFF2-40B4-BE49-F238E27FC236}">
                        <a16:creationId xmlns:a16="http://schemas.microsoft.com/office/drawing/2014/main" id="{BDF88728-9AB6-DA46-9DBC-662456B2977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6" name="Rechte verbindingslijn 421">
                    <a:extLst>
                      <a:ext uri="{FF2B5EF4-FFF2-40B4-BE49-F238E27FC236}">
                        <a16:creationId xmlns:a16="http://schemas.microsoft.com/office/drawing/2014/main" id="{A3291334-6B3B-D14E-9618-2408BD288C3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7" name="Rechte verbindingslijn 422">
                    <a:extLst>
                      <a:ext uri="{FF2B5EF4-FFF2-40B4-BE49-F238E27FC236}">
                        <a16:creationId xmlns:a16="http://schemas.microsoft.com/office/drawing/2014/main" id="{09488E47-F818-C146-B9D1-BD5B098A3FFB}"/>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0" name="Groep 415">
                  <a:extLst>
                    <a:ext uri="{FF2B5EF4-FFF2-40B4-BE49-F238E27FC236}">
                      <a16:creationId xmlns:a16="http://schemas.microsoft.com/office/drawing/2014/main" id="{F3102140-474C-2047-98D3-FAC90593D1EB}"/>
                    </a:ext>
                  </a:extLst>
                </p:cNvPr>
                <p:cNvGrpSpPr/>
                <p:nvPr userDrawn="1"/>
              </p:nvGrpSpPr>
              <p:grpSpPr>
                <a:xfrm flipH="1">
                  <a:off x="-3310774" y="735854"/>
                  <a:ext cx="88801" cy="72568"/>
                  <a:chOff x="-2091059" y="1395403"/>
                  <a:chExt cx="157316" cy="128558"/>
                </a:xfrm>
              </p:grpSpPr>
              <p:sp>
                <p:nvSpPr>
                  <p:cNvPr id="281" name="Rechthoek 416">
                    <a:extLst>
                      <a:ext uri="{FF2B5EF4-FFF2-40B4-BE49-F238E27FC236}">
                        <a16:creationId xmlns:a16="http://schemas.microsoft.com/office/drawing/2014/main" id="{833E6D6A-E586-C940-B8C6-7FB46CF1757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82" name="Pijl: punthaak 417">
                    <a:extLst>
                      <a:ext uri="{FF2B5EF4-FFF2-40B4-BE49-F238E27FC236}">
                        <a16:creationId xmlns:a16="http://schemas.microsoft.com/office/drawing/2014/main" id="{7F201BB0-04A9-744A-86F0-B7A526D6D7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41" name="Groep 376">
                <a:extLst>
                  <a:ext uri="{FF2B5EF4-FFF2-40B4-BE49-F238E27FC236}">
                    <a16:creationId xmlns:a16="http://schemas.microsoft.com/office/drawing/2014/main" id="{2D5FD147-F1B1-5C4C-85BD-7CF2F2F3544F}"/>
                  </a:ext>
                </a:extLst>
              </p:cNvPr>
              <p:cNvGrpSpPr/>
              <p:nvPr userDrawn="1"/>
            </p:nvGrpSpPr>
            <p:grpSpPr>
              <a:xfrm>
                <a:off x="-3326107" y="720303"/>
                <a:ext cx="182598" cy="143759"/>
                <a:chOff x="-3634116" y="700986"/>
                <a:chExt cx="182598" cy="143759"/>
              </a:xfrm>
            </p:grpSpPr>
            <p:grpSp>
              <p:nvGrpSpPr>
                <p:cNvPr id="270" name="Groep 405">
                  <a:extLst>
                    <a:ext uri="{FF2B5EF4-FFF2-40B4-BE49-F238E27FC236}">
                      <a16:creationId xmlns:a16="http://schemas.microsoft.com/office/drawing/2014/main" id="{EF35F518-E74A-D84C-898A-BEF8DB60E47E}"/>
                    </a:ext>
                  </a:extLst>
                </p:cNvPr>
                <p:cNvGrpSpPr/>
                <p:nvPr userDrawn="1"/>
              </p:nvGrpSpPr>
              <p:grpSpPr>
                <a:xfrm>
                  <a:off x="-3634116" y="700986"/>
                  <a:ext cx="182598" cy="143759"/>
                  <a:chOff x="-3634116" y="700986"/>
                  <a:chExt cx="182598" cy="143759"/>
                </a:xfrm>
              </p:grpSpPr>
              <p:cxnSp>
                <p:nvCxnSpPr>
                  <p:cNvPr id="274" name="Rechte verbindingslijn 409">
                    <a:extLst>
                      <a:ext uri="{FF2B5EF4-FFF2-40B4-BE49-F238E27FC236}">
                        <a16:creationId xmlns:a16="http://schemas.microsoft.com/office/drawing/2014/main" id="{C872FA9E-EDC7-2748-92C4-2F57B5F6ACF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75" name="Rechte verbindingslijn 410">
                    <a:extLst>
                      <a:ext uri="{FF2B5EF4-FFF2-40B4-BE49-F238E27FC236}">
                        <a16:creationId xmlns:a16="http://schemas.microsoft.com/office/drawing/2014/main" id="{414EC6B0-49FF-0F48-A019-F3DE9E70771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6" name="Rechte verbindingslijn 411">
                    <a:extLst>
                      <a:ext uri="{FF2B5EF4-FFF2-40B4-BE49-F238E27FC236}">
                        <a16:creationId xmlns:a16="http://schemas.microsoft.com/office/drawing/2014/main" id="{47A05753-04D9-E74D-B820-52685E5E609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7" name="Rechte verbindingslijn 412">
                    <a:extLst>
                      <a:ext uri="{FF2B5EF4-FFF2-40B4-BE49-F238E27FC236}">
                        <a16:creationId xmlns:a16="http://schemas.microsoft.com/office/drawing/2014/main" id="{38945895-BF6A-F04B-A957-8623C175B47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8" name="Rechte verbindingslijn 413">
                    <a:extLst>
                      <a:ext uri="{FF2B5EF4-FFF2-40B4-BE49-F238E27FC236}">
                        <a16:creationId xmlns:a16="http://schemas.microsoft.com/office/drawing/2014/main" id="{534321D7-0C01-6044-B078-8087936247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1" name="Groep 406">
                  <a:extLst>
                    <a:ext uri="{FF2B5EF4-FFF2-40B4-BE49-F238E27FC236}">
                      <a16:creationId xmlns:a16="http://schemas.microsoft.com/office/drawing/2014/main" id="{948E125C-C88A-7545-A1AF-CEFCD94E7A67}"/>
                    </a:ext>
                  </a:extLst>
                </p:cNvPr>
                <p:cNvGrpSpPr/>
                <p:nvPr userDrawn="1"/>
              </p:nvGrpSpPr>
              <p:grpSpPr>
                <a:xfrm>
                  <a:off x="-3634047" y="735854"/>
                  <a:ext cx="88801" cy="72568"/>
                  <a:chOff x="-2091059" y="1395403"/>
                  <a:chExt cx="157316" cy="128558"/>
                </a:xfrm>
              </p:grpSpPr>
              <p:sp>
                <p:nvSpPr>
                  <p:cNvPr id="272" name="Rechthoek 407">
                    <a:extLst>
                      <a:ext uri="{FF2B5EF4-FFF2-40B4-BE49-F238E27FC236}">
                        <a16:creationId xmlns:a16="http://schemas.microsoft.com/office/drawing/2014/main" id="{1AF8BF1E-E685-2F41-B871-D2DE547B1A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3" name="Pijl: punthaak 408">
                    <a:extLst>
                      <a:ext uri="{FF2B5EF4-FFF2-40B4-BE49-F238E27FC236}">
                        <a16:creationId xmlns:a16="http://schemas.microsoft.com/office/drawing/2014/main" id="{56A28551-C3EB-0A4D-8DA9-289989FA00F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42" name="Rechte verbindingslijn 377">
                <a:extLst>
                  <a:ext uri="{FF2B5EF4-FFF2-40B4-BE49-F238E27FC236}">
                    <a16:creationId xmlns:a16="http://schemas.microsoft.com/office/drawing/2014/main" id="{EFE96161-E338-C940-97C3-BE40B03D6F3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3" name="Rechte verbindingslijn 378">
                <a:extLst>
                  <a:ext uri="{FF2B5EF4-FFF2-40B4-BE49-F238E27FC236}">
                    <a16:creationId xmlns:a16="http://schemas.microsoft.com/office/drawing/2014/main" id="{5FF269C9-3664-6D4A-9F6B-C0D6DB8ACDF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44" name="Groep 379">
                <a:extLst>
                  <a:ext uri="{FF2B5EF4-FFF2-40B4-BE49-F238E27FC236}">
                    <a16:creationId xmlns:a16="http://schemas.microsoft.com/office/drawing/2014/main" id="{270D7680-ABC0-FE43-85D9-A44623ED6504}"/>
                  </a:ext>
                </a:extLst>
              </p:cNvPr>
              <p:cNvGrpSpPr/>
              <p:nvPr userDrawn="1"/>
            </p:nvGrpSpPr>
            <p:grpSpPr>
              <a:xfrm>
                <a:off x="-2425037" y="370226"/>
                <a:ext cx="357690" cy="330595"/>
                <a:chOff x="-2721817" y="347336"/>
                <a:chExt cx="432805" cy="400021"/>
              </a:xfrm>
            </p:grpSpPr>
            <p:sp>
              <p:nvSpPr>
                <p:cNvPr id="259" name="Rechthoek 394">
                  <a:extLst>
                    <a:ext uri="{FF2B5EF4-FFF2-40B4-BE49-F238E27FC236}">
                      <a16:creationId xmlns:a16="http://schemas.microsoft.com/office/drawing/2014/main" id="{DC5B8422-8A10-7743-AB3E-F28646A1AEA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60" name="Groep 395">
                  <a:extLst>
                    <a:ext uri="{FF2B5EF4-FFF2-40B4-BE49-F238E27FC236}">
                      <a16:creationId xmlns:a16="http://schemas.microsoft.com/office/drawing/2014/main" id="{E7A13159-EDDB-D244-A079-AA5E49AD5309}"/>
                    </a:ext>
                  </a:extLst>
                </p:cNvPr>
                <p:cNvGrpSpPr/>
                <p:nvPr userDrawn="1"/>
              </p:nvGrpSpPr>
              <p:grpSpPr>
                <a:xfrm>
                  <a:off x="-2652453" y="431583"/>
                  <a:ext cx="294076" cy="231526"/>
                  <a:chOff x="-3634116" y="700986"/>
                  <a:chExt cx="182598" cy="143759"/>
                </a:xfrm>
              </p:grpSpPr>
              <p:grpSp>
                <p:nvGrpSpPr>
                  <p:cNvPr id="261" name="Groep 396">
                    <a:extLst>
                      <a:ext uri="{FF2B5EF4-FFF2-40B4-BE49-F238E27FC236}">
                        <a16:creationId xmlns:a16="http://schemas.microsoft.com/office/drawing/2014/main" id="{08867B4A-885B-5B4A-A599-5AAAEA516951}"/>
                      </a:ext>
                    </a:extLst>
                  </p:cNvPr>
                  <p:cNvGrpSpPr/>
                  <p:nvPr userDrawn="1"/>
                </p:nvGrpSpPr>
                <p:grpSpPr>
                  <a:xfrm>
                    <a:off x="-3634116" y="700986"/>
                    <a:ext cx="182598" cy="143759"/>
                    <a:chOff x="-3634116" y="700986"/>
                    <a:chExt cx="182598" cy="143759"/>
                  </a:xfrm>
                </p:grpSpPr>
                <p:cxnSp>
                  <p:nvCxnSpPr>
                    <p:cNvPr id="265" name="Rechte verbindingslijn 400">
                      <a:extLst>
                        <a:ext uri="{FF2B5EF4-FFF2-40B4-BE49-F238E27FC236}">
                          <a16:creationId xmlns:a16="http://schemas.microsoft.com/office/drawing/2014/main" id="{8AE74777-796F-8146-B156-F8881D323C4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6" name="Rechte verbindingslijn 401">
                      <a:extLst>
                        <a:ext uri="{FF2B5EF4-FFF2-40B4-BE49-F238E27FC236}">
                          <a16:creationId xmlns:a16="http://schemas.microsoft.com/office/drawing/2014/main" id="{3539D55E-1234-AA47-9D15-C3FBB9CC961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7" name="Rechte verbindingslijn 402">
                      <a:extLst>
                        <a:ext uri="{FF2B5EF4-FFF2-40B4-BE49-F238E27FC236}">
                          <a16:creationId xmlns:a16="http://schemas.microsoft.com/office/drawing/2014/main" id="{5FF9D8FA-9CE8-184F-B66E-906DAF330CF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8" name="Rechte verbindingslijn 403">
                      <a:extLst>
                        <a:ext uri="{FF2B5EF4-FFF2-40B4-BE49-F238E27FC236}">
                          <a16:creationId xmlns:a16="http://schemas.microsoft.com/office/drawing/2014/main" id="{2345E34F-E9A9-9542-9DAA-498904977B8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9" name="Rechte verbindingslijn 404">
                      <a:extLst>
                        <a:ext uri="{FF2B5EF4-FFF2-40B4-BE49-F238E27FC236}">
                          <a16:creationId xmlns:a16="http://schemas.microsoft.com/office/drawing/2014/main" id="{756304EF-CCB5-EE47-A18F-F4606621128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2" name="Groep 397">
                    <a:extLst>
                      <a:ext uri="{FF2B5EF4-FFF2-40B4-BE49-F238E27FC236}">
                        <a16:creationId xmlns:a16="http://schemas.microsoft.com/office/drawing/2014/main" id="{228E8CA7-0024-D245-9B53-78EE91B9ACBA}"/>
                      </a:ext>
                    </a:extLst>
                  </p:cNvPr>
                  <p:cNvGrpSpPr/>
                  <p:nvPr userDrawn="1"/>
                </p:nvGrpSpPr>
                <p:grpSpPr>
                  <a:xfrm>
                    <a:off x="-3634047" y="735854"/>
                    <a:ext cx="88801" cy="72568"/>
                    <a:chOff x="-2091059" y="1395403"/>
                    <a:chExt cx="157316" cy="128558"/>
                  </a:xfrm>
                </p:grpSpPr>
                <p:sp>
                  <p:nvSpPr>
                    <p:cNvPr id="263" name="Rechthoek 398">
                      <a:extLst>
                        <a:ext uri="{FF2B5EF4-FFF2-40B4-BE49-F238E27FC236}">
                          <a16:creationId xmlns:a16="http://schemas.microsoft.com/office/drawing/2014/main" id="{2B20B794-9253-E44B-816B-74D2E14563E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Pijl: punthaak 399">
                      <a:extLst>
                        <a:ext uri="{FF2B5EF4-FFF2-40B4-BE49-F238E27FC236}">
                          <a16:creationId xmlns:a16="http://schemas.microsoft.com/office/drawing/2014/main" id="{98FA7303-2DAD-8443-BF5C-6D122D4C75D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45" name="Groep 380">
                <a:extLst>
                  <a:ext uri="{FF2B5EF4-FFF2-40B4-BE49-F238E27FC236}">
                    <a16:creationId xmlns:a16="http://schemas.microsoft.com/office/drawing/2014/main" id="{A584009E-AC1C-6144-A9B4-76919BDC93E9}"/>
                  </a:ext>
                </a:extLst>
              </p:cNvPr>
              <p:cNvGrpSpPr/>
              <p:nvPr userDrawn="1"/>
            </p:nvGrpSpPr>
            <p:grpSpPr>
              <a:xfrm>
                <a:off x="-2425037" y="781500"/>
                <a:ext cx="357690" cy="330595"/>
                <a:chOff x="-2721817" y="782525"/>
                <a:chExt cx="432805" cy="400021"/>
              </a:xfrm>
            </p:grpSpPr>
            <p:sp>
              <p:nvSpPr>
                <p:cNvPr id="248" name="Rechthoek 383">
                  <a:extLst>
                    <a:ext uri="{FF2B5EF4-FFF2-40B4-BE49-F238E27FC236}">
                      <a16:creationId xmlns:a16="http://schemas.microsoft.com/office/drawing/2014/main" id="{9EBA3226-1781-AE4F-A601-69FBE5D05B0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9" name="Groep 384">
                  <a:extLst>
                    <a:ext uri="{FF2B5EF4-FFF2-40B4-BE49-F238E27FC236}">
                      <a16:creationId xmlns:a16="http://schemas.microsoft.com/office/drawing/2014/main" id="{83CBBC22-0448-B64D-ABE7-E5881A7710ED}"/>
                    </a:ext>
                  </a:extLst>
                </p:cNvPr>
                <p:cNvGrpSpPr/>
                <p:nvPr userDrawn="1"/>
              </p:nvGrpSpPr>
              <p:grpSpPr>
                <a:xfrm>
                  <a:off x="-2652453" y="866772"/>
                  <a:ext cx="294076" cy="231526"/>
                  <a:chOff x="-3310843" y="700986"/>
                  <a:chExt cx="182598" cy="143759"/>
                </a:xfrm>
              </p:grpSpPr>
              <p:grpSp>
                <p:nvGrpSpPr>
                  <p:cNvPr id="250" name="Groep 385">
                    <a:extLst>
                      <a:ext uri="{FF2B5EF4-FFF2-40B4-BE49-F238E27FC236}">
                        <a16:creationId xmlns:a16="http://schemas.microsoft.com/office/drawing/2014/main" id="{D4DB3FF7-1669-2147-93FE-DDDEC41A8278}"/>
                      </a:ext>
                    </a:extLst>
                  </p:cNvPr>
                  <p:cNvGrpSpPr/>
                  <p:nvPr userDrawn="1"/>
                </p:nvGrpSpPr>
                <p:grpSpPr>
                  <a:xfrm>
                    <a:off x="-3310843" y="700986"/>
                    <a:ext cx="182598" cy="143759"/>
                    <a:chOff x="-3310843" y="700986"/>
                    <a:chExt cx="182598" cy="143759"/>
                  </a:xfrm>
                </p:grpSpPr>
                <p:cxnSp>
                  <p:nvCxnSpPr>
                    <p:cNvPr id="254" name="Rechte verbindingslijn 389">
                      <a:extLst>
                        <a:ext uri="{FF2B5EF4-FFF2-40B4-BE49-F238E27FC236}">
                          <a16:creationId xmlns:a16="http://schemas.microsoft.com/office/drawing/2014/main" id="{8E6F392F-7141-5E47-9C8C-F0637E4DD55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55" name="Rechte verbindingslijn 390">
                      <a:extLst>
                        <a:ext uri="{FF2B5EF4-FFF2-40B4-BE49-F238E27FC236}">
                          <a16:creationId xmlns:a16="http://schemas.microsoft.com/office/drawing/2014/main" id="{DFF5D076-6A33-E749-BBC4-1F2464527B5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6" name="Rechte verbindingslijn 391">
                      <a:extLst>
                        <a:ext uri="{FF2B5EF4-FFF2-40B4-BE49-F238E27FC236}">
                          <a16:creationId xmlns:a16="http://schemas.microsoft.com/office/drawing/2014/main" id="{8094D373-D9C5-8E42-92C2-6C97408F216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7" name="Rechte verbindingslijn 392">
                      <a:extLst>
                        <a:ext uri="{FF2B5EF4-FFF2-40B4-BE49-F238E27FC236}">
                          <a16:creationId xmlns:a16="http://schemas.microsoft.com/office/drawing/2014/main" id="{13CC46DC-942E-8442-9547-55CF1A6DCC9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8" name="Rechte verbindingslijn 393">
                      <a:extLst>
                        <a:ext uri="{FF2B5EF4-FFF2-40B4-BE49-F238E27FC236}">
                          <a16:creationId xmlns:a16="http://schemas.microsoft.com/office/drawing/2014/main" id="{F2E6DBB2-601C-4A4F-8C22-ED5C520534D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1" name="Groep 386">
                    <a:extLst>
                      <a:ext uri="{FF2B5EF4-FFF2-40B4-BE49-F238E27FC236}">
                        <a16:creationId xmlns:a16="http://schemas.microsoft.com/office/drawing/2014/main" id="{CE430590-921C-894D-BD1A-0BADBAC63DC2}"/>
                      </a:ext>
                    </a:extLst>
                  </p:cNvPr>
                  <p:cNvGrpSpPr/>
                  <p:nvPr userDrawn="1"/>
                </p:nvGrpSpPr>
                <p:grpSpPr>
                  <a:xfrm flipH="1">
                    <a:off x="-3310774" y="735854"/>
                    <a:ext cx="88801" cy="72568"/>
                    <a:chOff x="-2091059" y="1395403"/>
                    <a:chExt cx="157316" cy="128558"/>
                  </a:xfrm>
                </p:grpSpPr>
                <p:sp>
                  <p:nvSpPr>
                    <p:cNvPr id="252" name="Rechthoek 387">
                      <a:extLst>
                        <a:ext uri="{FF2B5EF4-FFF2-40B4-BE49-F238E27FC236}">
                          <a16:creationId xmlns:a16="http://schemas.microsoft.com/office/drawing/2014/main" id="{830A6F10-96A4-6742-BAF1-A02EF12B5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3" name="Pijl: punthaak 388">
                      <a:extLst>
                        <a:ext uri="{FF2B5EF4-FFF2-40B4-BE49-F238E27FC236}">
                          <a16:creationId xmlns:a16="http://schemas.microsoft.com/office/drawing/2014/main" id="{4E6A3EFB-0744-B946-8203-4D7C2D424DA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6" name="Rechthoek 381">
                <a:extLst>
                  <a:ext uri="{FF2B5EF4-FFF2-40B4-BE49-F238E27FC236}">
                    <a16:creationId xmlns:a16="http://schemas.microsoft.com/office/drawing/2014/main" id="{AD9E7B68-C1A8-4149-B868-95A968B33536}"/>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7" name="Rechthoek 382">
                <a:extLst>
                  <a:ext uri="{FF2B5EF4-FFF2-40B4-BE49-F238E27FC236}">
                    <a16:creationId xmlns:a16="http://schemas.microsoft.com/office/drawing/2014/main" id="{8965230F-918A-104A-A8CD-932B46175EF5}"/>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24" name="Rechte verbindingslijn 359">
              <a:extLst>
                <a:ext uri="{FF2B5EF4-FFF2-40B4-BE49-F238E27FC236}">
                  <a16:creationId xmlns:a16="http://schemas.microsoft.com/office/drawing/2014/main" id="{10F5ABEF-AC41-E54E-BB4C-59FA96F2FF32}"/>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5" name="Rechthoek 360">
              <a:extLst>
                <a:ext uri="{FF2B5EF4-FFF2-40B4-BE49-F238E27FC236}">
                  <a16:creationId xmlns:a16="http://schemas.microsoft.com/office/drawing/2014/main" id="{F5F20813-7DA9-CC42-82CE-1E7A777F47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6" name="Ovaal 361">
              <a:extLst>
                <a:ext uri="{FF2B5EF4-FFF2-40B4-BE49-F238E27FC236}">
                  <a16:creationId xmlns:a16="http://schemas.microsoft.com/office/drawing/2014/main" id="{C8ADF0EE-4ABA-744D-9B1D-81E633F1C09E}"/>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7" name="Rechthoek 362">
              <a:extLst>
                <a:ext uri="{FF2B5EF4-FFF2-40B4-BE49-F238E27FC236}">
                  <a16:creationId xmlns:a16="http://schemas.microsoft.com/office/drawing/2014/main" id="{A7CDCBC5-1F48-EB41-ADDD-78C29D191C3D}"/>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8" name="Ovaal 363">
              <a:extLst>
                <a:ext uri="{FF2B5EF4-FFF2-40B4-BE49-F238E27FC236}">
                  <a16:creationId xmlns:a16="http://schemas.microsoft.com/office/drawing/2014/main" id="{1BBB5635-AC26-294C-BAFF-35C20BF3647E}"/>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9" name="Rechthoek 364">
              <a:extLst>
                <a:ext uri="{FF2B5EF4-FFF2-40B4-BE49-F238E27FC236}">
                  <a16:creationId xmlns:a16="http://schemas.microsoft.com/office/drawing/2014/main" id="{567FE0AE-7B7A-E54D-99BF-5CA766821769}"/>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30" name="Ovaal 365">
              <a:extLst>
                <a:ext uri="{FF2B5EF4-FFF2-40B4-BE49-F238E27FC236}">
                  <a16:creationId xmlns:a16="http://schemas.microsoft.com/office/drawing/2014/main" id="{3BF962E5-BE20-7948-B6BC-72D47B1DAA0E}"/>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1" name="Rechthoek 366">
              <a:extLst>
                <a:ext uri="{FF2B5EF4-FFF2-40B4-BE49-F238E27FC236}">
                  <a16:creationId xmlns:a16="http://schemas.microsoft.com/office/drawing/2014/main" id="{C2437647-481F-684B-AC47-7373972BC8BE}"/>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32" name="Ovaal 367">
              <a:extLst>
                <a:ext uri="{FF2B5EF4-FFF2-40B4-BE49-F238E27FC236}">
                  <a16:creationId xmlns:a16="http://schemas.microsoft.com/office/drawing/2014/main" id="{DE503969-803B-6943-97E9-B88AC2981171}"/>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3" name="Rechthoek 368">
              <a:extLst>
                <a:ext uri="{FF2B5EF4-FFF2-40B4-BE49-F238E27FC236}">
                  <a16:creationId xmlns:a16="http://schemas.microsoft.com/office/drawing/2014/main" id="{19D23DFD-E4A3-094A-A55C-7335972CC00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34" name="Rechthoek 369">
              <a:extLst>
                <a:ext uri="{FF2B5EF4-FFF2-40B4-BE49-F238E27FC236}">
                  <a16:creationId xmlns:a16="http://schemas.microsoft.com/office/drawing/2014/main" id="{7EC95806-531B-1F41-BC82-0D42F4403A52}"/>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35" name="Rechthoek 370">
              <a:extLst>
                <a:ext uri="{FF2B5EF4-FFF2-40B4-BE49-F238E27FC236}">
                  <a16:creationId xmlns:a16="http://schemas.microsoft.com/office/drawing/2014/main" id="{4B3F1704-6099-4644-9A56-416B3AEDF251}"/>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1" name="Picture 140">
            <a:extLst>
              <a:ext uri="{FF2B5EF4-FFF2-40B4-BE49-F238E27FC236}">
                <a16:creationId xmlns:a16="http://schemas.microsoft.com/office/drawing/2014/main" id="{6C7461A7-018E-4142-821E-21B19E8558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50014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IMAGE (25% / 75%)">
    <p:spTree>
      <p:nvGrpSpPr>
        <p:cNvPr id="1" name=""/>
        <p:cNvGrpSpPr/>
        <p:nvPr/>
      </p:nvGrpSpPr>
      <p:grpSpPr>
        <a:xfrm>
          <a:off x="0" y="0"/>
          <a:ext cx="0" cy="0"/>
          <a:chOff x="0" y="0"/>
          <a:chExt cx="0" cy="0"/>
        </a:xfrm>
      </p:grpSpPr>
      <p:sp>
        <p:nvSpPr>
          <p:cNvPr id="17" name="Tijdelijke aanduiding voor afbeelding 12">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4750457" y="50400"/>
            <a:ext cx="7441544"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3" name="Tijdelijke aanduiding voor verticale tekst 2">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696000" y="1374837"/>
            <a:ext cx="3528000" cy="4665600"/>
          </a:xfrm>
        </p:spPr>
        <p:txBody>
          <a:bodyPr vert="horz"/>
          <a:lstStyle>
            <a:lvl1pPr>
              <a:defRPr sz="1500"/>
            </a:lvl1pPr>
            <a:lvl2pPr>
              <a:defRPr sz="1500"/>
            </a:lvl2pPr>
            <a:lvl3pPr>
              <a:defRPr sz="1500"/>
            </a:lvl3pPr>
            <a:lvl4pPr>
              <a:defRPr sz="1500"/>
            </a:lvl4pPr>
            <a:lvl5pPr>
              <a:defRPr/>
            </a:lvl5pPr>
            <a:lvl6pPr>
              <a:defRPr/>
            </a:lvl6pPr>
            <a:lvl7pPr>
              <a:defRPr sz="1500"/>
            </a:lvl7pPr>
            <a:lvl8pPr>
              <a:defRPr sz="1500"/>
            </a:lvl8pPr>
            <a:lvl9pPr>
              <a:defRPr sz="1500"/>
            </a:lvl9pPr>
          </a:lstStyle>
          <a:p>
            <a:pPr lvl="0"/>
            <a:r>
              <a:rPr lang="en-GB" noProof="0" dirty="0"/>
              <a:t>1st bullet</a:t>
            </a:r>
          </a:p>
          <a:p>
            <a:pPr lvl="1"/>
            <a:r>
              <a:rPr lang="en-GB" noProof="0" dirty="0"/>
              <a:t>2nd bullet</a:t>
            </a:r>
          </a:p>
          <a:p>
            <a:pPr lvl="2"/>
            <a:r>
              <a:rPr lang="en-GB" noProof="0" dirty="0"/>
              <a:t>3rd bullet</a:t>
            </a:r>
          </a:p>
          <a:p>
            <a:pPr lvl="3"/>
            <a:r>
              <a:rPr lang="en-GB" noProof="0" dirty="0"/>
              <a:t>Plain text</a:t>
            </a:r>
          </a:p>
          <a:p>
            <a:pPr lvl="4"/>
            <a:r>
              <a:rPr lang="en-GB" noProof="0" dirty="0"/>
              <a:t>Header</a:t>
            </a:r>
          </a:p>
          <a:p>
            <a:pPr lvl="5"/>
            <a:r>
              <a:rPr lang="en-GB" noProof="0" dirty="0"/>
              <a:t>Header - Alt</a:t>
            </a:r>
          </a:p>
          <a:p>
            <a:pPr lvl="6"/>
            <a:r>
              <a:rPr lang="en-GB" noProof="0" dirty="0"/>
              <a:t>1st bullet</a:t>
            </a:r>
          </a:p>
          <a:p>
            <a:pPr lvl="7"/>
            <a:r>
              <a:rPr lang="en-GB" noProof="0" dirty="0"/>
              <a:t>2nd bullet</a:t>
            </a:r>
          </a:p>
          <a:p>
            <a:pPr lvl="8"/>
            <a:r>
              <a:rPr lang="en-GB" noProof="0" dirty="0"/>
              <a:t>3th bullet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786727" y="-885712"/>
            <a:ext cx="2618576"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TEXT – IMAGE (25% / 75%)</a:t>
            </a:r>
          </a:p>
        </p:txBody>
      </p:sp>
      <p:grpSp>
        <p:nvGrpSpPr>
          <p:cNvPr id="9" name="GRID" hidden="1">
            <a:extLst>
              <a:ext uri="{FF2B5EF4-FFF2-40B4-BE49-F238E27FC236}">
                <a16:creationId xmlns:a16="http://schemas.microsoft.com/office/drawing/2014/main" id="{51FA94CB-6590-46F4-8087-8D3B87037E96}"/>
              </a:ext>
            </a:extLst>
          </p:cNvPr>
          <p:cNvGrpSpPr/>
          <p:nvPr userDrawn="1"/>
        </p:nvGrpSpPr>
        <p:grpSpPr>
          <a:xfrm>
            <a:off x="0" y="0"/>
            <a:ext cx="12192001" cy="6858000"/>
            <a:chOff x="0" y="0"/>
            <a:chExt cx="12192001" cy="6858000"/>
          </a:xfrm>
          <a:solidFill>
            <a:schemeClr val="accent1">
              <a:alpha val="49000"/>
            </a:schemeClr>
          </a:solidFill>
        </p:grpSpPr>
        <p:sp>
          <p:nvSpPr>
            <p:cNvPr id="10" name="Rechthoek 9">
              <a:extLst>
                <a:ext uri="{FF2B5EF4-FFF2-40B4-BE49-F238E27FC236}">
                  <a16:creationId xmlns:a16="http://schemas.microsoft.com/office/drawing/2014/main" id="{FE26218F-29CA-4C38-A7B9-856DD203405C}"/>
                </a:ext>
              </a:extLst>
            </p:cNvPr>
            <p:cNvSpPr/>
            <p:nvPr userDrawn="1"/>
          </p:nvSpPr>
          <p:spPr>
            <a:xfrm>
              <a:off x="0" y="0"/>
              <a:ext cx="12192000" cy="7077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 name="Rechthoek 10">
              <a:extLst>
                <a:ext uri="{FF2B5EF4-FFF2-40B4-BE49-F238E27FC236}">
                  <a16:creationId xmlns:a16="http://schemas.microsoft.com/office/drawing/2014/main" id="{DD99824B-F195-48AD-8361-BBBC388E15B2}"/>
                </a:ext>
              </a:extLst>
            </p:cNvPr>
            <p:cNvSpPr/>
            <p:nvPr userDrawn="1"/>
          </p:nvSpPr>
          <p:spPr>
            <a:xfrm>
              <a:off x="0" y="1308447"/>
              <a:ext cx="12192000" cy="1565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2" name="Rechthoek 11">
              <a:extLst>
                <a:ext uri="{FF2B5EF4-FFF2-40B4-BE49-F238E27FC236}">
                  <a16:creationId xmlns:a16="http://schemas.microsoft.com/office/drawing/2014/main" id="{090E162F-12C8-4AE2-9BB8-F9880B0CAE3F}"/>
                </a:ext>
              </a:extLst>
            </p:cNvPr>
            <p:cNvSpPr/>
            <p:nvPr userDrawn="1"/>
          </p:nvSpPr>
          <p:spPr>
            <a:xfrm>
              <a:off x="0" y="5934343"/>
              <a:ext cx="12192000" cy="250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3" name="Rechthoek 12">
              <a:extLst>
                <a:ext uri="{FF2B5EF4-FFF2-40B4-BE49-F238E27FC236}">
                  <a16:creationId xmlns:a16="http://schemas.microsoft.com/office/drawing/2014/main" id="{FE2F9DA5-E478-4EB3-B711-926FDD03A279}"/>
                </a:ext>
              </a:extLst>
            </p:cNvPr>
            <p:cNvSpPr/>
            <p:nvPr userDrawn="1"/>
          </p:nvSpPr>
          <p:spPr>
            <a:xfrm>
              <a:off x="0" y="6402152"/>
              <a:ext cx="12192000" cy="4558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 name="Rechthoek 13">
              <a:extLst>
                <a:ext uri="{FF2B5EF4-FFF2-40B4-BE49-F238E27FC236}">
                  <a16:creationId xmlns:a16="http://schemas.microsoft.com/office/drawing/2014/main" id="{E2901B7D-23C2-40D3-8D03-0A74FF0E8B78}"/>
                </a:ext>
              </a:extLst>
            </p:cNvPr>
            <p:cNvSpPr/>
            <p:nvPr userDrawn="1"/>
          </p:nvSpPr>
          <p:spPr>
            <a:xfrm>
              <a:off x="0" y="0"/>
              <a:ext cx="4445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 name="Rechthoek 14">
              <a:extLst>
                <a:ext uri="{FF2B5EF4-FFF2-40B4-BE49-F238E27FC236}">
                  <a16:creationId xmlns:a16="http://schemas.microsoft.com/office/drawing/2014/main" id="{B5B7CB31-E0BC-4704-A8B6-D0B4EDA15F5A}"/>
                </a:ext>
              </a:extLst>
            </p:cNvPr>
            <p:cNvSpPr/>
            <p:nvPr userDrawn="1"/>
          </p:nvSpPr>
          <p:spPr>
            <a:xfrm>
              <a:off x="11738415"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 name="Rechthoek 15">
              <a:extLst>
                <a:ext uri="{FF2B5EF4-FFF2-40B4-BE49-F238E27FC236}">
                  <a16:creationId xmlns:a16="http://schemas.microsoft.com/office/drawing/2014/main" id="{B2165875-FD52-4018-A504-59B26012B64E}"/>
                </a:ext>
              </a:extLst>
            </p:cNvPr>
            <p:cNvSpPr/>
            <p:nvPr userDrawn="1"/>
          </p:nvSpPr>
          <p:spPr>
            <a:xfrm>
              <a:off x="4296870" y="0"/>
              <a:ext cx="453586"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4" name="Titel 3">
            <a:extLst>
              <a:ext uri="{FF2B5EF4-FFF2-40B4-BE49-F238E27FC236}">
                <a16:creationId xmlns:a16="http://schemas.microsoft.com/office/drawing/2014/main" id="{B6D24FE6-BD86-4010-9B4C-C06548E90471}"/>
              </a:ext>
            </a:extLst>
          </p:cNvPr>
          <p:cNvSpPr>
            <a:spLocks noGrp="1"/>
          </p:cNvSpPr>
          <p:nvPr>
            <p:ph type="title" hasCustomPrompt="1"/>
          </p:nvPr>
        </p:nvSpPr>
        <p:spPr/>
        <p:txBody>
          <a:bodyPr/>
          <a:lstStyle>
            <a:lvl1pPr>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grpSp>
        <p:nvGrpSpPr>
          <p:cNvPr id="348" name="Instruction">
            <a:extLst>
              <a:ext uri="{FF2B5EF4-FFF2-40B4-BE49-F238E27FC236}">
                <a16:creationId xmlns:a16="http://schemas.microsoft.com/office/drawing/2014/main" id="{524DC20E-66B8-4DA8-BC36-1E651AE3A359}"/>
              </a:ext>
            </a:extLst>
          </p:cNvPr>
          <p:cNvGrpSpPr/>
          <p:nvPr userDrawn="1"/>
        </p:nvGrpSpPr>
        <p:grpSpPr>
          <a:xfrm>
            <a:off x="12391602" y="0"/>
            <a:ext cx="3183678" cy="4784167"/>
            <a:chOff x="12391601" y="0"/>
            <a:chExt cx="3183678" cy="4784167"/>
          </a:xfrm>
        </p:grpSpPr>
        <p:grpSp>
          <p:nvGrpSpPr>
            <p:cNvPr id="349" name="Groep 348">
              <a:extLst>
                <a:ext uri="{FF2B5EF4-FFF2-40B4-BE49-F238E27FC236}">
                  <a16:creationId xmlns:a16="http://schemas.microsoft.com/office/drawing/2014/main" id="{4ACCBBC7-B12F-4D56-9BC5-FD281A6D0C0E}"/>
                </a:ext>
              </a:extLst>
            </p:cNvPr>
            <p:cNvGrpSpPr/>
            <p:nvPr userDrawn="1"/>
          </p:nvGrpSpPr>
          <p:grpSpPr>
            <a:xfrm>
              <a:off x="12757282" y="3100116"/>
              <a:ext cx="1499406" cy="678267"/>
              <a:chOff x="12757283" y="3120781"/>
              <a:chExt cx="1499406" cy="678267"/>
            </a:xfrm>
          </p:grpSpPr>
          <p:sp>
            <p:nvSpPr>
              <p:cNvPr id="376" name="Rechthoek 375">
                <a:extLst>
                  <a:ext uri="{FF2B5EF4-FFF2-40B4-BE49-F238E27FC236}">
                    <a16:creationId xmlns:a16="http://schemas.microsoft.com/office/drawing/2014/main" id="{0BBDDB80-3392-4DED-BC48-3A4D1C7FD6B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7" name="Rechthoek 376">
                <a:extLst>
                  <a:ext uri="{FF2B5EF4-FFF2-40B4-BE49-F238E27FC236}">
                    <a16:creationId xmlns:a16="http://schemas.microsoft.com/office/drawing/2014/main" id="{863B197E-D47D-4366-A64B-D6C107874C5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78" name="Tekstvak 377">
                <a:extLst>
                  <a:ext uri="{FF2B5EF4-FFF2-40B4-BE49-F238E27FC236}">
                    <a16:creationId xmlns:a16="http://schemas.microsoft.com/office/drawing/2014/main" id="{8F6CFFBA-CED9-4FD7-B65C-395A8E7883D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379" name="Tekstvak 378">
                <a:extLst>
                  <a:ext uri="{FF2B5EF4-FFF2-40B4-BE49-F238E27FC236}">
                    <a16:creationId xmlns:a16="http://schemas.microsoft.com/office/drawing/2014/main" id="{D7445AE2-1687-4396-9FE2-E48D6EDC0B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380" name="Picture 3">
                <a:extLst>
                  <a:ext uri="{FF2B5EF4-FFF2-40B4-BE49-F238E27FC236}">
                    <a16:creationId xmlns:a16="http://schemas.microsoft.com/office/drawing/2014/main" id="{A112733D-DF0A-4F3C-9482-61D66850E11C}"/>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1" name="Gelijkbenige driehoek 380">
                <a:extLst>
                  <a:ext uri="{FF2B5EF4-FFF2-40B4-BE49-F238E27FC236}">
                    <a16:creationId xmlns:a16="http://schemas.microsoft.com/office/drawing/2014/main" id="{634764E7-086B-49EE-AA45-699A5A34B28A}"/>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82" name="Groep 381">
                <a:extLst>
                  <a:ext uri="{FF2B5EF4-FFF2-40B4-BE49-F238E27FC236}">
                    <a16:creationId xmlns:a16="http://schemas.microsoft.com/office/drawing/2014/main" id="{D1EE1B73-CC8A-4189-8AE7-DF36F3AB88DC}"/>
                  </a:ext>
                </a:extLst>
              </p:cNvPr>
              <p:cNvGrpSpPr/>
              <p:nvPr userDrawn="1"/>
            </p:nvGrpSpPr>
            <p:grpSpPr>
              <a:xfrm>
                <a:off x="12822311" y="3178534"/>
                <a:ext cx="182309" cy="163794"/>
                <a:chOff x="12832541" y="3162395"/>
                <a:chExt cx="219532" cy="197236"/>
              </a:xfrm>
            </p:grpSpPr>
            <p:sp>
              <p:nvSpPr>
                <p:cNvPr id="387" name="Rechthoek 386">
                  <a:extLst>
                    <a:ext uri="{FF2B5EF4-FFF2-40B4-BE49-F238E27FC236}">
                      <a16:creationId xmlns:a16="http://schemas.microsoft.com/office/drawing/2014/main" id="{926DF3B6-2FF1-4252-9897-2094949A2EC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8" name="Rechthoek 387">
                  <a:extLst>
                    <a:ext uri="{FF2B5EF4-FFF2-40B4-BE49-F238E27FC236}">
                      <a16:creationId xmlns:a16="http://schemas.microsoft.com/office/drawing/2014/main" id="{D3EFA4A7-A5E7-414A-90B0-88CBD3375F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9" name="Rechthoek 388">
                  <a:extLst>
                    <a:ext uri="{FF2B5EF4-FFF2-40B4-BE49-F238E27FC236}">
                      <a16:creationId xmlns:a16="http://schemas.microsoft.com/office/drawing/2014/main" id="{8A577EF2-8EE2-427A-815B-5C15EA29037B}"/>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383" name="Groep 382">
                <a:extLst>
                  <a:ext uri="{FF2B5EF4-FFF2-40B4-BE49-F238E27FC236}">
                    <a16:creationId xmlns:a16="http://schemas.microsoft.com/office/drawing/2014/main" id="{069336A7-7A98-4ED3-AC38-7E038280F06A}"/>
                  </a:ext>
                </a:extLst>
              </p:cNvPr>
              <p:cNvGrpSpPr/>
              <p:nvPr userDrawn="1"/>
            </p:nvGrpSpPr>
            <p:grpSpPr>
              <a:xfrm>
                <a:off x="12822311" y="3480352"/>
                <a:ext cx="182309" cy="163794"/>
                <a:chOff x="12832541" y="3162395"/>
                <a:chExt cx="219532" cy="197236"/>
              </a:xfrm>
            </p:grpSpPr>
            <p:sp>
              <p:nvSpPr>
                <p:cNvPr id="384" name="Rechthoek 383">
                  <a:extLst>
                    <a:ext uri="{FF2B5EF4-FFF2-40B4-BE49-F238E27FC236}">
                      <a16:creationId xmlns:a16="http://schemas.microsoft.com/office/drawing/2014/main" id="{0BA13B5F-3DC2-4309-98E0-F1DA6246364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5" name="Rechthoek 384">
                  <a:extLst>
                    <a:ext uri="{FF2B5EF4-FFF2-40B4-BE49-F238E27FC236}">
                      <a16:creationId xmlns:a16="http://schemas.microsoft.com/office/drawing/2014/main" id="{92C57642-FFD8-4968-ABBD-B4651F822F6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86" name="Rechthoek 385">
                  <a:extLst>
                    <a:ext uri="{FF2B5EF4-FFF2-40B4-BE49-F238E27FC236}">
                      <a16:creationId xmlns:a16="http://schemas.microsoft.com/office/drawing/2014/main" id="{A17C12E8-8206-4B0C-8586-62B7FA1D9B4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350" name="Meer informatie">
              <a:extLst>
                <a:ext uri="{FF2B5EF4-FFF2-40B4-BE49-F238E27FC236}">
                  <a16:creationId xmlns:a16="http://schemas.microsoft.com/office/drawing/2014/main" id="{96198542-02F9-4038-95A2-83590F57B83E}"/>
                </a:ext>
              </a:extLst>
            </p:cNvPr>
            <p:cNvGrpSpPr/>
            <p:nvPr userDrawn="1"/>
          </p:nvGrpSpPr>
          <p:grpSpPr>
            <a:xfrm>
              <a:off x="12396764" y="4000894"/>
              <a:ext cx="3178515" cy="783273"/>
              <a:chOff x="-3741486" y="3386444"/>
              <a:chExt cx="3178515" cy="783273"/>
            </a:xfrm>
          </p:grpSpPr>
          <p:sp>
            <p:nvSpPr>
              <p:cNvPr id="373" name="Freeform 101">
                <a:extLst>
                  <a:ext uri="{FF2B5EF4-FFF2-40B4-BE49-F238E27FC236}">
                    <a16:creationId xmlns:a16="http://schemas.microsoft.com/office/drawing/2014/main" id="{273CDF2F-BF09-4FCF-842C-C0FD08121C1E}"/>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74" name="Rechthoek 373">
                <a:extLst>
                  <a:ext uri="{FF2B5EF4-FFF2-40B4-BE49-F238E27FC236}">
                    <a16:creationId xmlns:a16="http://schemas.microsoft.com/office/drawing/2014/main" id="{7778AA37-D02F-4464-B5DB-A37647E5096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75" name="Rechte verbindingslijn 374">
                <a:extLst>
                  <a:ext uri="{FF2B5EF4-FFF2-40B4-BE49-F238E27FC236}">
                    <a16:creationId xmlns:a16="http://schemas.microsoft.com/office/drawing/2014/main" id="{A3EA28D0-8BEA-4CF1-9A0D-6DD816F632F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351" name="Rechthoek 350">
              <a:extLst>
                <a:ext uri="{FF2B5EF4-FFF2-40B4-BE49-F238E27FC236}">
                  <a16:creationId xmlns:a16="http://schemas.microsoft.com/office/drawing/2014/main" id="{B3657457-1105-4C6C-BC17-6B7D39B809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352" name="Ovaal 351">
              <a:extLst>
                <a:ext uri="{FF2B5EF4-FFF2-40B4-BE49-F238E27FC236}">
                  <a16:creationId xmlns:a16="http://schemas.microsoft.com/office/drawing/2014/main" id="{19EC8D68-7D7A-4D22-BE18-0509C51DCD4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53" name="Rechte verbindingslijn 352">
              <a:extLst>
                <a:ext uri="{FF2B5EF4-FFF2-40B4-BE49-F238E27FC236}">
                  <a16:creationId xmlns:a16="http://schemas.microsoft.com/office/drawing/2014/main" id="{40909571-1CC5-4E96-8152-CC3E57F6066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54" name="Rechte verbindingslijn 353">
              <a:extLst>
                <a:ext uri="{FF2B5EF4-FFF2-40B4-BE49-F238E27FC236}">
                  <a16:creationId xmlns:a16="http://schemas.microsoft.com/office/drawing/2014/main" id="{04B64419-B7A3-4CF9-9A26-E2D3A12D2C1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55" name="Rechthoek 354">
              <a:extLst>
                <a:ext uri="{FF2B5EF4-FFF2-40B4-BE49-F238E27FC236}">
                  <a16:creationId xmlns:a16="http://schemas.microsoft.com/office/drawing/2014/main" id="{1A40AB35-08A6-4B7D-9D08-3DB4A30CBF9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56" name="Rechte verbindingslijn 355">
              <a:extLst>
                <a:ext uri="{FF2B5EF4-FFF2-40B4-BE49-F238E27FC236}">
                  <a16:creationId xmlns:a16="http://schemas.microsoft.com/office/drawing/2014/main" id="{ADEE05A3-64A2-4A4E-908C-E54D17CD44C3}"/>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357" name="Ovaal 356">
              <a:extLst>
                <a:ext uri="{FF2B5EF4-FFF2-40B4-BE49-F238E27FC236}">
                  <a16:creationId xmlns:a16="http://schemas.microsoft.com/office/drawing/2014/main" id="{3663A31D-4D71-4FB9-8818-3D4D74FDB8C3}"/>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58" name="Rechthoek 357">
              <a:extLst>
                <a:ext uri="{FF2B5EF4-FFF2-40B4-BE49-F238E27FC236}">
                  <a16:creationId xmlns:a16="http://schemas.microsoft.com/office/drawing/2014/main" id="{682A056B-3509-4A37-AE3A-ED1B5C5A817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59" name="Groep 358">
              <a:extLst>
                <a:ext uri="{FF2B5EF4-FFF2-40B4-BE49-F238E27FC236}">
                  <a16:creationId xmlns:a16="http://schemas.microsoft.com/office/drawing/2014/main" id="{034DFF17-90CA-448D-9BDD-F01A25C8A8F2}"/>
                </a:ext>
              </a:extLst>
            </p:cNvPr>
            <p:cNvGrpSpPr/>
            <p:nvPr userDrawn="1"/>
          </p:nvGrpSpPr>
          <p:grpSpPr>
            <a:xfrm>
              <a:off x="12757282" y="2184550"/>
              <a:ext cx="825500" cy="209550"/>
              <a:chOff x="13504624" y="2482850"/>
              <a:chExt cx="825500" cy="209550"/>
            </a:xfrm>
          </p:grpSpPr>
          <p:sp>
            <p:nvSpPr>
              <p:cNvPr id="370" name="Rechthoek 369">
                <a:extLst>
                  <a:ext uri="{FF2B5EF4-FFF2-40B4-BE49-F238E27FC236}">
                    <a16:creationId xmlns:a16="http://schemas.microsoft.com/office/drawing/2014/main" id="{F870DDBE-3623-4875-8E20-AA8B8415CE9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71" name="Rechte verbindingslijn 370">
                <a:extLst>
                  <a:ext uri="{FF2B5EF4-FFF2-40B4-BE49-F238E27FC236}">
                    <a16:creationId xmlns:a16="http://schemas.microsoft.com/office/drawing/2014/main" id="{51E67ADD-E99D-42B8-B486-0AEDA4AE0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72" name="Gelijkbenige driehoek 371">
                <a:extLst>
                  <a:ext uri="{FF2B5EF4-FFF2-40B4-BE49-F238E27FC236}">
                    <a16:creationId xmlns:a16="http://schemas.microsoft.com/office/drawing/2014/main" id="{F862FDDA-CEA0-422B-AE50-195BD017B8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60" name="Groep 359">
              <a:extLst>
                <a:ext uri="{FF2B5EF4-FFF2-40B4-BE49-F238E27FC236}">
                  <a16:creationId xmlns:a16="http://schemas.microsoft.com/office/drawing/2014/main" id="{45598B6B-0F9F-46FA-94E9-8905220BCFD7}"/>
                </a:ext>
              </a:extLst>
            </p:cNvPr>
            <p:cNvGrpSpPr/>
            <p:nvPr userDrawn="1"/>
          </p:nvGrpSpPr>
          <p:grpSpPr>
            <a:xfrm>
              <a:off x="12757282" y="1141626"/>
              <a:ext cx="294789" cy="318834"/>
              <a:chOff x="14466489" y="1001522"/>
              <a:chExt cx="290627" cy="314333"/>
            </a:xfrm>
          </p:grpSpPr>
          <p:sp>
            <p:nvSpPr>
              <p:cNvPr id="364" name="Rechthoek 363">
                <a:extLst>
                  <a:ext uri="{FF2B5EF4-FFF2-40B4-BE49-F238E27FC236}">
                    <a16:creationId xmlns:a16="http://schemas.microsoft.com/office/drawing/2014/main" id="{42B61492-7454-44A1-B44F-9B5DB4FF5DC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5" name="Ovaal 364">
                <a:extLst>
                  <a:ext uri="{FF2B5EF4-FFF2-40B4-BE49-F238E27FC236}">
                    <a16:creationId xmlns:a16="http://schemas.microsoft.com/office/drawing/2014/main" id="{DE1A1EC8-BB7D-40A0-89AD-BF20235C7F8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6" name="Vrije vorm: vorm 365">
                <a:extLst>
                  <a:ext uri="{FF2B5EF4-FFF2-40B4-BE49-F238E27FC236}">
                    <a16:creationId xmlns:a16="http://schemas.microsoft.com/office/drawing/2014/main" id="{F37628EB-A579-486D-B704-465AC3D7C52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7" name="Rechthoek: afgeronde hoeken 366">
                <a:extLst>
                  <a:ext uri="{FF2B5EF4-FFF2-40B4-BE49-F238E27FC236}">
                    <a16:creationId xmlns:a16="http://schemas.microsoft.com/office/drawing/2014/main" id="{427F79C0-86A3-4B06-A032-845BA18E8C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68" name="Rechte verbindingslijn 367">
                <a:extLst>
                  <a:ext uri="{FF2B5EF4-FFF2-40B4-BE49-F238E27FC236}">
                    <a16:creationId xmlns:a16="http://schemas.microsoft.com/office/drawing/2014/main" id="{DECFDAB2-FD00-4B80-B896-CBF0F1927A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9" name="Rechte verbindingslijn 368">
                <a:extLst>
                  <a:ext uri="{FF2B5EF4-FFF2-40B4-BE49-F238E27FC236}">
                    <a16:creationId xmlns:a16="http://schemas.microsoft.com/office/drawing/2014/main" id="{648CFFE5-CEE9-4661-8A8E-6FAF0FFEB395}"/>
                  </a:ext>
                </a:extLst>
              </p:cNvPr>
              <p:cNvCxnSpPr>
                <a:cxnSpLocks/>
                <a:stCxn id="36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61" name="Ovaal 360">
              <a:extLst>
                <a:ext uri="{FF2B5EF4-FFF2-40B4-BE49-F238E27FC236}">
                  <a16:creationId xmlns:a16="http://schemas.microsoft.com/office/drawing/2014/main" id="{611DBCD9-EBCF-41D3-864C-45D582FF205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2" name="Rechthoek 361">
              <a:extLst>
                <a:ext uri="{FF2B5EF4-FFF2-40B4-BE49-F238E27FC236}">
                  <a16:creationId xmlns:a16="http://schemas.microsoft.com/office/drawing/2014/main" id="{03E4141C-3A1E-40A2-8617-DA65BC1AED3A}"/>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63" name="Rechte verbindingslijn 362">
              <a:extLst>
                <a:ext uri="{FF2B5EF4-FFF2-40B4-BE49-F238E27FC236}">
                  <a16:creationId xmlns:a16="http://schemas.microsoft.com/office/drawing/2014/main" id="{8EF12E0B-5EDF-49C7-BCF0-40EDA7E6AC2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grpSp>
        <p:nvGrpSpPr>
          <p:cNvPr id="139" name="Instruction">
            <a:extLst>
              <a:ext uri="{FF2B5EF4-FFF2-40B4-BE49-F238E27FC236}">
                <a16:creationId xmlns:a16="http://schemas.microsoft.com/office/drawing/2014/main" id="{4ADC4D7A-A412-FC49-8418-F138CD84A21F}"/>
              </a:ext>
            </a:extLst>
          </p:cNvPr>
          <p:cNvGrpSpPr/>
          <p:nvPr userDrawn="1"/>
        </p:nvGrpSpPr>
        <p:grpSpPr>
          <a:xfrm>
            <a:off x="-3437547" y="1434"/>
            <a:ext cx="3201327" cy="6001164"/>
            <a:chOff x="-3437547" y="1434"/>
            <a:chExt cx="3201327" cy="6001164"/>
          </a:xfrm>
        </p:grpSpPr>
        <p:cxnSp>
          <p:nvCxnSpPr>
            <p:cNvPr id="140" name="Rechte verbindingslijn 346">
              <a:extLst>
                <a:ext uri="{FF2B5EF4-FFF2-40B4-BE49-F238E27FC236}">
                  <a16:creationId xmlns:a16="http://schemas.microsoft.com/office/drawing/2014/main" id="{D4ED3173-4305-724E-BC94-33BD83DB2DC1}"/>
                </a:ext>
              </a:extLst>
            </p:cNvPr>
            <p:cNvCxnSpPr>
              <a:cxnSpLocks/>
            </p:cNvCxnSpPr>
            <p:nvPr userDrawn="1"/>
          </p:nvCxnSpPr>
          <p:spPr>
            <a:xfrm>
              <a:off x="-3419346" y="5083729"/>
              <a:ext cx="3176013" cy="0"/>
            </a:xfrm>
            <a:prstGeom prst="line">
              <a:avLst/>
            </a:prstGeom>
            <a:noFill/>
            <a:ln w="3175" cap="flat" cmpd="sng" algn="ctr">
              <a:solidFill>
                <a:schemeClr val="accent1"/>
              </a:solidFill>
              <a:prstDash val="solid"/>
            </a:ln>
            <a:effectLst/>
          </p:spPr>
        </p:cxnSp>
        <p:sp>
          <p:nvSpPr>
            <p:cNvPr id="141" name="Ovaal 347">
              <a:extLst>
                <a:ext uri="{FF2B5EF4-FFF2-40B4-BE49-F238E27FC236}">
                  <a16:creationId xmlns:a16="http://schemas.microsoft.com/office/drawing/2014/main" id="{5067C766-EFD4-334D-A3F5-01E39C9FB3E6}"/>
                </a:ext>
              </a:extLst>
            </p:cNvPr>
            <p:cNvSpPr/>
            <p:nvPr userDrawn="1"/>
          </p:nvSpPr>
          <p:spPr>
            <a:xfrm>
              <a:off x="-3425006" y="358882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42" name="Rechthoek 348">
              <a:extLst>
                <a:ext uri="{FF2B5EF4-FFF2-40B4-BE49-F238E27FC236}">
                  <a16:creationId xmlns:a16="http://schemas.microsoft.com/office/drawing/2014/main" id="{905E39E3-A745-D74B-BB12-8C50B0502919}"/>
                </a:ext>
              </a:extLst>
            </p:cNvPr>
            <p:cNvSpPr/>
            <p:nvPr userDrawn="1"/>
          </p:nvSpPr>
          <p:spPr>
            <a:xfrm>
              <a:off x="-3059324" y="3973829"/>
              <a:ext cx="2823104" cy="255963"/>
            </a:xfrm>
            <a:prstGeom prst="rect">
              <a:avLst/>
            </a:prstGeom>
            <a:noFill/>
            <a:ln w="25400" cap="flat" cmpd="sng" algn="ctr">
              <a:noFill/>
              <a:prstDash val="solid"/>
            </a:ln>
            <a:effectLst/>
          </p:spPr>
          <p:txBody>
            <a:bodyPr lIns="0" tIns="0" rIns="0" bIns="0" rtlCol="0" anchor="ctr"/>
            <a:lstStyle/>
            <a:p>
              <a:pPr marL="180975" marR="0" lvl="0" indent="-180975"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Enumeration</a:t>
              </a:r>
            </a:p>
          </p:txBody>
        </p:sp>
        <p:sp>
          <p:nvSpPr>
            <p:cNvPr id="208" name="Ovaal 349">
              <a:extLst>
                <a:ext uri="{FF2B5EF4-FFF2-40B4-BE49-F238E27FC236}">
                  <a16:creationId xmlns:a16="http://schemas.microsoft.com/office/drawing/2014/main" id="{0B67745C-8A84-4549-B02C-CD6846A15A8F}"/>
                </a:ext>
              </a:extLst>
            </p:cNvPr>
            <p:cNvSpPr/>
            <p:nvPr userDrawn="1"/>
          </p:nvSpPr>
          <p:spPr>
            <a:xfrm>
              <a:off x="-3425006" y="396299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09" name="Rechthoek 350">
              <a:extLst>
                <a:ext uri="{FF2B5EF4-FFF2-40B4-BE49-F238E27FC236}">
                  <a16:creationId xmlns:a16="http://schemas.microsoft.com/office/drawing/2014/main" id="{CA0522E4-B80A-F848-89AF-835E132B45D0}"/>
                </a:ext>
              </a:extLst>
            </p:cNvPr>
            <p:cNvSpPr/>
            <p:nvPr userDrawn="1"/>
          </p:nvSpPr>
          <p:spPr>
            <a:xfrm>
              <a:off x="-3235787" y="4348005"/>
              <a:ext cx="2823104" cy="255963"/>
            </a:xfrm>
            <a:prstGeom prst="rect">
              <a:avLst/>
            </a:prstGeom>
            <a:noFill/>
            <a:ln w="25400" cap="flat" cmpd="sng" algn="ctr">
              <a:noFill/>
              <a:prstDash val="solid"/>
            </a:ln>
            <a:effectLst/>
          </p:spPr>
          <p:txBody>
            <a:bodyPr lIns="0" tIns="0" rIns="0" bIns="0" rtlCol="0" anchor="ctr"/>
            <a:lstStyle/>
            <a:p>
              <a:pPr marL="360363" marR="0" lvl="0" indent="-179388" defTabSz="914400" eaLnBrk="1" fontAlgn="auto" latinLnBrk="0" hangingPunct="1">
                <a:lnSpc>
                  <a:spcPct val="90000"/>
                </a:lnSpc>
                <a:spcBef>
                  <a:spcPts val="600"/>
                </a:spcBef>
                <a:spcAft>
                  <a:spcPts val="600"/>
                </a:spcAft>
                <a:buClr>
                  <a:schemeClr val="accent4"/>
                </a:buClr>
                <a:buSzTx/>
                <a:buFont typeface="+mj-lt"/>
                <a:buAutoNum type="alphaLcPeriod"/>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Alphabet below enumeration</a:t>
              </a:r>
            </a:p>
          </p:txBody>
        </p:sp>
        <p:sp>
          <p:nvSpPr>
            <p:cNvPr id="210" name="Ovaal 351">
              <a:extLst>
                <a:ext uri="{FF2B5EF4-FFF2-40B4-BE49-F238E27FC236}">
                  <a16:creationId xmlns:a16="http://schemas.microsoft.com/office/drawing/2014/main" id="{5DD5D153-7E2B-DA47-A515-EE8CF117221F}"/>
                </a:ext>
              </a:extLst>
            </p:cNvPr>
            <p:cNvSpPr/>
            <p:nvPr userDrawn="1"/>
          </p:nvSpPr>
          <p:spPr>
            <a:xfrm>
              <a:off x="-3425006" y="43356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11" name="Ovaal 352">
              <a:extLst>
                <a:ext uri="{FF2B5EF4-FFF2-40B4-BE49-F238E27FC236}">
                  <a16:creationId xmlns:a16="http://schemas.microsoft.com/office/drawing/2014/main" id="{62FD59D0-030E-4347-B903-75B1C0AEF1D2}"/>
                </a:ext>
              </a:extLst>
            </p:cNvPr>
            <p:cNvSpPr/>
            <p:nvPr userDrawn="1"/>
          </p:nvSpPr>
          <p:spPr>
            <a:xfrm>
              <a:off x="-3425006" y="470890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12" name="Rechthoek 353">
              <a:extLst>
                <a:ext uri="{FF2B5EF4-FFF2-40B4-BE49-F238E27FC236}">
                  <a16:creationId xmlns:a16="http://schemas.microsoft.com/office/drawing/2014/main" id="{222B998B-3901-8245-9D25-A55E21E8A8C3}"/>
                </a:ext>
              </a:extLst>
            </p:cNvPr>
            <p:cNvSpPr/>
            <p:nvPr userDrawn="1"/>
          </p:nvSpPr>
          <p:spPr>
            <a:xfrm>
              <a:off x="-3059324" y="470890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1" u="none" strike="noStrike" kern="0" cap="none" spc="0" normalizeH="0" baseline="0" noProof="0" dirty="0">
                  <a:ln>
                    <a:noFill/>
                  </a:ln>
                  <a:solidFill>
                    <a:srgbClr val="000000"/>
                  </a:solidFill>
                  <a:effectLst/>
                  <a:uLnTx/>
                  <a:uFillTx/>
                  <a:latin typeface="+mn-lt"/>
                  <a:cs typeface="Segoe UI Light" panose="020B0502040204020203" pitchFamily="34" charset="0"/>
                </a:rPr>
                <a:t>Quote text</a:t>
              </a:r>
            </a:p>
          </p:txBody>
        </p:sp>
        <p:grpSp>
          <p:nvGrpSpPr>
            <p:cNvPr id="213" name="Meer informatie">
              <a:extLst>
                <a:ext uri="{FF2B5EF4-FFF2-40B4-BE49-F238E27FC236}">
                  <a16:creationId xmlns:a16="http://schemas.microsoft.com/office/drawing/2014/main" id="{483030EC-71A4-B44C-B7E1-9872F82DFBE1}"/>
                </a:ext>
              </a:extLst>
            </p:cNvPr>
            <p:cNvGrpSpPr/>
            <p:nvPr userDrawn="1"/>
          </p:nvGrpSpPr>
          <p:grpSpPr>
            <a:xfrm>
              <a:off x="-3421298" y="5206936"/>
              <a:ext cx="3178515" cy="795662"/>
              <a:chOff x="-3741486" y="3387723"/>
              <a:chExt cx="3178515" cy="795662"/>
            </a:xfrm>
          </p:grpSpPr>
          <p:sp>
            <p:nvSpPr>
              <p:cNvPr id="282" name="Freeform 101">
                <a:extLst>
                  <a:ext uri="{FF2B5EF4-FFF2-40B4-BE49-F238E27FC236}">
                    <a16:creationId xmlns:a16="http://schemas.microsoft.com/office/drawing/2014/main" id="{2D5EC281-FAD3-E342-94F2-A89A6FB91BD4}"/>
                  </a:ext>
                </a:extLst>
              </p:cNvPr>
              <p:cNvSpPr>
                <a:spLocks noEditPoints="1"/>
              </p:cNvSpPr>
              <p:nvPr/>
            </p:nvSpPr>
            <p:spPr bwMode="auto">
              <a:xfrm>
                <a:off x="-3741486" y="3387723"/>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83" name="Rechthoek 424">
                <a:extLst>
                  <a:ext uri="{FF2B5EF4-FFF2-40B4-BE49-F238E27FC236}">
                    <a16:creationId xmlns:a16="http://schemas.microsoft.com/office/drawing/2014/main" id="{EB2B1910-A4FB-F646-A92B-12DCD2AE3D44}"/>
                  </a:ext>
                </a:extLst>
              </p:cNvPr>
              <p:cNvSpPr/>
              <p:nvPr userDrawn="1"/>
            </p:nvSpPr>
            <p:spPr>
              <a:xfrm>
                <a:off x="-3380966" y="3459752"/>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84" name="Rechte verbindingslijn 425">
                <a:extLst>
                  <a:ext uri="{FF2B5EF4-FFF2-40B4-BE49-F238E27FC236}">
                    <a16:creationId xmlns:a16="http://schemas.microsoft.com/office/drawing/2014/main" id="{36DA4C79-E70C-B242-871C-D11D61E05DDB}"/>
                  </a:ext>
                </a:extLst>
              </p:cNvPr>
              <p:cNvCxnSpPr>
                <a:cxnSpLocks/>
              </p:cNvCxnSpPr>
              <p:nvPr userDrawn="1"/>
            </p:nvCxnSpPr>
            <p:spPr>
              <a:xfrm>
                <a:off x="-3740987" y="4183385"/>
                <a:ext cx="3178016" cy="0"/>
              </a:xfrm>
              <a:prstGeom prst="line">
                <a:avLst/>
              </a:prstGeom>
              <a:noFill/>
              <a:ln w="3175" cap="flat" cmpd="sng" algn="ctr">
                <a:solidFill>
                  <a:schemeClr val="accent1"/>
                </a:solidFill>
                <a:prstDash val="solid"/>
              </a:ln>
              <a:effectLst/>
            </p:spPr>
          </p:cxnSp>
        </p:grpSp>
        <p:sp>
          <p:nvSpPr>
            <p:cNvPr id="214" name="Rechthoek 355">
              <a:extLst>
                <a:ext uri="{FF2B5EF4-FFF2-40B4-BE49-F238E27FC236}">
                  <a16:creationId xmlns:a16="http://schemas.microsoft.com/office/drawing/2014/main" id="{DCDBF520-1538-AB41-A882-21ABD3FE0E7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dirty="0">
                  <a:ln>
                    <a:noFill/>
                  </a:ln>
                  <a:solidFill>
                    <a:schemeClr val="accent1"/>
                  </a:solidFill>
                  <a:effectLst/>
                  <a:uLnTx/>
                  <a:uFillTx/>
                  <a:latin typeface="+mj-lt"/>
                  <a:cs typeface="Segoe UI Light" panose="020B0502040204020203" pitchFamily="34" charset="0"/>
                </a:rPr>
                <a:t>Choose text levels</a:t>
              </a:r>
            </a:p>
          </p:txBody>
        </p:sp>
        <p:sp>
          <p:nvSpPr>
            <p:cNvPr id="215" name="Ovaal 356">
              <a:extLst>
                <a:ext uri="{FF2B5EF4-FFF2-40B4-BE49-F238E27FC236}">
                  <a16:creationId xmlns:a16="http://schemas.microsoft.com/office/drawing/2014/main" id="{8D3F6A9B-7299-1D45-AFB1-FBDBFB4835AB}"/>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16" name="Rechte verbindingslijn 357">
              <a:extLst>
                <a:ext uri="{FF2B5EF4-FFF2-40B4-BE49-F238E27FC236}">
                  <a16:creationId xmlns:a16="http://schemas.microsoft.com/office/drawing/2014/main" id="{127FC2C1-785E-DB40-9B4F-0ABB7093EB9A}"/>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17" name="Groep 358">
              <a:extLst>
                <a:ext uri="{FF2B5EF4-FFF2-40B4-BE49-F238E27FC236}">
                  <a16:creationId xmlns:a16="http://schemas.microsoft.com/office/drawing/2014/main" id="{9F16FFE5-2BF1-4143-86E7-B8C70B6FE38A}"/>
                </a:ext>
              </a:extLst>
            </p:cNvPr>
            <p:cNvGrpSpPr/>
            <p:nvPr userDrawn="1"/>
          </p:nvGrpSpPr>
          <p:grpSpPr>
            <a:xfrm>
              <a:off x="-3437547" y="349413"/>
              <a:ext cx="2933825" cy="558875"/>
              <a:chOff x="-3419346" y="368233"/>
              <a:chExt cx="3904920" cy="743862"/>
            </a:xfrm>
          </p:grpSpPr>
          <p:sp>
            <p:nvSpPr>
              <p:cNvPr id="230" name="Rechthoek 371">
                <a:extLst>
                  <a:ext uri="{FF2B5EF4-FFF2-40B4-BE49-F238E27FC236}">
                    <a16:creationId xmlns:a16="http://schemas.microsoft.com/office/drawing/2014/main" id="{C1826549-9184-C149-B674-5AC7475CB93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dirty="0">
                    <a:solidFill>
                      <a:srgbClr val="C00000"/>
                    </a:solidFill>
                    <a:latin typeface="Arial" panose="020B0604020202020204" pitchFamily="34" charset="0"/>
                    <a:cs typeface="Arial" panose="020B0604020202020204" pitchFamily="34" charset="0"/>
                  </a:rPr>
                  <a:t>Home</a:t>
                </a:r>
              </a:p>
            </p:txBody>
          </p:sp>
          <p:cxnSp>
            <p:nvCxnSpPr>
              <p:cNvPr id="231" name="Rechte verbindingslijn 372">
                <a:extLst>
                  <a:ext uri="{FF2B5EF4-FFF2-40B4-BE49-F238E27FC236}">
                    <a16:creationId xmlns:a16="http://schemas.microsoft.com/office/drawing/2014/main" id="{58476E1E-48B2-8647-8325-E245E77B9D2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2" name="Rechte verbindingslijn 373">
                <a:extLst>
                  <a:ext uri="{FF2B5EF4-FFF2-40B4-BE49-F238E27FC236}">
                    <a16:creationId xmlns:a16="http://schemas.microsoft.com/office/drawing/2014/main" id="{82177577-0541-2A4B-8BB7-DF446822BCA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3" name="Rechthoek 374">
                <a:extLst>
                  <a:ext uri="{FF2B5EF4-FFF2-40B4-BE49-F238E27FC236}">
                    <a16:creationId xmlns:a16="http://schemas.microsoft.com/office/drawing/2014/main" id="{45541154-3D16-C34A-94AE-A60B0DEF071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34" name="Groep 375">
                <a:extLst>
                  <a:ext uri="{FF2B5EF4-FFF2-40B4-BE49-F238E27FC236}">
                    <a16:creationId xmlns:a16="http://schemas.microsoft.com/office/drawing/2014/main" id="{5FA0D7EC-4601-214C-A893-ADC386A80169}"/>
                  </a:ext>
                </a:extLst>
              </p:cNvPr>
              <p:cNvGrpSpPr/>
              <p:nvPr userDrawn="1"/>
            </p:nvGrpSpPr>
            <p:grpSpPr>
              <a:xfrm>
                <a:off x="-3002834" y="720303"/>
                <a:ext cx="182598" cy="143759"/>
                <a:chOff x="-3310843" y="700986"/>
                <a:chExt cx="182598" cy="143759"/>
              </a:xfrm>
            </p:grpSpPr>
            <p:grpSp>
              <p:nvGrpSpPr>
                <p:cNvPr id="273" name="Groep 414">
                  <a:extLst>
                    <a:ext uri="{FF2B5EF4-FFF2-40B4-BE49-F238E27FC236}">
                      <a16:creationId xmlns:a16="http://schemas.microsoft.com/office/drawing/2014/main" id="{7195B3DA-B845-004C-8744-77285F65E422}"/>
                    </a:ext>
                  </a:extLst>
                </p:cNvPr>
                <p:cNvGrpSpPr/>
                <p:nvPr userDrawn="1"/>
              </p:nvGrpSpPr>
              <p:grpSpPr>
                <a:xfrm>
                  <a:off x="-3310843" y="700986"/>
                  <a:ext cx="182598" cy="143759"/>
                  <a:chOff x="-3310843" y="700986"/>
                  <a:chExt cx="182598" cy="143759"/>
                </a:xfrm>
              </p:grpSpPr>
              <p:cxnSp>
                <p:nvCxnSpPr>
                  <p:cNvPr id="277" name="Rechte verbindingslijn 418">
                    <a:extLst>
                      <a:ext uri="{FF2B5EF4-FFF2-40B4-BE49-F238E27FC236}">
                        <a16:creationId xmlns:a16="http://schemas.microsoft.com/office/drawing/2014/main" id="{5074CCFD-848E-FD4E-8530-CC3A19F9956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8" name="Rechte verbindingslijn 419">
                    <a:extLst>
                      <a:ext uri="{FF2B5EF4-FFF2-40B4-BE49-F238E27FC236}">
                        <a16:creationId xmlns:a16="http://schemas.microsoft.com/office/drawing/2014/main" id="{EF1A42EB-A39D-ED47-A6BC-9395F6F6E45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9" name="Rechte verbindingslijn 420">
                    <a:extLst>
                      <a:ext uri="{FF2B5EF4-FFF2-40B4-BE49-F238E27FC236}">
                        <a16:creationId xmlns:a16="http://schemas.microsoft.com/office/drawing/2014/main" id="{31E8B6A9-5F46-AB44-BBE1-97FF084E833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80" name="Rechte verbindingslijn 421">
                    <a:extLst>
                      <a:ext uri="{FF2B5EF4-FFF2-40B4-BE49-F238E27FC236}">
                        <a16:creationId xmlns:a16="http://schemas.microsoft.com/office/drawing/2014/main" id="{D0753752-D52C-4349-B689-8B286E55EE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81" name="Rechte verbindingslijn 422">
                    <a:extLst>
                      <a:ext uri="{FF2B5EF4-FFF2-40B4-BE49-F238E27FC236}">
                        <a16:creationId xmlns:a16="http://schemas.microsoft.com/office/drawing/2014/main" id="{E2371B98-A506-4442-8922-34D2B8C81B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4" name="Groep 415">
                  <a:extLst>
                    <a:ext uri="{FF2B5EF4-FFF2-40B4-BE49-F238E27FC236}">
                      <a16:creationId xmlns:a16="http://schemas.microsoft.com/office/drawing/2014/main" id="{B8C5F7AC-0412-664D-96DD-252684CE0F90}"/>
                    </a:ext>
                  </a:extLst>
                </p:cNvPr>
                <p:cNvGrpSpPr/>
                <p:nvPr userDrawn="1"/>
              </p:nvGrpSpPr>
              <p:grpSpPr>
                <a:xfrm flipH="1">
                  <a:off x="-3310774" y="735854"/>
                  <a:ext cx="88801" cy="72568"/>
                  <a:chOff x="-2091059" y="1395403"/>
                  <a:chExt cx="157316" cy="128558"/>
                </a:xfrm>
              </p:grpSpPr>
              <p:sp>
                <p:nvSpPr>
                  <p:cNvPr id="275" name="Rechthoek 416">
                    <a:extLst>
                      <a:ext uri="{FF2B5EF4-FFF2-40B4-BE49-F238E27FC236}">
                        <a16:creationId xmlns:a16="http://schemas.microsoft.com/office/drawing/2014/main" id="{76B96758-A86E-1147-979D-56E5F6369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6" name="Pijl: punthaak 417">
                    <a:extLst>
                      <a:ext uri="{FF2B5EF4-FFF2-40B4-BE49-F238E27FC236}">
                        <a16:creationId xmlns:a16="http://schemas.microsoft.com/office/drawing/2014/main" id="{50EE3AC1-6D4E-B141-B6B3-9F2702F4B2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35" name="Groep 376">
                <a:extLst>
                  <a:ext uri="{FF2B5EF4-FFF2-40B4-BE49-F238E27FC236}">
                    <a16:creationId xmlns:a16="http://schemas.microsoft.com/office/drawing/2014/main" id="{C707B1CB-B7A4-E045-978E-6F00FF4FEFB8}"/>
                  </a:ext>
                </a:extLst>
              </p:cNvPr>
              <p:cNvGrpSpPr/>
              <p:nvPr userDrawn="1"/>
            </p:nvGrpSpPr>
            <p:grpSpPr>
              <a:xfrm>
                <a:off x="-3326107" y="720303"/>
                <a:ext cx="182598" cy="143759"/>
                <a:chOff x="-3634116" y="700986"/>
                <a:chExt cx="182598" cy="143759"/>
              </a:xfrm>
            </p:grpSpPr>
            <p:grpSp>
              <p:nvGrpSpPr>
                <p:cNvPr id="264" name="Groep 405">
                  <a:extLst>
                    <a:ext uri="{FF2B5EF4-FFF2-40B4-BE49-F238E27FC236}">
                      <a16:creationId xmlns:a16="http://schemas.microsoft.com/office/drawing/2014/main" id="{9102EA34-33F6-8244-A311-955B1CAA4C1D}"/>
                    </a:ext>
                  </a:extLst>
                </p:cNvPr>
                <p:cNvGrpSpPr/>
                <p:nvPr userDrawn="1"/>
              </p:nvGrpSpPr>
              <p:grpSpPr>
                <a:xfrm>
                  <a:off x="-3634116" y="700986"/>
                  <a:ext cx="182598" cy="143759"/>
                  <a:chOff x="-3634116" y="700986"/>
                  <a:chExt cx="182598" cy="143759"/>
                </a:xfrm>
              </p:grpSpPr>
              <p:cxnSp>
                <p:nvCxnSpPr>
                  <p:cNvPr id="268" name="Rechte verbindingslijn 409">
                    <a:extLst>
                      <a:ext uri="{FF2B5EF4-FFF2-40B4-BE49-F238E27FC236}">
                        <a16:creationId xmlns:a16="http://schemas.microsoft.com/office/drawing/2014/main" id="{7D3EAD91-E71E-0448-8977-93D122908D8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9" name="Rechte verbindingslijn 410">
                    <a:extLst>
                      <a:ext uri="{FF2B5EF4-FFF2-40B4-BE49-F238E27FC236}">
                        <a16:creationId xmlns:a16="http://schemas.microsoft.com/office/drawing/2014/main" id="{9053E9B5-787D-454E-92D1-C73EE0A6AA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70" name="Rechte verbindingslijn 411">
                    <a:extLst>
                      <a:ext uri="{FF2B5EF4-FFF2-40B4-BE49-F238E27FC236}">
                        <a16:creationId xmlns:a16="http://schemas.microsoft.com/office/drawing/2014/main" id="{4A7DD5D4-7C8E-FF49-B850-A500E4DCBE1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71" name="Rechte verbindingslijn 412">
                    <a:extLst>
                      <a:ext uri="{FF2B5EF4-FFF2-40B4-BE49-F238E27FC236}">
                        <a16:creationId xmlns:a16="http://schemas.microsoft.com/office/drawing/2014/main" id="{E66722B1-5089-3946-B0B8-6F557A733F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2" name="Rechte verbindingslijn 413">
                    <a:extLst>
                      <a:ext uri="{FF2B5EF4-FFF2-40B4-BE49-F238E27FC236}">
                        <a16:creationId xmlns:a16="http://schemas.microsoft.com/office/drawing/2014/main" id="{3364F9CE-3442-134F-A64C-285F733D6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5" name="Groep 406">
                  <a:extLst>
                    <a:ext uri="{FF2B5EF4-FFF2-40B4-BE49-F238E27FC236}">
                      <a16:creationId xmlns:a16="http://schemas.microsoft.com/office/drawing/2014/main" id="{E5FF2E54-D260-004A-BE6A-E0321BEA5CF5}"/>
                    </a:ext>
                  </a:extLst>
                </p:cNvPr>
                <p:cNvGrpSpPr/>
                <p:nvPr userDrawn="1"/>
              </p:nvGrpSpPr>
              <p:grpSpPr>
                <a:xfrm>
                  <a:off x="-3634047" y="735854"/>
                  <a:ext cx="88801" cy="72568"/>
                  <a:chOff x="-2091059" y="1395403"/>
                  <a:chExt cx="157316" cy="128558"/>
                </a:xfrm>
              </p:grpSpPr>
              <p:sp>
                <p:nvSpPr>
                  <p:cNvPr id="266" name="Rechthoek 407">
                    <a:extLst>
                      <a:ext uri="{FF2B5EF4-FFF2-40B4-BE49-F238E27FC236}">
                        <a16:creationId xmlns:a16="http://schemas.microsoft.com/office/drawing/2014/main" id="{B8079E7B-2216-DC4F-8525-E47826C37BA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Pijl: punthaak 408">
                    <a:extLst>
                      <a:ext uri="{FF2B5EF4-FFF2-40B4-BE49-F238E27FC236}">
                        <a16:creationId xmlns:a16="http://schemas.microsoft.com/office/drawing/2014/main" id="{D9C4B717-B592-CF4F-9AC4-40F08F3237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36" name="Rechte verbindingslijn 377">
                <a:extLst>
                  <a:ext uri="{FF2B5EF4-FFF2-40B4-BE49-F238E27FC236}">
                    <a16:creationId xmlns:a16="http://schemas.microsoft.com/office/drawing/2014/main" id="{F1EE7ECA-8802-224D-B98B-056C144276F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37" name="Rechte verbindingslijn 378">
                <a:extLst>
                  <a:ext uri="{FF2B5EF4-FFF2-40B4-BE49-F238E27FC236}">
                    <a16:creationId xmlns:a16="http://schemas.microsoft.com/office/drawing/2014/main" id="{78A80DDE-2D3D-CF4C-AC32-5C649CF31AA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38" name="Groep 379">
                <a:extLst>
                  <a:ext uri="{FF2B5EF4-FFF2-40B4-BE49-F238E27FC236}">
                    <a16:creationId xmlns:a16="http://schemas.microsoft.com/office/drawing/2014/main" id="{88DCDD96-CB00-4948-8ADF-9957324C8E80}"/>
                  </a:ext>
                </a:extLst>
              </p:cNvPr>
              <p:cNvGrpSpPr/>
              <p:nvPr userDrawn="1"/>
            </p:nvGrpSpPr>
            <p:grpSpPr>
              <a:xfrm>
                <a:off x="-2425037" y="370226"/>
                <a:ext cx="357690" cy="330595"/>
                <a:chOff x="-2721817" y="347336"/>
                <a:chExt cx="432805" cy="400021"/>
              </a:xfrm>
            </p:grpSpPr>
            <p:sp>
              <p:nvSpPr>
                <p:cNvPr id="253" name="Rechthoek 394">
                  <a:extLst>
                    <a:ext uri="{FF2B5EF4-FFF2-40B4-BE49-F238E27FC236}">
                      <a16:creationId xmlns:a16="http://schemas.microsoft.com/office/drawing/2014/main" id="{63025B67-6347-9F43-A636-54FCE368AC9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4" name="Groep 395">
                  <a:extLst>
                    <a:ext uri="{FF2B5EF4-FFF2-40B4-BE49-F238E27FC236}">
                      <a16:creationId xmlns:a16="http://schemas.microsoft.com/office/drawing/2014/main" id="{4FB3E3DE-CD2B-684E-935B-326123B490D3}"/>
                    </a:ext>
                  </a:extLst>
                </p:cNvPr>
                <p:cNvGrpSpPr/>
                <p:nvPr userDrawn="1"/>
              </p:nvGrpSpPr>
              <p:grpSpPr>
                <a:xfrm>
                  <a:off x="-2652453" y="431583"/>
                  <a:ext cx="294076" cy="231526"/>
                  <a:chOff x="-3634116" y="700986"/>
                  <a:chExt cx="182598" cy="143759"/>
                </a:xfrm>
              </p:grpSpPr>
              <p:grpSp>
                <p:nvGrpSpPr>
                  <p:cNvPr id="255" name="Groep 396">
                    <a:extLst>
                      <a:ext uri="{FF2B5EF4-FFF2-40B4-BE49-F238E27FC236}">
                        <a16:creationId xmlns:a16="http://schemas.microsoft.com/office/drawing/2014/main" id="{8E5C6CC3-45DB-3441-9A4D-5E08103412B7}"/>
                      </a:ext>
                    </a:extLst>
                  </p:cNvPr>
                  <p:cNvGrpSpPr/>
                  <p:nvPr userDrawn="1"/>
                </p:nvGrpSpPr>
                <p:grpSpPr>
                  <a:xfrm>
                    <a:off x="-3634116" y="700986"/>
                    <a:ext cx="182598" cy="143759"/>
                    <a:chOff x="-3634116" y="700986"/>
                    <a:chExt cx="182598" cy="143759"/>
                  </a:xfrm>
                </p:grpSpPr>
                <p:cxnSp>
                  <p:nvCxnSpPr>
                    <p:cNvPr id="259" name="Rechte verbindingslijn 400">
                      <a:extLst>
                        <a:ext uri="{FF2B5EF4-FFF2-40B4-BE49-F238E27FC236}">
                          <a16:creationId xmlns:a16="http://schemas.microsoft.com/office/drawing/2014/main" id="{3F2D0BF5-0C5A-C04E-ABD7-45098499080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60" name="Rechte verbindingslijn 401">
                      <a:extLst>
                        <a:ext uri="{FF2B5EF4-FFF2-40B4-BE49-F238E27FC236}">
                          <a16:creationId xmlns:a16="http://schemas.microsoft.com/office/drawing/2014/main" id="{96ECC7C6-E536-8846-9151-57C82AB566E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61" name="Rechte verbindingslijn 402">
                      <a:extLst>
                        <a:ext uri="{FF2B5EF4-FFF2-40B4-BE49-F238E27FC236}">
                          <a16:creationId xmlns:a16="http://schemas.microsoft.com/office/drawing/2014/main" id="{9CD6F809-6094-EA49-8EFB-10D0030C509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2" name="Rechte verbindingslijn 403">
                      <a:extLst>
                        <a:ext uri="{FF2B5EF4-FFF2-40B4-BE49-F238E27FC236}">
                          <a16:creationId xmlns:a16="http://schemas.microsoft.com/office/drawing/2014/main" id="{91EAC8E8-5905-5C4F-88AA-32A263E34A9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3" name="Rechte verbindingslijn 404">
                      <a:extLst>
                        <a:ext uri="{FF2B5EF4-FFF2-40B4-BE49-F238E27FC236}">
                          <a16:creationId xmlns:a16="http://schemas.microsoft.com/office/drawing/2014/main" id="{65A20FE7-7ADD-0F47-863D-CBBD075A460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56" name="Groep 397">
                    <a:extLst>
                      <a:ext uri="{FF2B5EF4-FFF2-40B4-BE49-F238E27FC236}">
                        <a16:creationId xmlns:a16="http://schemas.microsoft.com/office/drawing/2014/main" id="{A15A992D-FD8D-224E-92B0-4D2F390A9A95}"/>
                      </a:ext>
                    </a:extLst>
                  </p:cNvPr>
                  <p:cNvGrpSpPr/>
                  <p:nvPr userDrawn="1"/>
                </p:nvGrpSpPr>
                <p:grpSpPr>
                  <a:xfrm>
                    <a:off x="-3634047" y="735854"/>
                    <a:ext cx="88801" cy="72568"/>
                    <a:chOff x="-2091059" y="1395403"/>
                    <a:chExt cx="157316" cy="128558"/>
                  </a:xfrm>
                </p:grpSpPr>
                <p:sp>
                  <p:nvSpPr>
                    <p:cNvPr id="257" name="Rechthoek 398">
                      <a:extLst>
                        <a:ext uri="{FF2B5EF4-FFF2-40B4-BE49-F238E27FC236}">
                          <a16:creationId xmlns:a16="http://schemas.microsoft.com/office/drawing/2014/main" id="{9E6E92FD-138F-2747-970B-C9C46D2B393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Pijl: punthaak 399">
                      <a:extLst>
                        <a:ext uri="{FF2B5EF4-FFF2-40B4-BE49-F238E27FC236}">
                          <a16:creationId xmlns:a16="http://schemas.microsoft.com/office/drawing/2014/main" id="{B281C030-3A40-5D4D-A8DC-53A61C60F8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39" name="Groep 380">
                <a:extLst>
                  <a:ext uri="{FF2B5EF4-FFF2-40B4-BE49-F238E27FC236}">
                    <a16:creationId xmlns:a16="http://schemas.microsoft.com/office/drawing/2014/main" id="{78D742A5-6649-2542-8E0E-D3C65B52DCE9}"/>
                  </a:ext>
                </a:extLst>
              </p:cNvPr>
              <p:cNvGrpSpPr/>
              <p:nvPr userDrawn="1"/>
            </p:nvGrpSpPr>
            <p:grpSpPr>
              <a:xfrm>
                <a:off x="-2425037" y="781500"/>
                <a:ext cx="357690" cy="330595"/>
                <a:chOff x="-2721817" y="782525"/>
                <a:chExt cx="432805" cy="400021"/>
              </a:xfrm>
            </p:grpSpPr>
            <p:sp>
              <p:nvSpPr>
                <p:cNvPr id="242" name="Rechthoek 383">
                  <a:extLst>
                    <a:ext uri="{FF2B5EF4-FFF2-40B4-BE49-F238E27FC236}">
                      <a16:creationId xmlns:a16="http://schemas.microsoft.com/office/drawing/2014/main" id="{198D13CE-A4D2-0C44-A968-156575199F7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43" name="Groep 384">
                  <a:extLst>
                    <a:ext uri="{FF2B5EF4-FFF2-40B4-BE49-F238E27FC236}">
                      <a16:creationId xmlns:a16="http://schemas.microsoft.com/office/drawing/2014/main" id="{A54DF80A-0107-8245-9313-20D8D3C02A53}"/>
                    </a:ext>
                  </a:extLst>
                </p:cNvPr>
                <p:cNvGrpSpPr/>
                <p:nvPr userDrawn="1"/>
              </p:nvGrpSpPr>
              <p:grpSpPr>
                <a:xfrm>
                  <a:off x="-2652453" y="866772"/>
                  <a:ext cx="294076" cy="231526"/>
                  <a:chOff x="-3310843" y="700986"/>
                  <a:chExt cx="182598" cy="143759"/>
                </a:xfrm>
              </p:grpSpPr>
              <p:grpSp>
                <p:nvGrpSpPr>
                  <p:cNvPr id="244" name="Groep 385">
                    <a:extLst>
                      <a:ext uri="{FF2B5EF4-FFF2-40B4-BE49-F238E27FC236}">
                        <a16:creationId xmlns:a16="http://schemas.microsoft.com/office/drawing/2014/main" id="{DC7926FC-117E-6E4A-BF98-26577861B1E7}"/>
                      </a:ext>
                    </a:extLst>
                  </p:cNvPr>
                  <p:cNvGrpSpPr/>
                  <p:nvPr userDrawn="1"/>
                </p:nvGrpSpPr>
                <p:grpSpPr>
                  <a:xfrm>
                    <a:off x="-3310843" y="700986"/>
                    <a:ext cx="182598" cy="143759"/>
                    <a:chOff x="-3310843" y="700986"/>
                    <a:chExt cx="182598" cy="143759"/>
                  </a:xfrm>
                </p:grpSpPr>
                <p:cxnSp>
                  <p:nvCxnSpPr>
                    <p:cNvPr id="248" name="Rechte verbindingslijn 389">
                      <a:extLst>
                        <a:ext uri="{FF2B5EF4-FFF2-40B4-BE49-F238E27FC236}">
                          <a16:creationId xmlns:a16="http://schemas.microsoft.com/office/drawing/2014/main" id="{F6EC3A5D-357C-BD43-8A74-7B77563458D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49" name="Rechte verbindingslijn 390">
                      <a:extLst>
                        <a:ext uri="{FF2B5EF4-FFF2-40B4-BE49-F238E27FC236}">
                          <a16:creationId xmlns:a16="http://schemas.microsoft.com/office/drawing/2014/main" id="{E5C85F8F-40DB-454B-832B-8A187B7BD87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50" name="Rechte verbindingslijn 391">
                      <a:extLst>
                        <a:ext uri="{FF2B5EF4-FFF2-40B4-BE49-F238E27FC236}">
                          <a16:creationId xmlns:a16="http://schemas.microsoft.com/office/drawing/2014/main" id="{2A57A88C-7576-4544-B79D-5E90F88B15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51" name="Rechte verbindingslijn 392">
                      <a:extLst>
                        <a:ext uri="{FF2B5EF4-FFF2-40B4-BE49-F238E27FC236}">
                          <a16:creationId xmlns:a16="http://schemas.microsoft.com/office/drawing/2014/main" id="{6FA19137-8F81-2F4B-AA93-E5EFD37286B9}"/>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52" name="Rechte verbindingslijn 393">
                      <a:extLst>
                        <a:ext uri="{FF2B5EF4-FFF2-40B4-BE49-F238E27FC236}">
                          <a16:creationId xmlns:a16="http://schemas.microsoft.com/office/drawing/2014/main" id="{EDCD0170-5B63-D84D-9D71-D8FE49448A8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45" name="Groep 386">
                    <a:extLst>
                      <a:ext uri="{FF2B5EF4-FFF2-40B4-BE49-F238E27FC236}">
                        <a16:creationId xmlns:a16="http://schemas.microsoft.com/office/drawing/2014/main" id="{B9990F9B-6D80-7D4D-9463-93CAF4811790}"/>
                      </a:ext>
                    </a:extLst>
                  </p:cNvPr>
                  <p:cNvGrpSpPr/>
                  <p:nvPr userDrawn="1"/>
                </p:nvGrpSpPr>
                <p:grpSpPr>
                  <a:xfrm flipH="1">
                    <a:off x="-3310774" y="735854"/>
                    <a:ext cx="88801" cy="72568"/>
                    <a:chOff x="-2091059" y="1395403"/>
                    <a:chExt cx="157316" cy="128558"/>
                  </a:xfrm>
                </p:grpSpPr>
                <p:sp>
                  <p:nvSpPr>
                    <p:cNvPr id="246" name="Rechthoek 387">
                      <a:extLst>
                        <a:ext uri="{FF2B5EF4-FFF2-40B4-BE49-F238E27FC236}">
                          <a16:creationId xmlns:a16="http://schemas.microsoft.com/office/drawing/2014/main" id="{E026FD5C-42B3-F14C-95BE-5FCF9D5085C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47" name="Pijl: punthaak 388">
                      <a:extLst>
                        <a:ext uri="{FF2B5EF4-FFF2-40B4-BE49-F238E27FC236}">
                          <a16:creationId xmlns:a16="http://schemas.microsoft.com/office/drawing/2014/main" id="{229637E7-04BD-5748-8C94-68633F6323F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40" name="Rechthoek 381">
                <a:extLst>
                  <a:ext uri="{FF2B5EF4-FFF2-40B4-BE49-F238E27FC236}">
                    <a16:creationId xmlns:a16="http://schemas.microsoft.com/office/drawing/2014/main" id="{723441CD-2F4E-D944-88FD-0085A15999DE}"/>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up</a:t>
                </a:r>
              </a:p>
            </p:txBody>
          </p:sp>
          <p:sp>
            <p:nvSpPr>
              <p:cNvPr id="241" name="Rechthoek 382">
                <a:extLst>
                  <a:ext uri="{FF2B5EF4-FFF2-40B4-BE49-F238E27FC236}">
                    <a16:creationId xmlns:a16="http://schemas.microsoft.com/office/drawing/2014/main" id="{715AD66A-6121-2542-AD1C-30F7530FBF2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Text level down</a:t>
                </a:r>
              </a:p>
            </p:txBody>
          </p:sp>
        </p:grpSp>
        <p:cxnSp>
          <p:nvCxnSpPr>
            <p:cNvPr id="218" name="Rechte verbindingslijn 359">
              <a:extLst>
                <a:ext uri="{FF2B5EF4-FFF2-40B4-BE49-F238E27FC236}">
                  <a16:creationId xmlns:a16="http://schemas.microsoft.com/office/drawing/2014/main" id="{484B364A-6FA7-5C42-9227-BFDDCF90E281}"/>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19" name="Rechthoek 360">
              <a:extLst>
                <a:ext uri="{FF2B5EF4-FFF2-40B4-BE49-F238E27FC236}">
                  <a16:creationId xmlns:a16="http://schemas.microsoft.com/office/drawing/2014/main" id="{7BCA8A42-8F77-D943-B598-00D977A2029F}"/>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1</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st</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0" name="Ovaal 361">
              <a:extLst>
                <a:ext uri="{FF2B5EF4-FFF2-40B4-BE49-F238E27FC236}">
                  <a16:creationId xmlns:a16="http://schemas.microsoft.com/office/drawing/2014/main" id="{3CF00591-FB18-EF42-AC8E-41048F256D4C}"/>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1" name="Rechthoek 362">
              <a:extLst>
                <a:ext uri="{FF2B5EF4-FFF2-40B4-BE49-F238E27FC236}">
                  <a16:creationId xmlns:a16="http://schemas.microsoft.com/office/drawing/2014/main" id="{A7BC31FB-11FC-2541-95D2-ECA03BEE0B79}"/>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tx2"/>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2</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nd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2" name="Ovaal 363">
              <a:extLst>
                <a:ext uri="{FF2B5EF4-FFF2-40B4-BE49-F238E27FC236}">
                  <a16:creationId xmlns:a16="http://schemas.microsoft.com/office/drawing/2014/main" id="{75D8255D-7F61-1947-8056-CA89D482E92D}"/>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23" name="Rechthoek 364">
              <a:extLst>
                <a:ext uri="{FF2B5EF4-FFF2-40B4-BE49-F238E27FC236}">
                  <a16:creationId xmlns:a16="http://schemas.microsoft.com/office/drawing/2014/main" id="{36A251AD-153C-1C46-8D03-028098529D86}"/>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542925" marR="0" lvl="0" indent="-180975" defTabSz="914400" eaLnBrk="1" fontAlgn="auto" latinLnBrk="0" hangingPunct="1">
                <a:lnSpc>
                  <a:spcPct val="90000"/>
                </a:lnSpc>
                <a:spcBef>
                  <a:spcPts val="600"/>
                </a:spcBef>
                <a:spcAft>
                  <a:spcPts val="600"/>
                </a:spcAft>
                <a:buClr>
                  <a:schemeClr val="accent4"/>
                </a:buClr>
                <a:buSzTx/>
                <a:buFont typeface="Wingdings" panose="05000000000000000000" pitchFamily="2" charset="2"/>
                <a:buChar char="§"/>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3</a:t>
              </a:r>
              <a:r>
                <a:rPr kumimoji="0" lang="en-US" sz="1100" b="0" i="0" u="none" strike="noStrike" kern="0" cap="none" spc="0" normalizeH="0" baseline="30000" noProof="0" dirty="0">
                  <a:ln>
                    <a:noFill/>
                  </a:ln>
                  <a:solidFill>
                    <a:srgbClr val="000000"/>
                  </a:solidFill>
                  <a:effectLst/>
                  <a:uLnTx/>
                  <a:uFillTx/>
                  <a:latin typeface="+mn-lt"/>
                  <a:cs typeface="Segoe UI Light" panose="020B0502040204020203" pitchFamily="34" charset="0"/>
                </a:rPr>
                <a:t>rd</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bullet</a:t>
              </a:r>
            </a:p>
          </p:txBody>
        </p:sp>
        <p:sp>
          <p:nvSpPr>
            <p:cNvPr id="224" name="Ovaal 365">
              <a:extLst>
                <a:ext uri="{FF2B5EF4-FFF2-40B4-BE49-F238E27FC236}">
                  <a16:creationId xmlns:a16="http://schemas.microsoft.com/office/drawing/2014/main" id="{166F5856-D2E3-A64F-847C-2A76AED1ECAA}"/>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25" name="Rechthoek 366">
              <a:extLst>
                <a:ext uri="{FF2B5EF4-FFF2-40B4-BE49-F238E27FC236}">
                  <a16:creationId xmlns:a16="http://schemas.microsoft.com/office/drawing/2014/main" id="{01762EEC-170C-974F-A567-9BCDAEB7C4B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Plain text</a:t>
              </a:r>
            </a:p>
          </p:txBody>
        </p:sp>
        <p:sp>
          <p:nvSpPr>
            <p:cNvPr id="226" name="Ovaal 367">
              <a:extLst>
                <a:ext uri="{FF2B5EF4-FFF2-40B4-BE49-F238E27FC236}">
                  <a16:creationId xmlns:a16="http://schemas.microsoft.com/office/drawing/2014/main" id="{F9CACE9C-5466-CB4C-A01B-B863C6E2CE43}"/>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27" name="Rechthoek 368">
              <a:extLst>
                <a:ext uri="{FF2B5EF4-FFF2-40B4-BE49-F238E27FC236}">
                  <a16:creationId xmlns:a16="http://schemas.microsoft.com/office/drawing/2014/main" id="{F894102F-50BC-0342-B823-C1127E9ADB3C}"/>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cs typeface="Segoe UI Light" panose="020B0502040204020203" pitchFamily="34" charset="0"/>
                </a:rPr>
                <a:t>Header</a:t>
              </a:r>
            </a:p>
          </p:txBody>
        </p:sp>
        <p:sp>
          <p:nvSpPr>
            <p:cNvPr id="228" name="Rechthoek 369">
              <a:extLst>
                <a:ext uri="{FF2B5EF4-FFF2-40B4-BE49-F238E27FC236}">
                  <a16:creationId xmlns:a16="http://schemas.microsoft.com/office/drawing/2014/main" id="{30824C8F-9C1E-1E48-A8BF-1A7D430E0F74}"/>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dirty="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Choose from:</a:t>
              </a:r>
            </a:p>
          </p:txBody>
        </p:sp>
        <p:sp>
          <p:nvSpPr>
            <p:cNvPr id="229" name="Rechthoek 370">
              <a:extLst>
                <a:ext uri="{FF2B5EF4-FFF2-40B4-BE49-F238E27FC236}">
                  <a16:creationId xmlns:a16="http://schemas.microsoft.com/office/drawing/2014/main" id="{CDCB7604-6483-254E-A0D7-5605DDEA56AF}"/>
                </a:ext>
              </a:extLst>
            </p:cNvPr>
            <p:cNvSpPr/>
            <p:nvPr userDrawn="1"/>
          </p:nvSpPr>
          <p:spPr>
            <a:xfrm>
              <a:off x="-3059324" y="3590459"/>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dirty="0">
                  <a:ln>
                    <a:noFill/>
                  </a:ln>
                  <a:solidFill>
                    <a:schemeClr val="accent1"/>
                  </a:solidFill>
                  <a:effectLst/>
                  <a:uLnTx/>
                  <a:uFillTx/>
                  <a:latin typeface="+mn-lt"/>
                  <a:cs typeface="Segoe UI Light" panose="020B0502040204020203" pitchFamily="34" charset="0"/>
                </a:rPr>
                <a:t>Header</a:t>
              </a:r>
            </a:p>
          </p:txBody>
        </p:sp>
      </p:grpSp>
      <p:pic>
        <p:nvPicPr>
          <p:cNvPr id="144" name="Picture 143">
            <a:extLst>
              <a:ext uri="{FF2B5EF4-FFF2-40B4-BE49-F238E27FC236}">
                <a16:creationId xmlns:a16="http://schemas.microsoft.com/office/drawing/2014/main" id="{4BC89365-C40E-D649-A22C-B7C043D04B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78825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WITH SUBTITLE (100%)">
    <p:spTree>
      <p:nvGrpSpPr>
        <p:cNvPr id="1" name=""/>
        <p:cNvGrpSpPr/>
        <p:nvPr/>
      </p:nvGrpSpPr>
      <p:grpSpPr>
        <a:xfrm>
          <a:off x="0" y="0"/>
          <a:ext cx="0" cy="0"/>
          <a:chOff x="0" y="0"/>
          <a:chExt cx="0" cy="0"/>
        </a:xfrm>
      </p:grpSpPr>
      <p:sp>
        <p:nvSpPr>
          <p:cNvPr id="8" name="Tijdelijke aanduiding voor afbeelding 12">
            <a:extLst>
              <a:ext uri="{FF2B5EF4-FFF2-40B4-BE49-F238E27FC236}">
                <a16:creationId xmlns:a16="http://schemas.microsoft.com/office/drawing/2014/main" id="{85DE66C5-9696-40F6-A729-1AE660D015A3}"/>
              </a:ext>
            </a:extLst>
          </p:cNvPr>
          <p:cNvSpPr>
            <a:spLocks noGrp="1"/>
          </p:cNvSpPr>
          <p:nvPr>
            <p:ph type="pic" sz="quarter" idx="14" hasCustomPrompt="1"/>
          </p:nvPr>
        </p:nvSpPr>
        <p:spPr>
          <a:xfrm>
            <a:off x="0" y="50400"/>
            <a:ext cx="12192001" cy="6807600"/>
          </a:xfrm>
          <a:solidFill>
            <a:schemeClr val="bg1">
              <a:lumMod val="95000"/>
            </a:schemeClr>
          </a:solidFill>
        </p:spPr>
        <p:txBody>
          <a:bodyPr tIns="2880000"/>
          <a:lstStyle>
            <a:lvl1pPr marL="0" indent="0" algn="ctr">
              <a:buNone/>
              <a:defRPr sz="1050" b="1" baseline="0"/>
            </a:lvl1pPr>
          </a:lstStyle>
          <a:p>
            <a:r>
              <a:rPr kumimoji="0" lang="en-US" sz="1100" b="0" i="0" u="none" strike="noStrike" kern="0" cap="none" spc="0" normalizeH="0" baseline="0" noProof="0" dirty="0">
                <a:ln>
                  <a:noFill/>
                </a:ln>
                <a:solidFill>
                  <a:srgbClr val="000000"/>
                </a:solidFill>
                <a:effectLst/>
                <a:uLnTx/>
                <a:uFillTx/>
                <a:latin typeface="+mn-lt"/>
                <a:cs typeface="Segoe UI Light" panose="020B0502040204020203" pitchFamily="34" charset="0"/>
              </a:rPr>
              <a:t>Click on the pictogram to insert a new image.</a:t>
            </a:r>
            <a:endParaRPr lang="nl-NL" dirty="0"/>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56438" y="-885712"/>
            <a:ext cx="2879159" cy="548182"/>
          </a:xfrm>
          <a:prstGeom prst="rect">
            <a:avLst/>
          </a:prstGeom>
          <a:solidFill>
            <a:schemeClr val="accent1"/>
          </a:solidFill>
        </p:spPr>
        <p:txBody>
          <a:bodyPr wrap="none" lIns="360000" tIns="180000" rIns="360000" bIns="180000" rtlCol="0">
            <a:spAutoFit/>
          </a:bodyPr>
          <a:lstStyle/>
          <a:p>
            <a:pPr algn="ctr"/>
            <a:r>
              <a:rPr lang="nl-NL" sz="1200" b="0" spc="50" baseline="0" dirty="0">
                <a:solidFill>
                  <a:schemeClr val="bg1"/>
                </a:solidFill>
                <a:latin typeface="+mn-lt"/>
                <a:cs typeface="Calibri" panose="020F0502020204030204" pitchFamily="34" charset="0"/>
              </a:rPr>
              <a:t>IMAGE WITH SUBTITLE (100%)</a:t>
            </a:r>
          </a:p>
        </p:txBody>
      </p:sp>
      <p:sp>
        <p:nvSpPr>
          <p:cNvPr id="2" name="Titel 1">
            <a:extLst>
              <a:ext uri="{FF2B5EF4-FFF2-40B4-BE49-F238E27FC236}">
                <a16:creationId xmlns:a16="http://schemas.microsoft.com/office/drawing/2014/main" id="{70A3FB34-4B98-4E27-BA84-F842CDB84492}"/>
              </a:ext>
            </a:extLst>
          </p:cNvPr>
          <p:cNvSpPr>
            <a:spLocks noGrp="1"/>
          </p:cNvSpPr>
          <p:nvPr>
            <p:ph type="title" hasCustomPrompt="1"/>
          </p:nvPr>
        </p:nvSpPr>
        <p:spPr>
          <a:xfrm>
            <a:off x="0" y="-671248"/>
            <a:ext cx="5222969" cy="547777"/>
          </a:xfrm>
          <a:noFill/>
        </p:spPr>
        <p:txBody>
          <a:bodyPr lIns="0" anchor="b"/>
          <a:lstStyle>
            <a:lvl1pPr>
              <a:defRPr sz="1400">
                <a:solidFill>
                  <a:schemeClr val="accent1"/>
                </a:solidFill>
              </a:defRPr>
            </a:lvl1pPr>
          </a:lstStyle>
          <a:p>
            <a:r>
              <a:rPr lang="nl-NL" dirty="0"/>
              <a:t>Click </a:t>
            </a:r>
            <a:r>
              <a:rPr lang="nl-NL" dirty="0" err="1"/>
              <a:t>to</a:t>
            </a:r>
            <a:r>
              <a:rPr lang="nl-NL" dirty="0"/>
              <a:t> </a:t>
            </a:r>
            <a:r>
              <a:rPr lang="nl-NL" dirty="0" err="1"/>
              <a:t>add</a:t>
            </a:r>
            <a:r>
              <a:rPr lang="nl-NL" dirty="0"/>
              <a:t> a </a:t>
            </a:r>
            <a:r>
              <a:rPr lang="nl-NL" dirty="0" err="1"/>
              <a:t>title</a:t>
            </a:r>
            <a:endParaRPr lang="nl-NL" dirty="0"/>
          </a:p>
        </p:txBody>
      </p:sp>
      <p:sp>
        <p:nvSpPr>
          <p:cNvPr id="5" name="Tijdelijke aanduiding voor tekst 4">
            <a:extLst>
              <a:ext uri="{FF2B5EF4-FFF2-40B4-BE49-F238E27FC236}">
                <a16:creationId xmlns:a16="http://schemas.microsoft.com/office/drawing/2014/main" id="{0637B392-DE23-423D-808F-062ACA3CEF0D}"/>
              </a:ext>
            </a:extLst>
          </p:cNvPr>
          <p:cNvSpPr>
            <a:spLocks noGrp="1"/>
          </p:cNvSpPr>
          <p:nvPr>
            <p:ph type="body" sz="quarter" idx="15" hasCustomPrompt="1"/>
          </p:nvPr>
        </p:nvSpPr>
        <p:spPr>
          <a:xfrm>
            <a:off x="0" y="5308190"/>
            <a:ext cx="4469549" cy="904699"/>
          </a:xfrm>
          <a:solidFill>
            <a:schemeClr val="accent4"/>
          </a:solidFill>
        </p:spPr>
        <p:txBody>
          <a:bodyPr wrap="none" lIns="360000" tIns="144000" rIns="216000" bIns="144000" anchor="b">
            <a:spAutoFit/>
          </a:bodyPr>
          <a:lstStyle>
            <a:lvl1pPr marL="0" indent="0">
              <a:lnSpc>
                <a:spcPct val="95000"/>
              </a:lnSpc>
              <a:spcBef>
                <a:spcPts val="0"/>
              </a:spcBef>
              <a:buFont typeface="Arial" panose="020B0604020202020204" pitchFamily="34" charset="0"/>
              <a:buNone/>
              <a:defRPr sz="2400" b="1" cap="none" spc="130" baseline="0">
                <a:solidFill>
                  <a:schemeClr val="bg1"/>
                </a:solidFill>
                <a:latin typeface="+mj-lt"/>
              </a:defRPr>
            </a:lvl1pPr>
            <a:lvl2pPr marL="0" indent="0">
              <a:lnSpc>
                <a:spcPct val="95000"/>
              </a:lnSpc>
              <a:spcBef>
                <a:spcPts val="0"/>
              </a:spcBef>
              <a:buFont typeface="Arial" panose="020B0604020202020204" pitchFamily="34" charset="0"/>
              <a:buNone/>
              <a:defRPr b="0" cap="none" baseline="0">
                <a:solidFill>
                  <a:schemeClr val="bg1"/>
                </a:solidFill>
              </a:defRPr>
            </a:lvl2pPr>
          </a:lstStyle>
          <a:p>
            <a:pPr lvl="0"/>
            <a:r>
              <a:rPr lang="nl-NL" dirty="0" err="1"/>
              <a:t>Place</a:t>
            </a:r>
            <a:r>
              <a:rPr lang="nl-NL" dirty="0"/>
              <a:t> a </a:t>
            </a:r>
            <a:r>
              <a:rPr lang="nl-NL" dirty="0" err="1"/>
              <a:t>title</a:t>
            </a:r>
            <a:r>
              <a:rPr lang="nl-NL" dirty="0"/>
              <a:t> or </a:t>
            </a:r>
            <a:r>
              <a:rPr lang="nl-NL" dirty="0" err="1"/>
              <a:t>text</a:t>
            </a:r>
            <a:r>
              <a:rPr lang="nl-NL" dirty="0"/>
              <a:t> here</a:t>
            </a:r>
          </a:p>
          <a:p>
            <a:pPr lvl="1"/>
            <a:r>
              <a:rPr lang="nl-NL" dirty="0" err="1"/>
              <a:t>Place</a:t>
            </a:r>
            <a:r>
              <a:rPr lang="nl-NL" dirty="0"/>
              <a:t> more information or a </a:t>
            </a:r>
            <a:r>
              <a:rPr lang="nl-NL" dirty="0" err="1"/>
              <a:t>subtitle</a:t>
            </a:r>
            <a:endParaRPr lang="nl-NL" dirty="0"/>
          </a:p>
        </p:txBody>
      </p:sp>
      <p:grpSp>
        <p:nvGrpSpPr>
          <p:cNvPr id="51" name="Instruction">
            <a:extLst>
              <a:ext uri="{FF2B5EF4-FFF2-40B4-BE49-F238E27FC236}">
                <a16:creationId xmlns:a16="http://schemas.microsoft.com/office/drawing/2014/main" id="{8B6A3CF4-6966-4770-85B0-1C9249B681C3}"/>
              </a:ext>
            </a:extLst>
          </p:cNvPr>
          <p:cNvGrpSpPr/>
          <p:nvPr userDrawn="1"/>
        </p:nvGrpSpPr>
        <p:grpSpPr>
          <a:xfrm>
            <a:off x="12391602" y="0"/>
            <a:ext cx="3183678" cy="4784167"/>
            <a:chOff x="12391601" y="0"/>
            <a:chExt cx="3183678" cy="4784167"/>
          </a:xfrm>
        </p:grpSpPr>
        <p:grpSp>
          <p:nvGrpSpPr>
            <p:cNvPr id="94" name="Groep 93">
              <a:extLst>
                <a:ext uri="{FF2B5EF4-FFF2-40B4-BE49-F238E27FC236}">
                  <a16:creationId xmlns:a16="http://schemas.microsoft.com/office/drawing/2014/main" id="{A83405AA-FBBE-43F4-BCA4-5297C0B64447}"/>
                </a:ext>
              </a:extLst>
            </p:cNvPr>
            <p:cNvGrpSpPr/>
            <p:nvPr userDrawn="1"/>
          </p:nvGrpSpPr>
          <p:grpSpPr>
            <a:xfrm>
              <a:off x="12757282" y="3100116"/>
              <a:ext cx="1499406" cy="678267"/>
              <a:chOff x="12757283" y="3120781"/>
              <a:chExt cx="1499406" cy="678267"/>
            </a:xfrm>
          </p:grpSpPr>
          <p:sp>
            <p:nvSpPr>
              <p:cNvPr id="121" name="Rechthoek 120">
                <a:extLst>
                  <a:ext uri="{FF2B5EF4-FFF2-40B4-BE49-F238E27FC236}">
                    <a16:creationId xmlns:a16="http://schemas.microsoft.com/office/drawing/2014/main" id="{5108BEF5-F20B-4739-B2A4-CCA237B87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22" name="Rechthoek 121">
                <a:extLst>
                  <a:ext uri="{FF2B5EF4-FFF2-40B4-BE49-F238E27FC236}">
                    <a16:creationId xmlns:a16="http://schemas.microsoft.com/office/drawing/2014/main" id="{F0682F99-6C30-4EFD-AB4B-223B5887D71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23" name="Tekstvak 122">
                <a:extLst>
                  <a:ext uri="{FF2B5EF4-FFF2-40B4-BE49-F238E27FC236}">
                    <a16:creationId xmlns:a16="http://schemas.microsoft.com/office/drawing/2014/main" id="{C2E9AD9C-EE1F-4C37-8A8B-7195E2E2788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24" name="Tekstvak 123">
                <a:extLst>
                  <a:ext uri="{FF2B5EF4-FFF2-40B4-BE49-F238E27FC236}">
                    <a16:creationId xmlns:a16="http://schemas.microsoft.com/office/drawing/2014/main" id="{93331970-7C56-4FB2-8EB8-4E1B196E163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25" name="Picture 3">
                <a:extLst>
                  <a:ext uri="{FF2B5EF4-FFF2-40B4-BE49-F238E27FC236}">
                    <a16:creationId xmlns:a16="http://schemas.microsoft.com/office/drawing/2014/main" id="{A9C360A7-F590-4782-A61D-FA02D3933529}"/>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Gelijkbenige driehoek 125">
                <a:extLst>
                  <a:ext uri="{FF2B5EF4-FFF2-40B4-BE49-F238E27FC236}">
                    <a16:creationId xmlns:a16="http://schemas.microsoft.com/office/drawing/2014/main" id="{F8398ADE-2637-4EF5-9D2F-DE776598043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7" name="Groep 126">
                <a:extLst>
                  <a:ext uri="{FF2B5EF4-FFF2-40B4-BE49-F238E27FC236}">
                    <a16:creationId xmlns:a16="http://schemas.microsoft.com/office/drawing/2014/main" id="{1A141E41-847C-40F7-8DF6-596B887E1E28}"/>
                  </a:ext>
                </a:extLst>
              </p:cNvPr>
              <p:cNvGrpSpPr/>
              <p:nvPr userDrawn="1"/>
            </p:nvGrpSpPr>
            <p:grpSpPr>
              <a:xfrm>
                <a:off x="12822311" y="3178534"/>
                <a:ext cx="182309" cy="163794"/>
                <a:chOff x="12832541" y="3162395"/>
                <a:chExt cx="219532" cy="197236"/>
              </a:xfrm>
            </p:grpSpPr>
            <p:sp>
              <p:nvSpPr>
                <p:cNvPr id="132" name="Rechthoek 131">
                  <a:extLst>
                    <a:ext uri="{FF2B5EF4-FFF2-40B4-BE49-F238E27FC236}">
                      <a16:creationId xmlns:a16="http://schemas.microsoft.com/office/drawing/2014/main" id="{932904DD-A2A6-419E-AF47-E803B9618E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3" name="Rechthoek 132">
                  <a:extLst>
                    <a:ext uri="{FF2B5EF4-FFF2-40B4-BE49-F238E27FC236}">
                      <a16:creationId xmlns:a16="http://schemas.microsoft.com/office/drawing/2014/main" id="{0D9B0BA9-12E8-4A4E-A414-0E8BA388785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4" name="Rechthoek 133">
                  <a:extLst>
                    <a:ext uri="{FF2B5EF4-FFF2-40B4-BE49-F238E27FC236}">
                      <a16:creationId xmlns:a16="http://schemas.microsoft.com/office/drawing/2014/main" id="{B1AB13BB-D000-48CA-87FC-62EF96C829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28" name="Groep 127">
                <a:extLst>
                  <a:ext uri="{FF2B5EF4-FFF2-40B4-BE49-F238E27FC236}">
                    <a16:creationId xmlns:a16="http://schemas.microsoft.com/office/drawing/2014/main" id="{06C50CAD-E2DA-4FB1-BC02-F3BA1E2A0288}"/>
                  </a:ext>
                </a:extLst>
              </p:cNvPr>
              <p:cNvGrpSpPr/>
              <p:nvPr userDrawn="1"/>
            </p:nvGrpSpPr>
            <p:grpSpPr>
              <a:xfrm>
                <a:off x="12822311" y="3480352"/>
                <a:ext cx="182309" cy="163794"/>
                <a:chOff x="12832541" y="3162395"/>
                <a:chExt cx="219532" cy="197236"/>
              </a:xfrm>
            </p:grpSpPr>
            <p:sp>
              <p:nvSpPr>
                <p:cNvPr id="129" name="Rechthoek 128">
                  <a:extLst>
                    <a:ext uri="{FF2B5EF4-FFF2-40B4-BE49-F238E27FC236}">
                      <a16:creationId xmlns:a16="http://schemas.microsoft.com/office/drawing/2014/main" id="{3CB900BD-976C-48FE-9A74-B340C4B1F86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0" name="Rechthoek 129">
                  <a:extLst>
                    <a:ext uri="{FF2B5EF4-FFF2-40B4-BE49-F238E27FC236}">
                      <a16:creationId xmlns:a16="http://schemas.microsoft.com/office/drawing/2014/main" id="{B5924BF3-46DB-4BFC-BC02-F4C3A0C28A6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1" name="Rechthoek 130">
                  <a:extLst>
                    <a:ext uri="{FF2B5EF4-FFF2-40B4-BE49-F238E27FC236}">
                      <a16:creationId xmlns:a16="http://schemas.microsoft.com/office/drawing/2014/main" id="{57B2C1E3-BFBB-43D9-BCC1-F8080CD4AB2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95" name="Meer informatie">
              <a:extLst>
                <a:ext uri="{FF2B5EF4-FFF2-40B4-BE49-F238E27FC236}">
                  <a16:creationId xmlns:a16="http://schemas.microsoft.com/office/drawing/2014/main" id="{05B54A6B-6D69-4751-A10D-40CA6E5AD5AF}"/>
                </a:ext>
              </a:extLst>
            </p:cNvPr>
            <p:cNvGrpSpPr/>
            <p:nvPr userDrawn="1"/>
          </p:nvGrpSpPr>
          <p:grpSpPr>
            <a:xfrm>
              <a:off x="12396764" y="4000894"/>
              <a:ext cx="3178515" cy="783273"/>
              <a:chOff x="-3741486" y="3386444"/>
              <a:chExt cx="3178515" cy="783273"/>
            </a:xfrm>
          </p:grpSpPr>
          <p:sp>
            <p:nvSpPr>
              <p:cNvPr id="118" name="Freeform 101">
                <a:extLst>
                  <a:ext uri="{FF2B5EF4-FFF2-40B4-BE49-F238E27FC236}">
                    <a16:creationId xmlns:a16="http://schemas.microsoft.com/office/drawing/2014/main" id="{D0ED64CE-8F37-4E1C-83B0-2774DF91F45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BF064F74-8C08-4291-8FFF-043299BF836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644A14BF-D33F-4DB5-834F-0B51D531E63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96" name="Rechthoek 95">
              <a:extLst>
                <a:ext uri="{FF2B5EF4-FFF2-40B4-BE49-F238E27FC236}">
                  <a16:creationId xmlns:a16="http://schemas.microsoft.com/office/drawing/2014/main" id="{1FEF9778-FB1C-42BE-B87F-53C30FC4E07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97" name="Ovaal 96">
              <a:extLst>
                <a:ext uri="{FF2B5EF4-FFF2-40B4-BE49-F238E27FC236}">
                  <a16:creationId xmlns:a16="http://schemas.microsoft.com/office/drawing/2014/main" id="{DECC6A2F-D9FD-40E8-ABE1-26E50397571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BF41C41C-6116-4A36-BFAE-7C8FC21645C2}"/>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99" name="Rechte verbindingslijn 98">
              <a:extLst>
                <a:ext uri="{FF2B5EF4-FFF2-40B4-BE49-F238E27FC236}">
                  <a16:creationId xmlns:a16="http://schemas.microsoft.com/office/drawing/2014/main" id="{0466D67B-DDDE-4175-B4BF-DFF9A98CDCE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00" name="Rechthoek 99">
              <a:extLst>
                <a:ext uri="{FF2B5EF4-FFF2-40B4-BE49-F238E27FC236}">
                  <a16:creationId xmlns:a16="http://schemas.microsoft.com/office/drawing/2014/main" id="{8D644686-9029-4CA1-9E34-3C1BD62D619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1" name="Rechte verbindingslijn 100">
              <a:extLst>
                <a:ext uri="{FF2B5EF4-FFF2-40B4-BE49-F238E27FC236}">
                  <a16:creationId xmlns:a16="http://schemas.microsoft.com/office/drawing/2014/main" id="{3D3EB348-06AB-466A-BCE0-9776671A48CC}"/>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02" name="Ovaal 101">
              <a:extLst>
                <a:ext uri="{FF2B5EF4-FFF2-40B4-BE49-F238E27FC236}">
                  <a16:creationId xmlns:a16="http://schemas.microsoft.com/office/drawing/2014/main" id="{77E75D50-3E79-4053-B6FC-25B20266C01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3" name="Rechthoek 102">
              <a:extLst>
                <a:ext uri="{FF2B5EF4-FFF2-40B4-BE49-F238E27FC236}">
                  <a16:creationId xmlns:a16="http://schemas.microsoft.com/office/drawing/2014/main" id="{77990CE6-543E-4F7E-AC4A-194E962C770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4" name="Groep 103">
              <a:extLst>
                <a:ext uri="{FF2B5EF4-FFF2-40B4-BE49-F238E27FC236}">
                  <a16:creationId xmlns:a16="http://schemas.microsoft.com/office/drawing/2014/main" id="{614A7DDC-89B1-4988-83B3-4B9577FE914B}"/>
                </a:ext>
              </a:extLst>
            </p:cNvPr>
            <p:cNvGrpSpPr/>
            <p:nvPr userDrawn="1"/>
          </p:nvGrpSpPr>
          <p:grpSpPr>
            <a:xfrm>
              <a:off x="12757282" y="2184550"/>
              <a:ext cx="825500" cy="209550"/>
              <a:chOff x="13504624" y="2482850"/>
              <a:chExt cx="825500" cy="209550"/>
            </a:xfrm>
          </p:grpSpPr>
          <p:sp>
            <p:nvSpPr>
              <p:cNvPr id="115" name="Rechthoek 114">
                <a:extLst>
                  <a:ext uri="{FF2B5EF4-FFF2-40B4-BE49-F238E27FC236}">
                    <a16:creationId xmlns:a16="http://schemas.microsoft.com/office/drawing/2014/main" id="{1ABD051B-AD08-4974-81D2-DD365D83E2B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16" name="Rechte verbindingslijn 115">
                <a:extLst>
                  <a:ext uri="{FF2B5EF4-FFF2-40B4-BE49-F238E27FC236}">
                    <a16:creationId xmlns:a16="http://schemas.microsoft.com/office/drawing/2014/main" id="{F84A7DA1-E68B-476B-BAA4-2022E757BBD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17" name="Gelijkbenige driehoek 116">
                <a:extLst>
                  <a:ext uri="{FF2B5EF4-FFF2-40B4-BE49-F238E27FC236}">
                    <a16:creationId xmlns:a16="http://schemas.microsoft.com/office/drawing/2014/main" id="{8D60461A-D3CF-4E7A-A57C-ED628EC45C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05" name="Groep 104">
              <a:extLst>
                <a:ext uri="{FF2B5EF4-FFF2-40B4-BE49-F238E27FC236}">
                  <a16:creationId xmlns:a16="http://schemas.microsoft.com/office/drawing/2014/main" id="{9BBCB2A6-EF04-47EF-B0C3-5AD0B66AA330}"/>
                </a:ext>
              </a:extLst>
            </p:cNvPr>
            <p:cNvGrpSpPr/>
            <p:nvPr userDrawn="1"/>
          </p:nvGrpSpPr>
          <p:grpSpPr>
            <a:xfrm>
              <a:off x="12757282" y="1141626"/>
              <a:ext cx="294789" cy="318834"/>
              <a:chOff x="14466489" y="1001522"/>
              <a:chExt cx="290627" cy="314333"/>
            </a:xfrm>
          </p:grpSpPr>
          <p:sp>
            <p:nvSpPr>
              <p:cNvPr id="109" name="Rechthoek 108">
                <a:extLst>
                  <a:ext uri="{FF2B5EF4-FFF2-40B4-BE49-F238E27FC236}">
                    <a16:creationId xmlns:a16="http://schemas.microsoft.com/office/drawing/2014/main" id="{CA5E7AAC-168E-489D-9C06-0B50F4BEBA2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10" name="Ovaal 109">
                <a:extLst>
                  <a:ext uri="{FF2B5EF4-FFF2-40B4-BE49-F238E27FC236}">
                    <a16:creationId xmlns:a16="http://schemas.microsoft.com/office/drawing/2014/main" id="{6DF0442D-A4EF-4552-96EA-8DE3994BB22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1" name="Vrije vorm: vorm 110">
                <a:extLst>
                  <a:ext uri="{FF2B5EF4-FFF2-40B4-BE49-F238E27FC236}">
                    <a16:creationId xmlns:a16="http://schemas.microsoft.com/office/drawing/2014/main" id="{A85A6A5F-54E0-4F1B-BC8E-6CAA451A18D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12" name="Rechthoek: afgeronde hoeken 111">
                <a:extLst>
                  <a:ext uri="{FF2B5EF4-FFF2-40B4-BE49-F238E27FC236}">
                    <a16:creationId xmlns:a16="http://schemas.microsoft.com/office/drawing/2014/main" id="{A4EE8FE8-2E80-4B40-8043-660FE75AEEF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13" name="Rechte verbindingslijn 112">
                <a:extLst>
                  <a:ext uri="{FF2B5EF4-FFF2-40B4-BE49-F238E27FC236}">
                    <a16:creationId xmlns:a16="http://schemas.microsoft.com/office/drawing/2014/main" id="{BCDBA669-5526-4438-811F-988753CBF8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Rechte verbindingslijn 113">
                <a:extLst>
                  <a:ext uri="{FF2B5EF4-FFF2-40B4-BE49-F238E27FC236}">
                    <a16:creationId xmlns:a16="http://schemas.microsoft.com/office/drawing/2014/main" id="{3E19307E-D0CC-44CF-AC90-3F552FAFACAF}"/>
                  </a:ext>
                </a:extLst>
              </p:cNvPr>
              <p:cNvCxnSpPr>
                <a:cxnSpLocks/>
                <a:stCxn id="11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06" name="Ovaal 105">
              <a:extLst>
                <a:ext uri="{FF2B5EF4-FFF2-40B4-BE49-F238E27FC236}">
                  <a16:creationId xmlns:a16="http://schemas.microsoft.com/office/drawing/2014/main" id="{CDCA8DEE-CCC1-4801-8988-F041580CCB0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7" name="Rechthoek 106">
              <a:extLst>
                <a:ext uri="{FF2B5EF4-FFF2-40B4-BE49-F238E27FC236}">
                  <a16:creationId xmlns:a16="http://schemas.microsoft.com/office/drawing/2014/main" id="{E99DA6EC-3893-429B-B1E7-45AA18AAE0B4}"/>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08" name="Rechte verbindingslijn 107">
              <a:extLst>
                <a:ext uri="{FF2B5EF4-FFF2-40B4-BE49-F238E27FC236}">
                  <a16:creationId xmlns:a16="http://schemas.microsoft.com/office/drawing/2014/main" id="{83087025-2C11-4FCE-8D3F-F6B36D26E81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pic>
        <p:nvPicPr>
          <p:cNvPr id="53" name="Picture 52">
            <a:extLst>
              <a:ext uri="{FF2B5EF4-FFF2-40B4-BE49-F238E27FC236}">
                <a16:creationId xmlns:a16="http://schemas.microsoft.com/office/drawing/2014/main" id="{C3B30AA4-016C-3E41-A0DE-C7D2580F2A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49430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a:t>3rd </a:t>
            </a:r>
            <a:r>
              <a:rPr lang="en-GB" noProof="0" dirty="0"/>
              <a:t>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A0FA1569-CD55-B348-A7C2-D99A139C5332}"/>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3906992741"/>
      </p:ext>
    </p:extLst>
  </p:cSld>
  <p:clrMap bg1="lt1" tx1="dk1" bg2="lt2" tx2="dk2" accent1="accent1" accent2="accent2" accent3="accent3" accent4="accent4" accent5="accent5" accent6="accent6" hlink="hlink" folHlink="folHlink"/>
  <p:sldLayoutIdLst>
    <p:sldLayoutId id="2147483673" r:id="rId1"/>
    <p:sldLayoutId id="2147483687" r:id="rId2"/>
    <p:sldLayoutId id="2147483683" r:id="rId3"/>
    <p:sldLayoutId id="2147483686" r:id="rId4"/>
    <p:sldLayoutId id="2147483660" r:id="rId5"/>
    <p:sldLayoutId id="2147483661" r:id="rId6"/>
    <p:sldLayoutId id="2147483689" r:id="rId7"/>
    <p:sldLayoutId id="2147483662" r:id="rId8"/>
    <p:sldLayoutId id="2147483684" r:id="rId9"/>
    <p:sldLayoutId id="2147483665" r:id="rId10"/>
    <p:sldLayoutId id="2147483666" r:id="rId11"/>
    <p:sldLayoutId id="2147483667" r:id="rId12"/>
    <p:sldLayoutId id="2147483668" r:id="rId13"/>
    <p:sldLayoutId id="2147483669" r:id="rId14"/>
    <p:sldLayoutId id="2147483670" r:id="rId15"/>
    <p:sldLayoutId id="2147483676" r:id="rId16"/>
    <p:sldLayoutId id="214748370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d beam title"/>
          <p:cNvSpPr/>
          <p:nvPr userDrawn="1"/>
        </p:nvSpPr>
        <p:spPr>
          <a:xfrm>
            <a:off x="-3" y="0"/>
            <a:ext cx="12192006" cy="50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 name="Tijdelijke aanduiding voor titel 1"/>
          <p:cNvSpPr>
            <a:spLocks noGrp="1"/>
          </p:cNvSpPr>
          <p:nvPr userDrawn="1">
            <p:ph type="title"/>
          </p:nvPr>
        </p:nvSpPr>
        <p:spPr>
          <a:xfrm>
            <a:off x="0" y="53275"/>
            <a:ext cx="12191996" cy="504000"/>
          </a:xfrm>
          <a:prstGeom prst="rect">
            <a:avLst/>
          </a:prstGeom>
          <a:solidFill>
            <a:schemeClr val="bg2">
              <a:alpha val="95000"/>
            </a:schemeClr>
          </a:solidFill>
        </p:spPr>
        <p:txBody>
          <a:bodyPr vert="horz" lIns="756000" tIns="0" rIns="0" bIns="0" rtlCol="0" anchor="ctr" anchorCtr="0">
            <a:noAutofit/>
          </a:bodyPr>
          <a:lstStyle/>
          <a:p>
            <a:r>
              <a:rPr lang="en-GB" noProof="0" dirty="0"/>
              <a:t>Title</a:t>
            </a:r>
          </a:p>
        </p:txBody>
      </p:sp>
      <p:sp>
        <p:nvSpPr>
          <p:cNvPr id="3" name="Tijdelijke aanduiding voor tekst 2"/>
          <p:cNvSpPr>
            <a:spLocks noGrp="1"/>
          </p:cNvSpPr>
          <p:nvPr userDrawn="1">
            <p:ph type="body" idx="1"/>
          </p:nvPr>
        </p:nvSpPr>
        <p:spPr>
          <a:xfrm>
            <a:off x="696000" y="1241637"/>
            <a:ext cx="10800000" cy="4932000"/>
          </a:xfrm>
          <a:prstGeom prst="rect">
            <a:avLst/>
          </a:prstGeom>
          <a:noFill/>
        </p:spPr>
        <p:txBody>
          <a:bodyPr vert="horz" lIns="72000" tIns="0" rIns="72000" bIns="0" rtlCol="0">
            <a:noAutofit/>
          </a:bodyPr>
          <a:lstStyle/>
          <a:p>
            <a:pPr lvl="0"/>
            <a:r>
              <a:rPr lang="en-GB" noProof="0" dirty="0"/>
              <a:t>1st bullet</a:t>
            </a:r>
          </a:p>
          <a:p>
            <a:pPr lvl="1"/>
            <a:r>
              <a:rPr lang="en-GB" noProof="0" dirty="0"/>
              <a:t>2nd bullet</a:t>
            </a:r>
          </a:p>
          <a:p>
            <a:pPr lvl="2"/>
            <a:r>
              <a:rPr lang="en-GB" noProof="0" dirty="0"/>
              <a:t>3th bullet</a:t>
            </a:r>
          </a:p>
          <a:p>
            <a:pPr lvl="3"/>
            <a:r>
              <a:rPr lang="en-GB" noProof="0" dirty="0"/>
              <a:t>Plain text</a:t>
            </a:r>
          </a:p>
          <a:p>
            <a:pPr lvl="4"/>
            <a:r>
              <a:rPr lang="en-GB" noProof="0" dirty="0"/>
              <a:t>Header</a:t>
            </a:r>
          </a:p>
          <a:p>
            <a:pPr lvl="5"/>
            <a:r>
              <a:rPr lang="en-GB" noProof="0" dirty="0"/>
              <a:t>Header - Alt</a:t>
            </a:r>
          </a:p>
          <a:p>
            <a:pPr lvl="6"/>
            <a:r>
              <a:rPr lang="en-GB" noProof="0" dirty="0"/>
              <a:t>Enumeration</a:t>
            </a:r>
          </a:p>
          <a:p>
            <a:pPr lvl="7"/>
            <a:r>
              <a:rPr lang="en-GB" noProof="0" dirty="0"/>
              <a:t>Alphabet below enumeration</a:t>
            </a:r>
          </a:p>
          <a:p>
            <a:pPr lvl="8"/>
            <a:r>
              <a:rPr lang="en-GB" noProof="0" dirty="0"/>
              <a:t>Quote text</a:t>
            </a:r>
          </a:p>
        </p:txBody>
      </p:sp>
      <p:sp>
        <p:nvSpPr>
          <p:cNvPr id="6" name="Tijdelijke aanduiding voor dianummer 5"/>
          <p:cNvSpPr>
            <a:spLocks noGrp="1"/>
          </p:cNvSpPr>
          <p:nvPr userDrawn="1">
            <p:ph type="sldNum" sz="quarter" idx="4"/>
          </p:nvPr>
        </p:nvSpPr>
        <p:spPr>
          <a:xfrm>
            <a:off x="11101387" y="6455703"/>
            <a:ext cx="394613" cy="125568"/>
          </a:xfrm>
          <a:prstGeom prst="rect">
            <a:avLst/>
          </a:prstGeom>
        </p:spPr>
        <p:txBody>
          <a:bodyPr vert="horz" lIns="0" tIns="0" rIns="0" bIns="0" rtlCol="0" anchor="ctr"/>
          <a:lstStyle>
            <a:lvl1pPr algn="r">
              <a:defRPr sz="900">
                <a:solidFill>
                  <a:schemeClr val="accent2"/>
                </a:solidFill>
              </a:defRPr>
            </a:lvl1pPr>
          </a:lstStyle>
          <a:p>
            <a:fld id="{CC6DC435-A09B-4F28-9A36-6DD9F30F961F}" type="slidenum">
              <a:rPr lang="en-GB" noProof="0" smtClean="0"/>
              <a:pPr/>
              <a:t>‹#›</a:t>
            </a:fld>
            <a:endParaRPr lang="en-GB" noProof="0" dirty="0"/>
          </a:p>
        </p:txBody>
      </p:sp>
      <p:grpSp>
        <p:nvGrpSpPr>
          <p:cNvPr id="8" name="GRID" hidden="1">
            <a:extLst>
              <a:ext uri="{FF2B5EF4-FFF2-40B4-BE49-F238E27FC236}">
                <a16:creationId xmlns:a16="http://schemas.microsoft.com/office/drawing/2014/main" id="{192B39E4-CF19-4184-AC33-EBF2DA1E8AEA}"/>
              </a:ext>
            </a:extLst>
          </p:cNvPr>
          <p:cNvGrpSpPr/>
          <p:nvPr userDrawn="1"/>
        </p:nvGrpSpPr>
        <p:grpSpPr>
          <a:xfrm>
            <a:off x="-391887" y="-1277257"/>
            <a:ext cx="13643431" cy="9289143"/>
            <a:chOff x="-391887" y="-1277257"/>
            <a:chExt cx="13643431" cy="9289143"/>
          </a:xfrm>
        </p:grpSpPr>
        <p:grpSp>
          <p:nvGrpSpPr>
            <p:cNvPr id="9" name="Groep 8">
              <a:extLst>
                <a:ext uri="{FF2B5EF4-FFF2-40B4-BE49-F238E27FC236}">
                  <a16:creationId xmlns:a16="http://schemas.microsoft.com/office/drawing/2014/main" id="{28B24D87-4039-4793-B46D-5AABBCFAA7F8}"/>
                </a:ext>
              </a:extLst>
            </p:cNvPr>
            <p:cNvGrpSpPr/>
            <p:nvPr userDrawn="1"/>
          </p:nvGrpSpPr>
          <p:grpSpPr>
            <a:xfrm>
              <a:off x="11524342" y="-1277257"/>
              <a:ext cx="667658" cy="9289143"/>
              <a:chOff x="11524342" y="-1277257"/>
              <a:chExt cx="667658" cy="9289143"/>
            </a:xfrm>
          </p:grpSpPr>
          <p:cxnSp>
            <p:nvCxnSpPr>
              <p:cNvPr id="25" name="Rechte verbindingslijn 24">
                <a:extLst>
                  <a:ext uri="{FF2B5EF4-FFF2-40B4-BE49-F238E27FC236}">
                    <a16:creationId xmlns:a16="http://schemas.microsoft.com/office/drawing/2014/main" id="{F39899C4-BEE5-4115-93A1-AEC42F2001B8}"/>
                  </a:ext>
                </a:extLst>
              </p:cNvPr>
              <p:cNvCxnSpPr/>
              <p:nvPr userDrawn="1"/>
            </p:nvCxnSpPr>
            <p:spPr>
              <a:xfrm>
                <a:off x="11524342"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Rechte verbindingslijn 25">
                <a:extLst>
                  <a:ext uri="{FF2B5EF4-FFF2-40B4-BE49-F238E27FC236}">
                    <a16:creationId xmlns:a16="http://schemas.microsoft.com/office/drawing/2014/main" id="{9CAE4603-E6A1-4FF8-B892-65D44A52E54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ep 9">
              <a:extLst>
                <a:ext uri="{FF2B5EF4-FFF2-40B4-BE49-F238E27FC236}">
                  <a16:creationId xmlns:a16="http://schemas.microsoft.com/office/drawing/2014/main" id="{B05F1468-9FEA-4397-9033-37527B28AE8D}"/>
                </a:ext>
              </a:extLst>
            </p:cNvPr>
            <p:cNvGrpSpPr/>
            <p:nvPr userDrawn="1"/>
          </p:nvGrpSpPr>
          <p:grpSpPr>
            <a:xfrm>
              <a:off x="5529943" y="-1277257"/>
              <a:ext cx="551543" cy="9289143"/>
              <a:chOff x="11640457" y="-1277257"/>
              <a:chExt cx="551543" cy="9289143"/>
            </a:xfrm>
          </p:grpSpPr>
          <p:cxnSp>
            <p:nvCxnSpPr>
              <p:cNvPr id="23" name="Rechte verbindingslijn 22">
                <a:extLst>
                  <a:ext uri="{FF2B5EF4-FFF2-40B4-BE49-F238E27FC236}">
                    <a16:creationId xmlns:a16="http://schemas.microsoft.com/office/drawing/2014/main" id="{8AF1DF38-88B9-45F6-931C-DE847A50520B}"/>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Rechte verbindingslijn 23">
                <a:extLst>
                  <a:ext uri="{FF2B5EF4-FFF2-40B4-BE49-F238E27FC236}">
                    <a16:creationId xmlns:a16="http://schemas.microsoft.com/office/drawing/2014/main" id="{FDA10BB6-F8AD-4180-9E64-A5793AFC900F}"/>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Groep 10">
              <a:extLst>
                <a:ext uri="{FF2B5EF4-FFF2-40B4-BE49-F238E27FC236}">
                  <a16:creationId xmlns:a16="http://schemas.microsoft.com/office/drawing/2014/main" id="{C574AEAB-C59E-44EB-B0F1-31393AA1D006}"/>
                </a:ext>
              </a:extLst>
            </p:cNvPr>
            <p:cNvGrpSpPr/>
            <p:nvPr userDrawn="1"/>
          </p:nvGrpSpPr>
          <p:grpSpPr>
            <a:xfrm>
              <a:off x="0" y="-1277257"/>
              <a:ext cx="769258" cy="9289143"/>
              <a:chOff x="11640457" y="-1277257"/>
              <a:chExt cx="769258" cy="9289143"/>
            </a:xfrm>
          </p:grpSpPr>
          <p:cxnSp>
            <p:nvCxnSpPr>
              <p:cNvPr id="21" name="Rechte verbindingslijn 20">
                <a:extLst>
                  <a:ext uri="{FF2B5EF4-FFF2-40B4-BE49-F238E27FC236}">
                    <a16:creationId xmlns:a16="http://schemas.microsoft.com/office/drawing/2014/main" id="{BECB2A1D-0DA7-4BC3-B65B-35BBFF291399}"/>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Rechte verbindingslijn 21">
                <a:extLst>
                  <a:ext uri="{FF2B5EF4-FFF2-40B4-BE49-F238E27FC236}">
                    <a16:creationId xmlns:a16="http://schemas.microsoft.com/office/drawing/2014/main" id="{FD63EEE0-EB4B-4B78-BC9D-ED6EC7DB6C71}"/>
                  </a:ext>
                </a:extLst>
              </p:cNvPr>
              <p:cNvCxnSpPr/>
              <p:nvPr userDrawn="1"/>
            </p:nvCxnSpPr>
            <p:spPr>
              <a:xfrm>
                <a:off x="12409715"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Groep 11">
              <a:extLst>
                <a:ext uri="{FF2B5EF4-FFF2-40B4-BE49-F238E27FC236}">
                  <a16:creationId xmlns:a16="http://schemas.microsoft.com/office/drawing/2014/main" id="{F3555279-DC49-4C2F-A91B-62B7359DC1B5}"/>
                </a:ext>
              </a:extLst>
            </p:cNvPr>
            <p:cNvGrpSpPr/>
            <p:nvPr userDrawn="1"/>
          </p:nvGrpSpPr>
          <p:grpSpPr>
            <a:xfrm rot="5400000">
              <a:off x="3686629" y="-3512458"/>
              <a:ext cx="5486400" cy="13643431"/>
              <a:chOff x="11640457" y="-1277259"/>
              <a:chExt cx="5486400" cy="9289145"/>
            </a:xfrm>
          </p:grpSpPr>
          <p:cxnSp>
            <p:nvCxnSpPr>
              <p:cNvPr id="17" name="Rechte verbindingslijn 16">
                <a:extLst>
                  <a:ext uri="{FF2B5EF4-FFF2-40B4-BE49-F238E27FC236}">
                    <a16:creationId xmlns:a16="http://schemas.microsoft.com/office/drawing/2014/main" id="{982E8645-C894-4A49-9381-C29F691D1425}"/>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Rechte verbindingslijn 17">
                <a:extLst>
                  <a:ext uri="{FF2B5EF4-FFF2-40B4-BE49-F238E27FC236}">
                    <a16:creationId xmlns:a16="http://schemas.microsoft.com/office/drawing/2014/main" id="{4A65877F-3F15-4183-9899-FA536DFA93BA}"/>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Rechte verbindingslijn 18">
                <a:extLst>
                  <a:ext uri="{FF2B5EF4-FFF2-40B4-BE49-F238E27FC236}">
                    <a16:creationId xmlns:a16="http://schemas.microsoft.com/office/drawing/2014/main" id="{4D22B13A-774F-4F9A-A03F-C0A33B490501}"/>
                  </a:ext>
                </a:extLst>
              </p:cNvPr>
              <p:cNvCxnSpPr/>
              <p:nvPr userDrawn="1"/>
            </p:nvCxnSpPr>
            <p:spPr>
              <a:xfrm>
                <a:off x="12525828" y="-1277258"/>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9">
                <a:extLst>
                  <a:ext uri="{FF2B5EF4-FFF2-40B4-BE49-F238E27FC236}">
                    <a16:creationId xmlns:a16="http://schemas.microsoft.com/office/drawing/2014/main" id="{F36F3FDA-FFB7-4004-8EDF-19FF39520BD0}"/>
                  </a:ext>
                </a:extLst>
              </p:cNvPr>
              <p:cNvCxnSpPr/>
              <p:nvPr userDrawn="1"/>
            </p:nvCxnSpPr>
            <p:spPr>
              <a:xfrm>
                <a:off x="17126857" y="-1277259"/>
                <a:ext cx="0" cy="9289143"/>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4" name="Groep 13">
              <a:extLst>
                <a:ext uri="{FF2B5EF4-FFF2-40B4-BE49-F238E27FC236}">
                  <a16:creationId xmlns:a16="http://schemas.microsoft.com/office/drawing/2014/main" id="{BADC3BBE-155F-4F57-B7D5-24648F287399}"/>
                </a:ext>
              </a:extLst>
            </p:cNvPr>
            <p:cNvGrpSpPr/>
            <p:nvPr userDrawn="1"/>
          </p:nvGrpSpPr>
          <p:grpSpPr>
            <a:xfrm rot="5400000">
              <a:off x="6154056" y="-232225"/>
              <a:ext cx="551543" cy="13643429"/>
              <a:chOff x="11640457" y="-1277257"/>
              <a:chExt cx="551543" cy="9289143"/>
            </a:xfrm>
          </p:grpSpPr>
          <p:cxnSp>
            <p:nvCxnSpPr>
              <p:cNvPr id="15" name="Rechte verbindingslijn 14">
                <a:extLst>
                  <a:ext uri="{FF2B5EF4-FFF2-40B4-BE49-F238E27FC236}">
                    <a16:creationId xmlns:a16="http://schemas.microsoft.com/office/drawing/2014/main" id="{D81C3283-3436-4F4E-BF24-A98DB5931A62}"/>
                  </a:ext>
                </a:extLst>
              </p:cNvPr>
              <p:cNvCxnSpPr/>
              <p:nvPr userDrawn="1"/>
            </p:nvCxnSpPr>
            <p:spPr>
              <a:xfrm>
                <a:off x="11640457" y="-1277257"/>
                <a:ext cx="0" cy="92891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Rechte verbindingslijn 15">
                <a:extLst>
                  <a:ext uri="{FF2B5EF4-FFF2-40B4-BE49-F238E27FC236}">
                    <a16:creationId xmlns:a16="http://schemas.microsoft.com/office/drawing/2014/main" id="{7A634A42-13F0-4A25-B947-AAF3272ABAC7}"/>
                  </a:ext>
                </a:extLst>
              </p:cNvPr>
              <p:cNvCxnSpPr/>
              <p:nvPr userDrawn="1"/>
            </p:nvCxnSpPr>
            <p:spPr>
              <a:xfrm>
                <a:off x="12192000" y="-1277257"/>
                <a:ext cx="0" cy="9289143"/>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27" name="Picture 26">
            <a:extLst>
              <a:ext uri="{FF2B5EF4-FFF2-40B4-BE49-F238E27FC236}">
                <a16:creationId xmlns:a16="http://schemas.microsoft.com/office/drawing/2014/main" id="{714F811A-9E0C-564B-8B13-170DB7E4F8C9}"/>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Tree>
    <p:extLst>
      <p:ext uri="{BB962C8B-B14F-4D97-AF65-F5344CB8AC3E}">
        <p14:creationId xmlns:p14="http://schemas.microsoft.com/office/powerpoint/2010/main" val="153270085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3943" rtl="0" eaLnBrk="1" latinLnBrk="0" hangingPunct="1">
        <a:spcBef>
          <a:spcPct val="0"/>
        </a:spcBef>
        <a:buNone/>
        <a:defRPr sz="1200" b="1" kern="1200" cap="none" spc="130" baseline="0">
          <a:solidFill>
            <a:schemeClr val="tx1"/>
          </a:solidFill>
          <a:latin typeface="+mj-lt"/>
          <a:ea typeface="+mj-ea"/>
          <a:cs typeface="+mj-cs"/>
        </a:defRPr>
      </a:lvl1pPr>
    </p:titleStyle>
    <p:body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p:bodyStyle>
    <p:otherStyle>
      <a:defPPr>
        <a:defRPr lang="nl-NL"/>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hthoek 69">
            <a:extLst>
              <a:ext uri="{FF2B5EF4-FFF2-40B4-BE49-F238E27FC236}">
                <a16:creationId xmlns:a16="http://schemas.microsoft.com/office/drawing/2014/main" id="{529DDD94-DE2F-4AA8-88E1-1B4BB698131E}"/>
              </a:ext>
            </a:extLst>
          </p:cNvPr>
          <p:cNvSpPr/>
          <p:nvPr/>
        </p:nvSpPr>
        <p:spPr>
          <a:xfrm>
            <a:off x="0" y="0"/>
            <a:ext cx="12192000" cy="1151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71" name="Afbeelding 70">
            <a:extLst>
              <a:ext uri="{FF2B5EF4-FFF2-40B4-BE49-F238E27FC236}">
                <a16:creationId xmlns:a16="http://schemas.microsoft.com/office/drawing/2014/main" id="{E1CA85DC-4DEF-47F2-9E6D-EB718A85D90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2181" y="318177"/>
            <a:ext cx="1384334" cy="559189"/>
          </a:xfrm>
          <a:prstGeom prst="rect">
            <a:avLst/>
          </a:prstGeom>
        </p:spPr>
      </p:pic>
      <p:sp>
        <p:nvSpPr>
          <p:cNvPr id="72" name="Rechthoek 71">
            <a:extLst>
              <a:ext uri="{FF2B5EF4-FFF2-40B4-BE49-F238E27FC236}">
                <a16:creationId xmlns:a16="http://schemas.microsoft.com/office/drawing/2014/main" id="{32160439-F406-4D6E-8C00-6C6E651235AD}"/>
              </a:ext>
            </a:extLst>
          </p:cNvPr>
          <p:cNvSpPr/>
          <p:nvPr/>
        </p:nvSpPr>
        <p:spPr>
          <a:xfrm rot="10800000" flipV="1">
            <a:off x="0" y="-21600"/>
            <a:ext cx="12192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8" name="Tijdelijke aanduiding voor tekst 27">
            <a:extLst>
              <a:ext uri="{FF2B5EF4-FFF2-40B4-BE49-F238E27FC236}">
                <a16:creationId xmlns:a16="http://schemas.microsoft.com/office/drawing/2014/main" id="{45368125-8D6E-4328-929D-2ACE1A29C8DC}"/>
              </a:ext>
            </a:extLst>
          </p:cNvPr>
          <p:cNvSpPr>
            <a:spLocks noGrp="1"/>
          </p:cNvSpPr>
          <p:nvPr>
            <p:ph type="body" sz="quarter" idx="22"/>
          </p:nvPr>
        </p:nvSpPr>
        <p:spPr>
          <a:xfrm>
            <a:off x="0" y="1159174"/>
            <a:ext cx="8797839" cy="5698826"/>
          </a:xfrm>
        </p:spPr>
        <p:txBody>
          <a:bodyPr/>
          <a:lstStyle/>
          <a:p>
            <a:endParaRPr lang="en-GB" dirty="0">
              <a:noFill/>
            </a:endParaRPr>
          </a:p>
        </p:txBody>
      </p:sp>
      <p:sp>
        <p:nvSpPr>
          <p:cNvPr id="21" name="Titel 20">
            <a:extLst>
              <a:ext uri="{FF2B5EF4-FFF2-40B4-BE49-F238E27FC236}">
                <a16:creationId xmlns:a16="http://schemas.microsoft.com/office/drawing/2014/main" id="{B436DF22-24B8-475A-8692-C184ED83CA22}"/>
              </a:ext>
            </a:extLst>
          </p:cNvPr>
          <p:cNvSpPr>
            <a:spLocks noGrp="1"/>
          </p:cNvSpPr>
          <p:nvPr>
            <p:ph type="title"/>
          </p:nvPr>
        </p:nvSpPr>
        <p:spPr>
          <a:xfrm>
            <a:off x="662181" y="1951725"/>
            <a:ext cx="6844406" cy="1263618"/>
          </a:xfrm>
        </p:spPr>
        <p:txBody>
          <a:bodyPr/>
          <a:lstStyle/>
          <a:p>
            <a:r>
              <a:rPr lang="en-GB" dirty="0">
                <a:latin typeface="GothamBlack" charset="0"/>
              </a:rPr>
              <a:t>CPQ – </a:t>
            </a:r>
            <a:r>
              <a:rPr lang="en-GB" dirty="0" smtClean="0">
                <a:latin typeface="GothamBlack" charset="0"/>
              </a:rPr>
              <a:t>Asia</a:t>
            </a:r>
            <a:br>
              <a:rPr lang="en-GB" dirty="0" smtClean="0">
                <a:latin typeface="GothamBlack" charset="0"/>
              </a:rPr>
            </a:br>
            <a:r>
              <a:rPr lang="en-GB" dirty="0" smtClean="0">
                <a:latin typeface="GothamBlack" charset="0"/>
              </a:rPr>
              <a:t>Connectivity Check</a:t>
            </a:r>
            <a:r>
              <a:rPr lang="en-GB" dirty="0">
                <a:latin typeface="GothamBlack" charset="0"/>
              </a:rPr>
              <a:t/>
            </a:r>
            <a:br>
              <a:rPr lang="en-GB" dirty="0">
                <a:latin typeface="GothamBlack" charset="0"/>
              </a:rPr>
            </a:br>
            <a:r>
              <a:rPr lang="en-GB" dirty="0">
                <a:latin typeface="GothamBlack" charset="0"/>
              </a:rPr>
              <a:t/>
            </a:r>
            <a:br>
              <a:rPr lang="en-GB" dirty="0">
                <a:latin typeface="GothamBlack" charset="0"/>
              </a:rPr>
            </a:br>
            <a:r>
              <a:rPr lang="en-GB" sz="2800" i="1" dirty="0">
                <a:latin typeface="GothamBlack" charset="0"/>
              </a:rPr>
              <a:t>Design and Mock Up</a:t>
            </a:r>
            <a:br>
              <a:rPr lang="en-GB" sz="2800" i="1" dirty="0">
                <a:latin typeface="GothamBlack" charset="0"/>
              </a:rPr>
            </a:br>
            <a:r>
              <a:rPr lang="en-GB" sz="2800" i="1" dirty="0" smtClean="0">
                <a:latin typeface="GothamBlack" charset="0"/>
              </a:rPr>
              <a:t>Dec</a:t>
            </a:r>
            <a:r>
              <a:rPr lang="en-GB" sz="2800" i="1" dirty="0" smtClean="0">
                <a:latin typeface="GothamBlack" charset="0"/>
              </a:rPr>
              <a:t> </a:t>
            </a:r>
            <a:r>
              <a:rPr lang="en-GB" sz="2800" i="1" dirty="0">
                <a:latin typeface="GothamBlack" charset="0"/>
              </a:rPr>
              <a:t>‘19</a:t>
            </a:r>
            <a:endParaRPr lang="en-GB" dirty="0"/>
          </a:p>
        </p:txBody>
      </p:sp>
      <p:sp>
        <p:nvSpPr>
          <p:cNvPr id="29" name="Tijdelijke aanduiding voor tekst 28">
            <a:extLst>
              <a:ext uri="{FF2B5EF4-FFF2-40B4-BE49-F238E27FC236}">
                <a16:creationId xmlns:a16="http://schemas.microsoft.com/office/drawing/2014/main" id="{9268398B-03CD-446A-A535-ED5D1462F9D3}"/>
              </a:ext>
            </a:extLst>
          </p:cNvPr>
          <p:cNvSpPr>
            <a:spLocks noGrp="1"/>
          </p:cNvSpPr>
          <p:nvPr>
            <p:ph type="body" sz="quarter" idx="51"/>
          </p:nvPr>
        </p:nvSpPr>
        <p:spPr/>
        <p:txBody>
          <a:bodyPr/>
          <a:lstStyle/>
          <a:p>
            <a:endParaRPr lang="en-GB" dirty="0"/>
          </a:p>
        </p:txBody>
      </p:sp>
      <p:sp>
        <p:nvSpPr>
          <p:cNvPr id="3" name="Rechthoek 2">
            <a:extLst>
              <a:ext uri="{FF2B5EF4-FFF2-40B4-BE49-F238E27FC236}">
                <a16:creationId xmlns:a16="http://schemas.microsoft.com/office/drawing/2014/main" id="{0AFBD613-E4E9-4EE8-B1CB-1F6B50F72820}"/>
              </a:ext>
            </a:extLst>
          </p:cNvPr>
          <p:cNvSpPr/>
          <p:nvPr/>
        </p:nvSpPr>
        <p:spPr>
          <a:xfrm>
            <a:off x="10894100" y="71407"/>
            <a:ext cx="1287532" cy="2616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82D2D"/>
                </a:solidFill>
                <a:effectLst/>
                <a:uLnTx/>
                <a:uFillTx/>
                <a:latin typeface="Arial"/>
                <a:ea typeface="+mn-ea"/>
                <a:cs typeface="+mn-cs"/>
              </a:rPr>
              <a:t>Colt confidential</a:t>
            </a:r>
          </a:p>
        </p:txBody>
      </p:sp>
    </p:spTree>
    <p:extLst>
      <p:ext uri="{BB962C8B-B14F-4D97-AF65-F5344CB8AC3E}">
        <p14:creationId xmlns:p14="http://schemas.microsoft.com/office/powerpoint/2010/main" val="70421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10</a:t>
            </a:fld>
            <a:endParaRPr lang="nl-NL"/>
          </a:p>
        </p:txBody>
      </p:sp>
      <p:sp>
        <p:nvSpPr>
          <p:cNvPr id="4" name="Title 3"/>
          <p:cNvSpPr>
            <a:spLocks noGrp="1"/>
          </p:cNvSpPr>
          <p:nvPr>
            <p:ph type="title"/>
          </p:nvPr>
        </p:nvSpPr>
        <p:spPr/>
        <p:txBody>
          <a:bodyPr/>
          <a:lstStyle/>
          <a:p>
            <a:r>
              <a:rPr lang="en-US" sz="1400" dirty="0"/>
              <a:t>CPQ Asia: Connectivity Check : </a:t>
            </a:r>
            <a:r>
              <a:rPr lang="en-US" sz="1400" dirty="0" smtClean="0"/>
              <a:t>IPAccess : Japan </a:t>
            </a:r>
            <a:endParaRPr lang="en-US" sz="1400" dirty="0"/>
          </a:p>
        </p:txBody>
      </p:sp>
      <p:sp>
        <p:nvSpPr>
          <p:cNvPr id="6" name="Vertical Text Placeholder 1"/>
          <p:cNvSpPr>
            <a:spLocks noGrp="1"/>
          </p:cNvSpPr>
          <p:nvPr>
            <p:ph type="body" orient="vert" idx="1"/>
          </p:nvPr>
        </p:nvSpPr>
        <p:spPr>
          <a:xfrm>
            <a:off x="9535886" y="841615"/>
            <a:ext cx="2656114" cy="5859577"/>
          </a:xfrm>
        </p:spPr>
        <p:txBody>
          <a:bodyPr/>
          <a:lstStyle/>
          <a:p>
            <a:pPr marL="263525" lvl="2">
              <a:buClr>
                <a:schemeClr val="accent1"/>
              </a:buClr>
            </a:pPr>
            <a:r>
              <a:rPr lang="en-GB" sz="1300" dirty="0" smtClean="0"/>
              <a:t>For IPAccess ULL fibre options will  be available  on Primary Connection page and Secondary connection page </a:t>
            </a:r>
          </a:p>
          <a:p>
            <a:pPr marL="263525" lvl="2">
              <a:buClr>
                <a:schemeClr val="accent1"/>
              </a:buClr>
            </a:pPr>
            <a:r>
              <a:rPr lang="en-US" sz="1300" dirty="0"/>
              <a:t>Hong Kong and Singapore </a:t>
            </a:r>
            <a:r>
              <a:rPr lang="en-US" sz="1300" dirty="0" smtClean="0"/>
              <a:t>- ULL Fibre will </a:t>
            </a:r>
            <a:r>
              <a:rPr lang="en-US" sz="1300" dirty="0"/>
              <a:t>work same as Ethernet line</a:t>
            </a:r>
          </a:p>
          <a:p>
            <a:pPr marL="263525" lvl="2">
              <a:buClr>
                <a:schemeClr val="accent1"/>
              </a:buClr>
            </a:pPr>
            <a:endParaRPr lang="en-GB" sz="1300" dirty="0" smtClean="0"/>
          </a:p>
          <a:p>
            <a:endParaRPr lang="en-US" sz="1300" dirty="0"/>
          </a:p>
          <a:p>
            <a:pPr lvl="2">
              <a:spcBef>
                <a:spcPts val="0"/>
              </a:spcBef>
            </a:pPr>
            <a:endParaRPr lang="en-US" sz="1200" dirty="0" smtClean="0"/>
          </a:p>
          <a:p>
            <a:pPr lvl="2"/>
            <a:endParaRPr lang="en-US" sz="1200" dirty="0" smtClean="0"/>
          </a:p>
          <a:p>
            <a:pPr marL="263525" lvl="1" indent="0">
              <a:buNone/>
            </a:pPr>
            <a:endParaRPr lang="en-US" dirty="0"/>
          </a:p>
        </p:txBody>
      </p:sp>
      <p:pic>
        <p:nvPicPr>
          <p:cNvPr id="5" name="Picture 4"/>
          <p:cNvPicPr>
            <a:picLocks noChangeAspect="1"/>
          </p:cNvPicPr>
          <p:nvPr/>
        </p:nvPicPr>
        <p:blipFill>
          <a:blip r:embed="rId2"/>
          <a:stretch>
            <a:fillRect/>
          </a:stretch>
        </p:blipFill>
        <p:spPr>
          <a:xfrm>
            <a:off x="477611" y="967285"/>
            <a:ext cx="9058275" cy="4914900"/>
          </a:xfrm>
          <a:prstGeom prst="rect">
            <a:avLst/>
          </a:prstGeom>
        </p:spPr>
      </p:pic>
      <p:sp>
        <p:nvSpPr>
          <p:cNvPr id="10" name="Rectangle 9"/>
          <p:cNvSpPr/>
          <p:nvPr/>
        </p:nvSpPr>
        <p:spPr>
          <a:xfrm>
            <a:off x="355579" y="5555613"/>
            <a:ext cx="992778" cy="326572"/>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817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11</a:t>
            </a:fld>
            <a:endParaRPr lang="nl-NL"/>
          </a:p>
        </p:txBody>
      </p:sp>
      <p:sp>
        <p:nvSpPr>
          <p:cNvPr id="3" name="Title 2"/>
          <p:cNvSpPr>
            <a:spLocks noGrp="1"/>
          </p:cNvSpPr>
          <p:nvPr>
            <p:ph type="title"/>
          </p:nvPr>
        </p:nvSpPr>
        <p:spPr/>
        <p:txBody>
          <a:bodyPr/>
          <a:lstStyle/>
          <a:p>
            <a:r>
              <a:rPr lang="en-US" sz="1400" dirty="0"/>
              <a:t>CPQ Asia: Connectivity Check : IPAccess : Japan </a:t>
            </a:r>
          </a:p>
        </p:txBody>
      </p:sp>
      <p:pic>
        <p:nvPicPr>
          <p:cNvPr id="4" name="Picture 3"/>
          <p:cNvPicPr>
            <a:picLocks noChangeAspect="1"/>
          </p:cNvPicPr>
          <p:nvPr/>
        </p:nvPicPr>
        <p:blipFill>
          <a:blip r:embed="rId2"/>
          <a:stretch>
            <a:fillRect/>
          </a:stretch>
        </p:blipFill>
        <p:spPr>
          <a:xfrm>
            <a:off x="296026" y="849014"/>
            <a:ext cx="9001125" cy="5314950"/>
          </a:xfrm>
          <a:prstGeom prst="rect">
            <a:avLst/>
          </a:prstGeom>
        </p:spPr>
      </p:pic>
      <p:pic>
        <p:nvPicPr>
          <p:cNvPr id="5" name="Picture 4"/>
          <p:cNvPicPr>
            <a:picLocks noChangeAspect="1"/>
          </p:cNvPicPr>
          <p:nvPr/>
        </p:nvPicPr>
        <p:blipFill>
          <a:blip r:embed="rId3"/>
          <a:stretch>
            <a:fillRect/>
          </a:stretch>
        </p:blipFill>
        <p:spPr>
          <a:xfrm>
            <a:off x="296026" y="6261312"/>
            <a:ext cx="8858250" cy="257175"/>
          </a:xfrm>
          <a:prstGeom prst="rect">
            <a:avLst/>
          </a:prstGeom>
        </p:spPr>
      </p:pic>
      <p:sp>
        <p:nvSpPr>
          <p:cNvPr id="6" name="Rectangle 5"/>
          <p:cNvSpPr/>
          <p:nvPr/>
        </p:nvSpPr>
        <p:spPr>
          <a:xfrm>
            <a:off x="163074" y="6226613"/>
            <a:ext cx="992778" cy="326572"/>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Vertical Text Placeholder 1"/>
          <p:cNvSpPr txBox="1">
            <a:spLocks/>
          </p:cNvSpPr>
          <p:nvPr/>
        </p:nvSpPr>
        <p:spPr>
          <a:xfrm>
            <a:off x="9535886" y="721694"/>
            <a:ext cx="2656110" cy="5859577"/>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pPr marL="263525" lvl="2">
              <a:buClr>
                <a:schemeClr val="accent1"/>
              </a:buClr>
            </a:pPr>
            <a:r>
              <a:rPr lang="en-US" sz="1300" dirty="0"/>
              <a:t>Once user selects an ULL Fibre option then the bandwidth and Resiliency will validated against what is present on the quote and appropriate error message will be shown </a:t>
            </a:r>
          </a:p>
          <a:p>
            <a:r>
              <a:rPr lang="en-GB" sz="1300" dirty="0" smtClean="0"/>
              <a:t>Scenario1: For IPAccess, if the billing type is Flat then the bandwidth check will be performed on Service Bandwidth</a:t>
            </a:r>
            <a:endParaRPr lang="en-US" sz="1300" dirty="0" smtClean="0"/>
          </a:p>
          <a:p>
            <a:pPr lvl="2">
              <a:spcBef>
                <a:spcPts val="0"/>
              </a:spcBef>
            </a:pPr>
            <a:endParaRPr lang="en-US" sz="1200" dirty="0" smtClean="0"/>
          </a:p>
          <a:p>
            <a:pPr lvl="2"/>
            <a:endParaRPr lang="en-US" sz="1200" dirty="0" smtClean="0"/>
          </a:p>
          <a:p>
            <a:pPr marL="263525" lvl="1" indent="0">
              <a:buFont typeface="Wingdings" panose="05000000000000000000" pitchFamily="2" charset="2"/>
              <a:buNone/>
            </a:pPr>
            <a:endParaRPr lang="en-US" dirty="0"/>
          </a:p>
        </p:txBody>
      </p:sp>
      <p:sp>
        <p:nvSpPr>
          <p:cNvPr id="8" name="Rectangle 7"/>
          <p:cNvSpPr/>
          <p:nvPr/>
        </p:nvSpPr>
        <p:spPr>
          <a:xfrm>
            <a:off x="4012731" y="2678965"/>
            <a:ext cx="5403787" cy="374306"/>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latin typeface="+mj-lt"/>
              </a:rPr>
              <a:t>Bandwidth option selected in the ULL Table does match the bandwidth Please change the bandwidth or select  another option from ULL table</a:t>
            </a:r>
            <a:endParaRPr lang="en-US" sz="900" dirty="0">
              <a:solidFill>
                <a:srgbClr val="FF0000"/>
              </a:solidFill>
              <a:latin typeface="+mj-lt"/>
            </a:endParaRPr>
          </a:p>
        </p:txBody>
      </p:sp>
      <p:sp>
        <p:nvSpPr>
          <p:cNvPr id="9" name="Rectangle 8"/>
          <p:cNvSpPr/>
          <p:nvPr/>
        </p:nvSpPr>
        <p:spPr>
          <a:xfrm>
            <a:off x="4012731" y="3108154"/>
            <a:ext cx="5576473" cy="283790"/>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latin typeface="+mj-lt"/>
              </a:rPr>
              <a:t>Resiliency option selected in the ULL Table does match the Resiliency selected  Please change the bandwidth or select  another option from ULL table</a:t>
            </a:r>
            <a:endParaRPr lang="en-US" sz="900" dirty="0">
              <a:solidFill>
                <a:srgbClr val="FF0000"/>
              </a:solidFill>
              <a:latin typeface="+mj-lt"/>
            </a:endParaRPr>
          </a:p>
        </p:txBody>
      </p:sp>
    </p:spTree>
    <p:extLst>
      <p:ext uri="{BB962C8B-B14F-4D97-AF65-F5344CB8AC3E}">
        <p14:creationId xmlns:p14="http://schemas.microsoft.com/office/powerpoint/2010/main" val="105565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52705" y="721694"/>
            <a:ext cx="9058275" cy="4886325"/>
          </a:xfrm>
          <a:prstGeom prst="rect">
            <a:avLst/>
          </a:prstGeom>
        </p:spPr>
      </p:pic>
      <p:sp>
        <p:nvSpPr>
          <p:cNvPr id="3" name="Slide Number Placeholder 2"/>
          <p:cNvSpPr>
            <a:spLocks noGrp="1"/>
          </p:cNvSpPr>
          <p:nvPr>
            <p:ph type="sldNum" sz="quarter" idx="12"/>
          </p:nvPr>
        </p:nvSpPr>
        <p:spPr/>
        <p:txBody>
          <a:bodyPr/>
          <a:lstStyle/>
          <a:p>
            <a:fld id="{7AD0FE45-509C-4BDF-9EDE-64426F8DF3D2}" type="slidenum">
              <a:rPr lang="nl-NL" smtClean="0"/>
              <a:t>12</a:t>
            </a:fld>
            <a:endParaRPr lang="nl-NL"/>
          </a:p>
        </p:txBody>
      </p:sp>
      <p:sp>
        <p:nvSpPr>
          <p:cNvPr id="4" name="Title 3"/>
          <p:cNvSpPr>
            <a:spLocks noGrp="1"/>
          </p:cNvSpPr>
          <p:nvPr>
            <p:ph type="title"/>
          </p:nvPr>
        </p:nvSpPr>
        <p:spPr/>
        <p:txBody>
          <a:bodyPr/>
          <a:lstStyle/>
          <a:p>
            <a:r>
              <a:rPr lang="en-US" sz="1400" dirty="0"/>
              <a:t>CPQ Asia: Connectivity Check : </a:t>
            </a:r>
            <a:r>
              <a:rPr lang="en-US" sz="1400" dirty="0" smtClean="0"/>
              <a:t>IPAccess : Japan </a:t>
            </a:r>
            <a:endParaRPr lang="en-US" sz="1400" dirty="0"/>
          </a:p>
        </p:txBody>
      </p:sp>
      <p:sp>
        <p:nvSpPr>
          <p:cNvPr id="6" name="Vertical Text Placeholder 1"/>
          <p:cNvSpPr>
            <a:spLocks noGrp="1"/>
          </p:cNvSpPr>
          <p:nvPr>
            <p:ph type="body" orient="vert" idx="1"/>
          </p:nvPr>
        </p:nvSpPr>
        <p:spPr>
          <a:xfrm>
            <a:off x="9535886" y="721694"/>
            <a:ext cx="2546186" cy="5859577"/>
          </a:xfrm>
        </p:spPr>
        <p:txBody>
          <a:bodyPr/>
          <a:lstStyle/>
          <a:p>
            <a:pPr marL="263525" lvl="2">
              <a:buClr>
                <a:schemeClr val="accent1"/>
              </a:buClr>
            </a:pPr>
            <a:r>
              <a:rPr lang="en-US" sz="1300" dirty="0"/>
              <a:t>Once user selects an ULL Fibre option then the bandwidth and Resiliency will validated against what is present on the quote and appropriate error message will be </a:t>
            </a:r>
            <a:r>
              <a:rPr lang="en-US" sz="1300" dirty="0" smtClean="0"/>
              <a:t>shown</a:t>
            </a:r>
            <a:endParaRPr lang="en-US" sz="1300" dirty="0"/>
          </a:p>
          <a:p>
            <a:pPr marL="263525" lvl="2">
              <a:buClr>
                <a:schemeClr val="accent1"/>
              </a:buClr>
            </a:pPr>
            <a:r>
              <a:rPr lang="en-GB" sz="1300" dirty="0"/>
              <a:t>Scenario2: For IPAccess, if the billing type is UBB then the bandwidth check will be performed on </a:t>
            </a:r>
            <a:r>
              <a:rPr lang="en-GB" sz="1300" dirty="0" smtClean="0"/>
              <a:t>Maximum </a:t>
            </a:r>
            <a:r>
              <a:rPr lang="en-GB" sz="1300" dirty="0"/>
              <a:t>Bandwidth</a:t>
            </a:r>
            <a:endParaRPr lang="en-US" sz="1300" dirty="0"/>
          </a:p>
          <a:p>
            <a:pPr marL="0" lvl="2" indent="0">
              <a:buClr>
                <a:schemeClr val="accent1"/>
              </a:buClr>
              <a:buNone/>
            </a:pPr>
            <a:endParaRPr lang="en-US" sz="1300" dirty="0"/>
          </a:p>
          <a:p>
            <a:pPr lvl="2">
              <a:spcBef>
                <a:spcPts val="0"/>
              </a:spcBef>
            </a:pPr>
            <a:endParaRPr lang="en-US" sz="1200" dirty="0" smtClean="0"/>
          </a:p>
          <a:p>
            <a:pPr lvl="2"/>
            <a:endParaRPr lang="en-US" sz="1200" dirty="0" smtClean="0"/>
          </a:p>
          <a:p>
            <a:pPr marL="263525" lvl="1" indent="0">
              <a:buNone/>
            </a:pPr>
            <a:endParaRPr lang="en-US" dirty="0"/>
          </a:p>
        </p:txBody>
      </p:sp>
      <p:sp>
        <p:nvSpPr>
          <p:cNvPr id="12" name="Rectangle 11"/>
          <p:cNvSpPr/>
          <p:nvPr/>
        </p:nvSpPr>
        <p:spPr>
          <a:xfrm>
            <a:off x="4012307" y="2535976"/>
            <a:ext cx="5403787" cy="374306"/>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latin typeface="+mj-lt"/>
              </a:rPr>
              <a:t>Bandwidth option selected in the ULL Table does match the bandwidth Please change the bandwidth or select  another option from ULL table</a:t>
            </a:r>
            <a:endParaRPr lang="en-US" sz="900" dirty="0">
              <a:solidFill>
                <a:srgbClr val="FF0000"/>
              </a:solidFill>
              <a:latin typeface="+mj-lt"/>
            </a:endParaRPr>
          </a:p>
        </p:txBody>
      </p:sp>
      <p:sp>
        <p:nvSpPr>
          <p:cNvPr id="13" name="Rectangle 12"/>
          <p:cNvSpPr/>
          <p:nvPr/>
        </p:nvSpPr>
        <p:spPr>
          <a:xfrm>
            <a:off x="4007193" y="2992491"/>
            <a:ext cx="5300580" cy="344730"/>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latin typeface="+mj-lt"/>
              </a:rPr>
              <a:t>Resiliency option selected in the ULL Table does match the Resiliency selected  Please change the bandwidth or select  another option from ULL table</a:t>
            </a:r>
            <a:endParaRPr lang="en-US" sz="900" dirty="0">
              <a:solidFill>
                <a:srgbClr val="FF0000"/>
              </a:solidFill>
              <a:latin typeface="+mj-lt"/>
            </a:endParaRPr>
          </a:p>
        </p:txBody>
      </p:sp>
      <p:pic>
        <p:nvPicPr>
          <p:cNvPr id="14" name="Picture 13"/>
          <p:cNvPicPr>
            <a:picLocks noChangeAspect="1"/>
          </p:cNvPicPr>
          <p:nvPr/>
        </p:nvPicPr>
        <p:blipFill>
          <a:blip r:embed="rId3"/>
          <a:stretch>
            <a:fillRect/>
          </a:stretch>
        </p:blipFill>
        <p:spPr>
          <a:xfrm>
            <a:off x="352705" y="5378285"/>
            <a:ext cx="8858250" cy="257175"/>
          </a:xfrm>
          <a:prstGeom prst="rect">
            <a:avLst/>
          </a:prstGeom>
        </p:spPr>
      </p:pic>
    </p:spTree>
    <p:extLst>
      <p:ext uri="{BB962C8B-B14F-4D97-AF65-F5344CB8AC3E}">
        <p14:creationId xmlns:p14="http://schemas.microsoft.com/office/powerpoint/2010/main" val="111969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13</a:t>
            </a:fld>
            <a:endParaRPr lang="nl-NL"/>
          </a:p>
        </p:txBody>
      </p:sp>
      <p:sp>
        <p:nvSpPr>
          <p:cNvPr id="3" name="Title 2"/>
          <p:cNvSpPr>
            <a:spLocks noGrp="1"/>
          </p:cNvSpPr>
          <p:nvPr>
            <p:ph type="title"/>
          </p:nvPr>
        </p:nvSpPr>
        <p:spPr/>
        <p:txBody>
          <a:bodyPr/>
          <a:lstStyle/>
          <a:p>
            <a:r>
              <a:rPr lang="en-US" sz="1400" dirty="0"/>
              <a:t>CPQ Asia: Connectivity Check : </a:t>
            </a:r>
            <a:r>
              <a:rPr lang="en-US" sz="1400" dirty="0" err="1"/>
              <a:t>IPAccess</a:t>
            </a:r>
            <a:r>
              <a:rPr lang="en-US" sz="1400" dirty="0"/>
              <a:t> : Japan </a:t>
            </a:r>
            <a:endParaRPr lang="en-US" sz="1400" dirty="0"/>
          </a:p>
        </p:txBody>
      </p:sp>
      <p:pic>
        <p:nvPicPr>
          <p:cNvPr id="5" name="Picture 4"/>
          <p:cNvPicPr>
            <a:picLocks noChangeAspect="1"/>
          </p:cNvPicPr>
          <p:nvPr/>
        </p:nvPicPr>
        <p:blipFill>
          <a:blip r:embed="rId2"/>
          <a:stretch>
            <a:fillRect/>
          </a:stretch>
        </p:blipFill>
        <p:spPr>
          <a:xfrm>
            <a:off x="114157" y="691557"/>
            <a:ext cx="9124950" cy="5229225"/>
          </a:xfrm>
          <a:prstGeom prst="rect">
            <a:avLst/>
          </a:prstGeom>
        </p:spPr>
      </p:pic>
      <p:pic>
        <p:nvPicPr>
          <p:cNvPr id="6" name="Picture 5"/>
          <p:cNvPicPr>
            <a:picLocks noChangeAspect="1"/>
          </p:cNvPicPr>
          <p:nvPr/>
        </p:nvPicPr>
        <p:blipFill>
          <a:blip r:embed="rId3"/>
          <a:stretch>
            <a:fillRect/>
          </a:stretch>
        </p:blipFill>
        <p:spPr>
          <a:xfrm>
            <a:off x="247507" y="6036874"/>
            <a:ext cx="8858250" cy="257175"/>
          </a:xfrm>
          <a:prstGeom prst="rect">
            <a:avLst/>
          </a:prstGeom>
        </p:spPr>
      </p:pic>
      <p:sp>
        <p:nvSpPr>
          <p:cNvPr id="7" name="Rectangle 6"/>
          <p:cNvSpPr/>
          <p:nvPr/>
        </p:nvSpPr>
        <p:spPr>
          <a:xfrm>
            <a:off x="114157" y="6083569"/>
            <a:ext cx="992778" cy="326572"/>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Vertical Text Placeholder 1"/>
          <p:cNvSpPr txBox="1">
            <a:spLocks/>
          </p:cNvSpPr>
          <p:nvPr/>
        </p:nvSpPr>
        <p:spPr>
          <a:xfrm>
            <a:off x="9535886" y="721694"/>
            <a:ext cx="2129246" cy="5859577"/>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pPr marL="263525" lvl="2">
              <a:buClr>
                <a:schemeClr val="accent1"/>
              </a:buClr>
            </a:pPr>
            <a:r>
              <a:rPr lang="en-US" sz="1300" dirty="0" smtClean="0"/>
              <a:t>Once user selects an ULL Fibre option then the bandwidth and Resiliency will validated against what is present on the quote and appropriate error message will be shown</a:t>
            </a:r>
          </a:p>
          <a:p>
            <a:pPr marL="263525" lvl="2">
              <a:buClr>
                <a:schemeClr val="accent1"/>
              </a:buClr>
            </a:pPr>
            <a:endParaRPr lang="en-US" sz="1300" dirty="0" smtClean="0"/>
          </a:p>
          <a:p>
            <a:pPr marL="263525" lvl="2">
              <a:buClr>
                <a:schemeClr val="accent1"/>
              </a:buClr>
            </a:pPr>
            <a:r>
              <a:rPr lang="en-GB" sz="1300" dirty="0" smtClean="0"/>
              <a:t>Scenario3: For IPAccess, for the secondary connection the bandwidth check has to be done against the Backup bandwidth</a:t>
            </a:r>
            <a:endParaRPr lang="en-US" sz="1300" dirty="0" smtClean="0"/>
          </a:p>
          <a:p>
            <a:endParaRPr lang="en-US" sz="1300" dirty="0" smtClean="0"/>
          </a:p>
          <a:p>
            <a:pPr lvl="2">
              <a:spcBef>
                <a:spcPts val="0"/>
              </a:spcBef>
            </a:pPr>
            <a:endParaRPr lang="en-US" sz="1200" dirty="0" smtClean="0"/>
          </a:p>
          <a:p>
            <a:pPr lvl="2"/>
            <a:endParaRPr lang="en-US" sz="1200" dirty="0" smtClean="0"/>
          </a:p>
          <a:p>
            <a:pPr marL="263525" lvl="1" indent="0">
              <a:buFont typeface="Wingdings" panose="05000000000000000000" pitchFamily="2" charset="2"/>
              <a:buNone/>
            </a:pPr>
            <a:endParaRPr lang="en-US" dirty="0"/>
          </a:p>
        </p:txBody>
      </p:sp>
      <p:sp>
        <p:nvSpPr>
          <p:cNvPr id="9" name="Rectangle 8"/>
          <p:cNvSpPr/>
          <p:nvPr/>
        </p:nvSpPr>
        <p:spPr>
          <a:xfrm>
            <a:off x="4007193" y="2324123"/>
            <a:ext cx="5403787" cy="374306"/>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latin typeface="+mj-lt"/>
              </a:rPr>
              <a:t>Bandwidth option selected in the ULL Table does match the bandwidth Please change the bandwidth or select  another option from ULL table</a:t>
            </a:r>
            <a:endParaRPr lang="en-US" sz="900" dirty="0">
              <a:solidFill>
                <a:srgbClr val="FF0000"/>
              </a:solidFill>
              <a:latin typeface="+mj-lt"/>
            </a:endParaRPr>
          </a:p>
        </p:txBody>
      </p:sp>
      <p:sp>
        <p:nvSpPr>
          <p:cNvPr id="10" name="Rectangle 9"/>
          <p:cNvSpPr/>
          <p:nvPr/>
        </p:nvSpPr>
        <p:spPr>
          <a:xfrm>
            <a:off x="4007193" y="2992491"/>
            <a:ext cx="5300580" cy="344730"/>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rgbClr val="FF0000"/>
                </a:solidFill>
                <a:latin typeface="+mj-lt"/>
              </a:rPr>
              <a:t>Resiliency option selected in the ULL Table does match the Resiliency selected  Please change the bandwidth or select  another option from ULL table</a:t>
            </a:r>
            <a:endParaRPr lang="en-US" sz="900" dirty="0">
              <a:solidFill>
                <a:srgbClr val="FF0000"/>
              </a:solidFill>
              <a:latin typeface="+mj-lt"/>
            </a:endParaRPr>
          </a:p>
        </p:txBody>
      </p:sp>
    </p:spTree>
    <p:extLst>
      <p:ext uri="{BB962C8B-B14F-4D97-AF65-F5344CB8AC3E}">
        <p14:creationId xmlns:p14="http://schemas.microsoft.com/office/powerpoint/2010/main" val="338200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14</a:t>
            </a:fld>
            <a:endParaRPr lang="nl-NL"/>
          </a:p>
        </p:txBody>
      </p:sp>
      <p:sp>
        <p:nvSpPr>
          <p:cNvPr id="3" name="Title 2"/>
          <p:cNvSpPr>
            <a:spLocks noGrp="1"/>
          </p:cNvSpPr>
          <p:nvPr>
            <p:ph type="title"/>
          </p:nvPr>
        </p:nvSpPr>
        <p:spPr/>
        <p:txBody>
          <a:bodyPr/>
          <a:lstStyle/>
          <a:p>
            <a:r>
              <a:rPr lang="en-US" sz="1400" dirty="0"/>
              <a:t>CPQ Asia: Connectivity Check : </a:t>
            </a:r>
            <a:r>
              <a:rPr lang="en-US" sz="1400" dirty="0" smtClean="0"/>
              <a:t>South Korea</a:t>
            </a:r>
            <a:endParaRPr lang="en-US" sz="1400" dirty="0"/>
          </a:p>
        </p:txBody>
      </p:sp>
      <p:pic>
        <p:nvPicPr>
          <p:cNvPr id="5" name="Picture 4"/>
          <p:cNvPicPr>
            <a:picLocks noChangeAspect="1"/>
          </p:cNvPicPr>
          <p:nvPr/>
        </p:nvPicPr>
        <p:blipFill>
          <a:blip r:embed="rId2"/>
          <a:stretch>
            <a:fillRect/>
          </a:stretch>
        </p:blipFill>
        <p:spPr>
          <a:xfrm>
            <a:off x="0" y="829957"/>
            <a:ext cx="8270744" cy="3045096"/>
          </a:xfrm>
          <a:prstGeom prst="rect">
            <a:avLst/>
          </a:prstGeom>
        </p:spPr>
      </p:pic>
      <p:pic>
        <p:nvPicPr>
          <p:cNvPr id="6" name="Picture 5"/>
          <p:cNvPicPr>
            <a:picLocks noChangeAspect="1"/>
          </p:cNvPicPr>
          <p:nvPr/>
        </p:nvPicPr>
        <p:blipFill>
          <a:blip r:embed="rId3"/>
          <a:stretch>
            <a:fillRect/>
          </a:stretch>
        </p:blipFill>
        <p:spPr>
          <a:xfrm>
            <a:off x="0" y="3875053"/>
            <a:ext cx="8270744" cy="1573096"/>
          </a:xfrm>
          <a:prstGeom prst="rect">
            <a:avLst/>
          </a:prstGeom>
        </p:spPr>
      </p:pic>
      <p:sp>
        <p:nvSpPr>
          <p:cNvPr id="7" name="Vertical Text Placeholder 1"/>
          <p:cNvSpPr txBox="1">
            <a:spLocks/>
          </p:cNvSpPr>
          <p:nvPr/>
        </p:nvSpPr>
        <p:spPr>
          <a:xfrm>
            <a:off x="8720919" y="829957"/>
            <a:ext cx="3088943" cy="5859577"/>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pPr marL="263525" lvl="2">
              <a:buClr>
                <a:schemeClr val="accent1"/>
              </a:buClr>
            </a:pPr>
            <a:r>
              <a:rPr lang="en-GB" sz="1300" dirty="0" smtClean="0"/>
              <a:t>For South Korea, we have a one DC building which provides on-net </a:t>
            </a:r>
            <a:r>
              <a:rPr lang="en-GB" sz="1300" dirty="0" smtClean="0"/>
              <a:t>connectivity</a:t>
            </a:r>
            <a:endParaRPr lang="en-GB" sz="1300" dirty="0" smtClean="0"/>
          </a:p>
          <a:p>
            <a:r>
              <a:rPr lang="en-US" sz="1300" dirty="0" smtClean="0"/>
              <a:t>Base price not found message comes in the pricing grid for this DC selection</a:t>
            </a:r>
            <a:r>
              <a:rPr lang="en-US" sz="1300" dirty="0" smtClean="0"/>
              <a:t>.</a:t>
            </a:r>
            <a:endParaRPr lang="en-US" sz="1300" dirty="0"/>
          </a:p>
          <a:p>
            <a:r>
              <a:rPr lang="en-US" sz="1300" dirty="0" smtClean="0"/>
              <a:t>CPQ will not provide any additional logic to handle any product specific variation for this DC</a:t>
            </a:r>
          </a:p>
          <a:p>
            <a:pPr lvl="2">
              <a:spcBef>
                <a:spcPts val="0"/>
              </a:spcBef>
            </a:pPr>
            <a:endParaRPr lang="en-US" sz="1200" dirty="0" smtClean="0"/>
          </a:p>
          <a:p>
            <a:pPr lvl="2"/>
            <a:endParaRPr lang="en-US" sz="1200" dirty="0" smtClean="0"/>
          </a:p>
          <a:p>
            <a:pPr marL="263525" lvl="1" indent="0">
              <a:buFont typeface="Wingdings" panose="05000000000000000000" pitchFamily="2" charset="2"/>
              <a:buNone/>
            </a:pPr>
            <a:endParaRPr lang="en-US" dirty="0"/>
          </a:p>
        </p:txBody>
      </p:sp>
    </p:spTree>
    <p:extLst>
      <p:ext uri="{BB962C8B-B14F-4D97-AF65-F5344CB8AC3E}">
        <p14:creationId xmlns:p14="http://schemas.microsoft.com/office/powerpoint/2010/main" val="115574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15</a:t>
            </a:fld>
            <a:endParaRPr lang="nl-NL"/>
          </a:p>
        </p:txBody>
      </p:sp>
      <p:sp>
        <p:nvSpPr>
          <p:cNvPr id="3" name="Title 2"/>
          <p:cNvSpPr>
            <a:spLocks noGrp="1"/>
          </p:cNvSpPr>
          <p:nvPr>
            <p:ph type="title"/>
          </p:nvPr>
        </p:nvSpPr>
        <p:spPr/>
        <p:txBody>
          <a:bodyPr/>
          <a:lstStyle/>
          <a:p>
            <a:r>
              <a:rPr lang="en-US" sz="1400" dirty="0"/>
              <a:t>CPQ </a:t>
            </a:r>
            <a:r>
              <a:rPr lang="en-US" sz="1400" dirty="0" smtClean="0"/>
              <a:t>Asia: Site Override: Onnet</a:t>
            </a:r>
            <a:endParaRPr lang="en-US" sz="1400" dirty="0"/>
          </a:p>
        </p:txBody>
      </p:sp>
      <p:sp>
        <p:nvSpPr>
          <p:cNvPr id="8" name="Vertical Text Placeholder 1"/>
          <p:cNvSpPr txBox="1">
            <a:spLocks/>
          </p:cNvSpPr>
          <p:nvPr/>
        </p:nvSpPr>
        <p:spPr>
          <a:xfrm>
            <a:off x="8769247" y="576700"/>
            <a:ext cx="3417758" cy="5859577"/>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pPr marL="285750" lvl="2" indent="-285750">
              <a:buClr>
                <a:schemeClr val="accent1"/>
              </a:buClr>
            </a:pPr>
            <a:r>
              <a:rPr lang="en-GB" sz="1300" dirty="0">
                <a:solidFill>
                  <a:schemeClr val="tx1"/>
                </a:solidFill>
              </a:rPr>
              <a:t>CPQ will have an option to </a:t>
            </a:r>
            <a:r>
              <a:rPr lang="en-GB" sz="1300" dirty="0" smtClean="0">
                <a:solidFill>
                  <a:schemeClr val="tx1"/>
                </a:solidFill>
              </a:rPr>
              <a:t>override the connectivity check to </a:t>
            </a:r>
            <a:r>
              <a:rPr lang="en-GB" sz="1300" dirty="0" err="1" smtClean="0">
                <a:solidFill>
                  <a:schemeClr val="tx1"/>
                </a:solidFill>
              </a:rPr>
              <a:t>Onnet</a:t>
            </a:r>
            <a:r>
              <a:rPr lang="en-GB" sz="1300" dirty="0" smtClean="0">
                <a:solidFill>
                  <a:schemeClr val="tx1"/>
                </a:solidFill>
              </a:rPr>
              <a:t> or ULL </a:t>
            </a:r>
            <a:r>
              <a:rPr lang="en-GB" sz="1300" dirty="0" smtClean="0">
                <a:solidFill>
                  <a:schemeClr val="tx1"/>
                </a:solidFill>
              </a:rPr>
              <a:t>Fibre</a:t>
            </a:r>
            <a:r>
              <a:rPr lang="en-GB" sz="1300" dirty="0" smtClean="0">
                <a:solidFill>
                  <a:schemeClr val="tx1"/>
                </a:solidFill>
              </a:rPr>
              <a:t>.</a:t>
            </a:r>
          </a:p>
          <a:p>
            <a:pPr marL="285750" lvl="2" indent="-285750">
              <a:buClr>
                <a:schemeClr val="accent1"/>
              </a:buClr>
            </a:pPr>
            <a:r>
              <a:rPr lang="en-GB" sz="1300" dirty="0" smtClean="0">
                <a:solidFill>
                  <a:schemeClr val="tx1"/>
                </a:solidFill>
              </a:rPr>
              <a:t>If the site does not return the connectivity check as </a:t>
            </a:r>
            <a:r>
              <a:rPr lang="en-GB" sz="1300" dirty="0" err="1" smtClean="0">
                <a:solidFill>
                  <a:schemeClr val="tx1"/>
                </a:solidFill>
              </a:rPr>
              <a:t>Onnet</a:t>
            </a:r>
            <a:r>
              <a:rPr lang="en-GB" sz="1300" dirty="0" smtClean="0">
                <a:solidFill>
                  <a:schemeClr val="tx1"/>
                </a:solidFill>
              </a:rPr>
              <a:t>, then user will have an option to override the connectivity to </a:t>
            </a:r>
            <a:r>
              <a:rPr lang="en-GB" sz="1300" dirty="0" err="1" smtClean="0">
                <a:solidFill>
                  <a:schemeClr val="tx1"/>
                </a:solidFill>
              </a:rPr>
              <a:t>Onnet</a:t>
            </a:r>
            <a:r>
              <a:rPr lang="en-GB" sz="1300" dirty="0" smtClean="0">
                <a:solidFill>
                  <a:schemeClr val="tx1"/>
                </a:solidFill>
              </a:rPr>
              <a:t> by clicking on the ‘Override to </a:t>
            </a:r>
            <a:r>
              <a:rPr lang="en-GB" sz="1300" dirty="0" err="1" smtClean="0">
                <a:solidFill>
                  <a:schemeClr val="tx1"/>
                </a:solidFill>
              </a:rPr>
              <a:t>Onnet</a:t>
            </a:r>
            <a:r>
              <a:rPr lang="en-GB" sz="1300" dirty="0" smtClean="0">
                <a:solidFill>
                  <a:schemeClr val="tx1"/>
                </a:solidFill>
              </a:rPr>
              <a:t>’ checkbox. ULL Fibre override option will disabled as user has not done ULL Fibre check.</a:t>
            </a:r>
          </a:p>
          <a:p>
            <a:r>
              <a:rPr lang="en-US" sz="1300" dirty="0" smtClean="0">
                <a:solidFill>
                  <a:schemeClr val="tx1"/>
                </a:solidFill>
              </a:rPr>
              <a:t>When </a:t>
            </a:r>
            <a:r>
              <a:rPr lang="en-US" sz="1300" dirty="0">
                <a:solidFill>
                  <a:schemeClr val="tx1"/>
                </a:solidFill>
              </a:rPr>
              <a:t>the </a:t>
            </a:r>
            <a:r>
              <a:rPr lang="en-US" sz="1300" dirty="0" smtClean="0">
                <a:solidFill>
                  <a:schemeClr val="tx1"/>
                </a:solidFill>
              </a:rPr>
              <a:t>Override </a:t>
            </a:r>
            <a:r>
              <a:rPr lang="en-US" sz="1300" dirty="0" smtClean="0">
                <a:solidFill>
                  <a:schemeClr val="tx1"/>
                </a:solidFill>
              </a:rPr>
              <a:t>to </a:t>
            </a:r>
            <a:r>
              <a:rPr lang="en-US" sz="1300" dirty="0" err="1" smtClean="0">
                <a:solidFill>
                  <a:schemeClr val="tx1"/>
                </a:solidFill>
              </a:rPr>
              <a:t>onnet</a:t>
            </a:r>
            <a:r>
              <a:rPr lang="en-US" sz="1300" dirty="0" smtClean="0">
                <a:solidFill>
                  <a:schemeClr val="tx1"/>
                </a:solidFill>
              </a:rPr>
              <a:t> selected  </a:t>
            </a:r>
            <a:r>
              <a:rPr lang="en-US" sz="1300" dirty="0" smtClean="0">
                <a:solidFill>
                  <a:schemeClr val="tx1"/>
                </a:solidFill>
              </a:rPr>
              <a:t>, </a:t>
            </a:r>
            <a:r>
              <a:rPr lang="en-US" sz="1300" dirty="0">
                <a:solidFill>
                  <a:schemeClr val="tx1"/>
                </a:solidFill>
              </a:rPr>
              <a:t>the access type will be updated to </a:t>
            </a:r>
            <a:r>
              <a:rPr lang="en-US" sz="1300" dirty="0" smtClean="0">
                <a:solidFill>
                  <a:schemeClr val="tx1"/>
                </a:solidFill>
              </a:rPr>
              <a:t>“</a:t>
            </a:r>
            <a:r>
              <a:rPr lang="en-US" sz="1300" dirty="0" smtClean="0">
                <a:solidFill>
                  <a:schemeClr val="tx1"/>
                </a:solidFill>
              </a:rPr>
              <a:t>Colt Fibre</a:t>
            </a:r>
            <a:r>
              <a:rPr lang="en-US" sz="1300" dirty="0" smtClean="0">
                <a:solidFill>
                  <a:schemeClr val="tx1"/>
                </a:solidFill>
              </a:rPr>
              <a:t>”</a:t>
            </a:r>
            <a:endParaRPr lang="en-US" sz="1300" dirty="0" smtClean="0">
              <a:solidFill>
                <a:schemeClr val="tx1"/>
              </a:solidFill>
            </a:endParaRPr>
          </a:p>
          <a:p>
            <a:r>
              <a:rPr lang="en-US" sz="1300" dirty="0">
                <a:solidFill>
                  <a:schemeClr val="tx1"/>
                </a:solidFill>
              </a:rPr>
              <a:t>The Overridden Building will be updated to “Existing Building</a:t>
            </a:r>
            <a:r>
              <a:rPr lang="en-US" sz="1300" dirty="0" smtClean="0">
                <a:solidFill>
                  <a:schemeClr val="tx1"/>
                </a:solidFill>
              </a:rPr>
              <a:t>”</a:t>
            </a:r>
          </a:p>
          <a:p>
            <a:pPr marL="263525" lvl="2">
              <a:buClr>
                <a:schemeClr val="accent1"/>
              </a:buClr>
            </a:pPr>
            <a:r>
              <a:rPr lang="en-US" sz="1300" dirty="0">
                <a:solidFill>
                  <a:schemeClr val="tx1"/>
                </a:solidFill>
              </a:rPr>
              <a:t>Email Notification applicable teams  when the override site feature is used by CPQ </a:t>
            </a:r>
            <a:r>
              <a:rPr lang="en-US" sz="1300" dirty="0" smtClean="0">
                <a:solidFill>
                  <a:schemeClr val="tx1"/>
                </a:solidFill>
              </a:rPr>
              <a:t>user</a:t>
            </a:r>
            <a:endParaRPr lang="en-US" sz="1300" dirty="0">
              <a:solidFill>
                <a:schemeClr val="tx1"/>
              </a:solidFill>
            </a:endParaRPr>
          </a:p>
          <a:p>
            <a:r>
              <a:rPr lang="en-US" sz="1300" dirty="0" smtClean="0">
                <a:solidFill>
                  <a:schemeClr val="tx1"/>
                </a:solidFill>
              </a:rPr>
              <a:t>Note</a:t>
            </a:r>
            <a:r>
              <a:rPr lang="en-US" sz="1300" dirty="0">
                <a:solidFill>
                  <a:schemeClr val="tx1"/>
                </a:solidFill>
              </a:rPr>
              <a:t>: “If the user does not enter the override reason and select the confirmation checkbox, CPQ will display a warning message to the user to enter those details before they can progress further</a:t>
            </a:r>
            <a:r>
              <a:rPr lang="en-US" sz="1300" dirty="0" smtClean="0">
                <a:solidFill>
                  <a:schemeClr val="tx1"/>
                </a:solidFill>
              </a:rPr>
              <a:t>.</a:t>
            </a:r>
          </a:p>
          <a:p>
            <a:r>
              <a:rPr lang="en-US" sz="1300" dirty="0" smtClean="0">
                <a:solidFill>
                  <a:schemeClr val="tx1"/>
                </a:solidFill>
              </a:rPr>
              <a:t>For business rules please refer slide ‘</a:t>
            </a:r>
            <a:r>
              <a:rPr lang="en-US" sz="1300" dirty="0" smtClean="0">
                <a:solidFill>
                  <a:schemeClr val="accent2"/>
                </a:solidFill>
              </a:rPr>
              <a:t>Override </a:t>
            </a:r>
            <a:r>
              <a:rPr lang="en-US" sz="1300" dirty="0">
                <a:solidFill>
                  <a:schemeClr val="accent2"/>
                </a:solidFill>
              </a:rPr>
              <a:t>Site Details – Business </a:t>
            </a:r>
            <a:r>
              <a:rPr lang="en-US" sz="1300" dirty="0" smtClean="0">
                <a:solidFill>
                  <a:schemeClr val="accent2"/>
                </a:solidFill>
              </a:rPr>
              <a:t>Rules’</a:t>
            </a:r>
            <a:endParaRPr lang="en-IN" sz="1300" dirty="0">
              <a:solidFill>
                <a:schemeClr val="tx1"/>
              </a:solidFill>
            </a:endParaRPr>
          </a:p>
          <a:p>
            <a:pPr lvl="2">
              <a:spcBef>
                <a:spcPts val="0"/>
              </a:spcBef>
            </a:pPr>
            <a:endParaRPr lang="en-US" sz="1300" dirty="0" smtClean="0">
              <a:solidFill>
                <a:schemeClr val="tx1"/>
              </a:solidFill>
            </a:endParaRPr>
          </a:p>
          <a:p>
            <a:pPr lvl="2"/>
            <a:endParaRPr lang="en-US" sz="1300" dirty="0" smtClean="0">
              <a:solidFill>
                <a:schemeClr val="tx1"/>
              </a:solidFill>
            </a:endParaRPr>
          </a:p>
          <a:p>
            <a:pPr lvl="1"/>
            <a:endParaRPr lang="en-US" sz="1300" dirty="0">
              <a:solidFill>
                <a:schemeClr val="tx1"/>
              </a:solidFill>
            </a:endParaRPr>
          </a:p>
        </p:txBody>
      </p:sp>
      <p:pic>
        <p:nvPicPr>
          <p:cNvPr id="9" name="Picture 8"/>
          <p:cNvPicPr>
            <a:picLocks noChangeAspect="1"/>
          </p:cNvPicPr>
          <p:nvPr/>
        </p:nvPicPr>
        <p:blipFill>
          <a:blip r:embed="rId2"/>
          <a:stretch>
            <a:fillRect/>
          </a:stretch>
        </p:blipFill>
        <p:spPr>
          <a:xfrm>
            <a:off x="19051" y="6060228"/>
            <a:ext cx="8858250" cy="257175"/>
          </a:xfrm>
          <a:prstGeom prst="rect">
            <a:avLst/>
          </a:prstGeom>
        </p:spPr>
      </p:pic>
      <p:pic>
        <p:nvPicPr>
          <p:cNvPr id="10" name="Picture 9"/>
          <p:cNvPicPr>
            <a:picLocks noChangeAspect="1"/>
          </p:cNvPicPr>
          <p:nvPr/>
        </p:nvPicPr>
        <p:blipFill>
          <a:blip r:embed="rId3"/>
          <a:stretch>
            <a:fillRect/>
          </a:stretch>
        </p:blipFill>
        <p:spPr>
          <a:xfrm>
            <a:off x="19051" y="576700"/>
            <a:ext cx="8645264" cy="5295900"/>
          </a:xfrm>
          <a:prstGeom prst="rect">
            <a:avLst/>
          </a:prstGeom>
        </p:spPr>
      </p:pic>
      <p:sp>
        <p:nvSpPr>
          <p:cNvPr id="11" name="Rectangle 10"/>
          <p:cNvSpPr/>
          <p:nvPr/>
        </p:nvSpPr>
        <p:spPr>
          <a:xfrm>
            <a:off x="1843790" y="989351"/>
            <a:ext cx="2473377" cy="119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a:stretch>
            <a:fillRect/>
          </a:stretch>
        </p:blipFill>
        <p:spPr>
          <a:xfrm>
            <a:off x="1843790" y="918772"/>
            <a:ext cx="3952875" cy="190500"/>
          </a:xfrm>
          <a:prstGeom prst="rect">
            <a:avLst/>
          </a:prstGeom>
        </p:spPr>
      </p:pic>
    </p:spTree>
    <p:extLst>
      <p:ext uri="{BB962C8B-B14F-4D97-AF65-F5344CB8AC3E}">
        <p14:creationId xmlns:p14="http://schemas.microsoft.com/office/powerpoint/2010/main" val="193352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16</a:t>
            </a:fld>
            <a:endParaRPr lang="nl-NL"/>
          </a:p>
        </p:txBody>
      </p:sp>
      <p:sp>
        <p:nvSpPr>
          <p:cNvPr id="3" name="Title 2"/>
          <p:cNvSpPr>
            <a:spLocks noGrp="1"/>
          </p:cNvSpPr>
          <p:nvPr>
            <p:ph type="title"/>
          </p:nvPr>
        </p:nvSpPr>
        <p:spPr/>
        <p:txBody>
          <a:bodyPr/>
          <a:lstStyle/>
          <a:p>
            <a:r>
              <a:rPr lang="en-US" sz="1400" dirty="0"/>
              <a:t>CPQ </a:t>
            </a:r>
            <a:r>
              <a:rPr lang="en-US" sz="1400" dirty="0" smtClean="0"/>
              <a:t>Asia: Site Override: ULL Fibre</a:t>
            </a:r>
            <a:endParaRPr lang="en-US" sz="1400" dirty="0"/>
          </a:p>
        </p:txBody>
      </p:sp>
      <p:pic>
        <p:nvPicPr>
          <p:cNvPr id="5" name="Picture 4"/>
          <p:cNvPicPr>
            <a:picLocks noChangeAspect="1"/>
          </p:cNvPicPr>
          <p:nvPr/>
        </p:nvPicPr>
        <p:blipFill>
          <a:blip r:embed="rId2"/>
          <a:stretch>
            <a:fillRect/>
          </a:stretch>
        </p:blipFill>
        <p:spPr>
          <a:xfrm>
            <a:off x="495846" y="6134319"/>
            <a:ext cx="3705225" cy="352425"/>
          </a:xfrm>
          <a:prstGeom prst="rect">
            <a:avLst/>
          </a:prstGeom>
        </p:spPr>
      </p:pic>
      <p:sp>
        <p:nvSpPr>
          <p:cNvPr id="8" name="Vertical Text Placeholder 1"/>
          <p:cNvSpPr txBox="1">
            <a:spLocks/>
          </p:cNvSpPr>
          <p:nvPr/>
        </p:nvSpPr>
        <p:spPr>
          <a:xfrm>
            <a:off x="8886279" y="576700"/>
            <a:ext cx="3300725" cy="5859577"/>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pPr marL="285750" lvl="2" indent="-285750">
              <a:buClr>
                <a:schemeClr val="accent1"/>
              </a:buClr>
            </a:pPr>
            <a:r>
              <a:rPr lang="en-GB" sz="1300" dirty="0" smtClean="0">
                <a:solidFill>
                  <a:schemeClr val="tx1"/>
                </a:solidFill>
              </a:rPr>
              <a:t>If the site does not return the connectivity check for  ULL Fibre, then user will have an option to override the connectivity to ULL Fibre by clicking on the ‘Override to ULL </a:t>
            </a:r>
            <a:r>
              <a:rPr lang="en-GB" sz="1300" dirty="0" err="1" smtClean="0">
                <a:solidFill>
                  <a:schemeClr val="tx1"/>
                </a:solidFill>
              </a:rPr>
              <a:t>FIbre</a:t>
            </a:r>
            <a:r>
              <a:rPr lang="en-GB" sz="1300" dirty="0" smtClean="0">
                <a:solidFill>
                  <a:schemeClr val="tx1"/>
                </a:solidFill>
              </a:rPr>
              <a:t>’ checkbox. </a:t>
            </a:r>
          </a:p>
          <a:p>
            <a:r>
              <a:rPr lang="en-US" sz="1300" dirty="0" smtClean="0">
                <a:solidFill>
                  <a:schemeClr val="tx1"/>
                </a:solidFill>
              </a:rPr>
              <a:t>When </a:t>
            </a:r>
            <a:r>
              <a:rPr lang="en-US" sz="1300" dirty="0">
                <a:solidFill>
                  <a:schemeClr val="tx1"/>
                </a:solidFill>
              </a:rPr>
              <a:t>the </a:t>
            </a:r>
            <a:r>
              <a:rPr lang="en-US" sz="1300" dirty="0" smtClean="0">
                <a:solidFill>
                  <a:schemeClr val="tx1"/>
                </a:solidFill>
              </a:rPr>
              <a:t>Override </a:t>
            </a:r>
            <a:r>
              <a:rPr lang="en-US" sz="1300" dirty="0" smtClean="0">
                <a:solidFill>
                  <a:schemeClr val="tx1"/>
                </a:solidFill>
              </a:rPr>
              <a:t>to ULL Fibre selected  </a:t>
            </a:r>
            <a:r>
              <a:rPr lang="en-US" sz="1300" dirty="0" smtClean="0">
                <a:solidFill>
                  <a:schemeClr val="tx1"/>
                </a:solidFill>
              </a:rPr>
              <a:t>, </a:t>
            </a:r>
            <a:r>
              <a:rPr lang="en-US" sz="1300" dirty="0">
                <a:solidFill>
                  <a:schemeClr val="tx1"/>
                </a:solidFill>
              </a:rPr>
              <a:t>the access type will be updated to </a:t>
            </a:r>
            <a:r>
              <a:rPr lang="en-US" sz="1300" dirty="0" smtClean="0">
                <a:solidFill>
                  <a:schemeClr val="tx1"/>
                </a:solidFill>
              </a:rPr>
              <a:t>“</a:t>
            </a:r>
            <a:r>
              <a:rPr lang="en-US" sz="1300" dirty="0" smtClean="0">
                <a:solidFill>
                  <a:schemeClr val="tx1"/>
                </a:solidFill>
              </a:rPr>
              <a:t>ULL Fibre</a:t>
            </a:r>
            <a:r>
              <a:rPr lang="en-US" sz="1300" dirty="0" smtClean="0">
                <a:solidFill>
                  <a:schemeClr val="tx1"/>
                </a:solidFill>
              </a:rPr>
              <a:t>”</a:t>
            </a:r>
            <a:endParaRPr lang="en-US" sz="1300" dirty="0" smtClean="0">
              <a:solidFill>
                <a:schemeClr val="tx1"/>
              </a:solidFill>
            </a:endParaRPr>
          </a:p>
          <a:p>
            <a:r>
              <a:rPr lang="en-US" sz="1300" dirty="0">
                <a:solidFill>
                  <a:schemeClr val="tx1"/>
                </a:solidFill>
              </a:rPr>
              <a:t>The Overridden Building will be updated to “Existing Building</a:t>
            </a:r>
            <a:r>
              <a:rPr lang="en-US" sz="1300" dirty="0" smtClean="0">
                <a:solidFill>
                  <a:schemeClr val="tx1"/>
                </a:solidFill>
              </a:rPr>
              <a:t>”</a:t>
            </a:r>
          </a:p>
          <a:p>
            <a:pPr marL="263525" lvl="2">
              <a:buClr>
                <a:schemeClr val="accent1"/>
              </a:buClr>
            </a:pPr>
            <a:r>
              <a:rPr lang="en-US" sz="1300" dirty="0">
                <a:solidFill>
                  <a:schemeClr val="tx1"/>
                </a:solidFill>
              </a:rPr>
              <a:t>Email Notification applicable teams  when the override site feature is used by CPQ </a:t>
            </a:r>
            <a:r>
              <a:rPr lang="en-US" sz="1300" dirty="0" smtClean="0">
                <a:solidFill>
                  <a:schemeClr val="tx1"/>
                </a:solidFill>
              </a:rPr>
              <a:t>user</a:t>
            </a:r>
            <a:endParaRPr lang="en-US" sz="1300" dirty="0">
              <a:solidFill>
                <a:schemeClr val="tx1"/>
              </a:solidFill>
            </a:endParaRPr>
          </a:p>
          <a:p>
            <a:r>
              <a:rPr lang="en-US" sz="1300" dirty="0" smtClean="0">
                <a:solidFill>
                  <a:schemeClr val="tx1"/>
                </a:solidFill>
              </a:rPr>
              <a:t>Note</a:t>
            </a:r>
            <a:r>
              <a:rPr lang="en-US" sz="1300" dirty="0">
                <a:solidFill>
                  <a:schemeClr val="tx1"/>
                </a:solidFill>
              </a:rPr>
              <a:t>: “If the user does not enter the override reason and select the confirmation checkbox, CPQ will display a warning message to the user to enter those details before they can progress further</a:t>
            </a:r>
            <a:r>
              <a:rPr lang="en-US" sz="1300" dirty="0" smtClean="0">
                <a:solidFill>
                  <a:schemeClr val="tx1"/>
                </a:solidFill>
              </a:rPr>
              <a:t>.</a:t>
            </a:r>
          </a:p>
          <a:p>
            <a:r>
              <a:rPr lang="en-US" sz="1300" dirty="0" smtClean="0">
                <a:solidFill>
                  <a:schemeClr val="tx1"/>
                </a:solidFill>
              </a:rPr>
              <a:t>For business rules please refer slide ‘</a:t>
            </a:r>
            <a:r>
              <a:rPr lang="en-US" sz="1300" dirty="0" smtClean="0">
                <a:solidFill>
                  <a:schemeClr val="accent2"/>
                </a:solidFill>
              </a:rPr>
              <a:t>Override </a:t>
            </a:r>
            <a:r>
              <a:rPr lang="en-US" sz="1300" dirty="0">
                <a:solidFill>
                  <a:schemeClr val="accent2"/>
                </a:solidFill>
              </a:rPr>
              <a:t>Site Details – Business </a:t>
            </a:r>
            <a:r>
              <a:rPr lang="en-US" sz="1300" dirty="0" smtClean="0">
                <a:solidFill>
                  <a:schemeClr val="accent2"/>
                </a:solidFill>
              </a:rPr>
              <a:t>Rules’</a:t>
            </a:r>
            <a:endParaRPr lang="en-IN" sz="1300" dirty="0">
              <a:solidFill>
                <a:schemeClr val="tx1"/>
              </a:solidFill>
            </a:endParaRPr>
          </a:p>
          <a:p>
            <a:pPr lvl="2">
              <a:spcBef>
                <a:spcPts val="0"/>
              </a:spcBef>
            </a:pPr>
            <a:endParaRPr lang="en-US" sz="1300" dirty="0" smtClean="0">
              <a:solidFill>
                <a:schemeClr val="tx1"/>
              </a:solidFill>
            </a:endParaRPr>
          </a:p>
          <a:p>
            <a:pPr lvl="2"/>
            <a:endParaRPr lang="en-US" sz="1300" dirty="0" smtClean="0">
              <a:solidFill>
                <a:schemeClr val="tx1"/>
              </a:solidFill>
            </a:endParaRPr>
          </a:p>
          <a:p>
            <a:pPr lvl="1"/>
            <a:endParaRPr lang="en-US" sz="1300" dirty="0">
              <a:solidFill>
                <a:schemeClr val="tx1"/>
              </a:solidFill>
            </a:endParaRPr>
          </a:p>
        </p:txBody>
      </p:sp>
      <p:pic>
        <p:nvPicPr>
          <p:cNvPr id="9" name="Picture 8"/>
          <p:cNvPicPr>
            <a:picLocks noChangeAspect="1"/>
          </p:cNvPicPr>
          <p:nvPr/>
        </p:nvPicPr>
        <p:blipFill>
          <a:blip r:embed="rId3"/>
          <a:stretch>
            <a:fillRect/>
          </a:stretch>
        </p:blipFill>
        <p:spPr>
          <a:xfrm>
            <a:off x="0" y="576700"/>
            <a:ext cx="8886279" cy="5200650"/>
          </a:xfrm>
          <a:prstGeom prst="rect">
            <a:avLst/>
          </a:prstGeom>
        </p:spPr>
      </p:pic>
      <p:sp>
        <p:nvSpPr>
          <p:cNvPr id="10" name="Rectangle 9"/>
          <p:cNvSpPr/>
          <p:nvPr/>
        </p:nvSpPr>
        <p:spPr>
          <a:xfrm>
            <a:off x="1948721" y="869430"/>
            <a:ext cx="2458387" cy="2248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1948721" y="869430"/>
            <a:ext cx="3952875" cy="190500"/>
          </a:xfrm>
          <a:prstGeom prst="rect">
            <a:avLst/>
          </a:prstGeom>
        </p:spPr>
      </p:pic>
    </p:spTree>
    <p:extLst>
      <p:ext uri="{BB962C8B-B14F-4D97-AF65-F5344CB8AC3E}">
        <p14:creationId xmlns:p14="http://schemas.microsoft.com/office/powerpoint/2010/main" val="200020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CPQ Asia: Site Override: Email </a:t>
            </a:r>
            <a:r>
              <a:rPr lang="en-US" sz="1400" dirty="0"/>
              <a:t>Notification </a:t>
            </a:r>
            <a:r>
              <a:rPr lang="en-US" sz="1400" dirty="0" smtClean="0"/>
              <a:t>for the override </a:t>
            </a:r>
            <a:r>
              <a:rPr lang="en-US" sz="1400" dirty="0"/>
              <a:t>site feature is used by CPQ user</a:t>
            </a:r>
          </a:p>
        </p:txBody>
      </p:sp>
      <p:pic>
        <p:nvPicPr>
          <p:cNvPr id="7" name="Picture 6">
            <a:extLst>
              <a:ext uri="{FF2B5EF4-FFF2-40B4-BE49-F238E27FC236}">
                <a16:creationId xmlns:a16="http://schemas.microsoft.com/office/drawing/2014/main" id="{FBB64409-D290-CF41-BBB8-CE39251E0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sp>
        <p:nvSpPr>
          <p:cNvPr id="4" name="Slide Number Placeholder 3"/>
          <p:cNvSpPr>
            <a:spLocks noGrp="1"/>
          </p:cNvSpPr>
          <p:nvPr>
            <p:ph type="sldNum" sz="quarter" idx="12"/>
          </p:nvPr>
        </p:nvSpPr>
        <p:spPr/>
        <p:txBody>
          <a:bodyPr/>
          <a:lstStyle/>
          <a:p>
            <a:fld id="{7AD0FE45-509C-4BDF-9EDE-64426F8DF3D2}" type="slidenum">
              <a:rPr lang="nl-NL" smtClean="0">
                <a:solidFill>
                  <a:srgbClr val="008C83"/>
                </a:solidFill>
              </a:rPr>
              <a:pPr/>
              <a:t>17</a:t>
            </a:fld>
            <a:endParaRPr lang="nl-NL">
              <a:solidFill>
                <a:srgbClr val="008C83"/>
              </a:solidFill>
            </a:endParaRPr>
          </a:p>
        </p:txBody>
      </p:sp>
      <p:sp>
        <p:nvSpPr>
          <p:cNvPr id="8" name="Rectangle 7"/>
          <p:cNvSpPr/>
          <p:nvPr/>
        </p:nvSpPr>
        <p:spPr>
          <a:xfrm>
            <a:off x="493206" y="1480094"/>
            <a:ext cx="11319888" cy="53779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1200" dirty="0">
                <a:solidFill>
                  <a:schemeClr val="accent2"/>
                </a:solidFill>
              </a:rPr>
              <a:t>Dear Fibre Planning Team, </a:t>
            </a:r>
            <a:endParaRPr lang="en-IN" sz="1200" dirty="0">
              <a:solidFill>
                <a:schemeClr val="accent2"/>
              </a:solidFill>
            </a:endParaRPr>
          </a:p>
          <a:p>
            <a:r>
              <a:rPr lang="en-GB" sz="1200" dirty="0">
                <a:solidFill>
                  <a:schemeClr val="accent2"/>
                </a:solidFill>
              </a:rPr>
              <a:t>This is to notify you that the following site: </a:t>
            </a:r>
            <a:endParaRPr lang="en-IN" sz="1200" dirty="0">
              <a:solidFill>
                <a:schemeClr val="accent2"/>
              </a:solidFill>
            </a:endParaRPr>
          </a:p>
          <a:p>
            <a:r>
              <a:rPr lang="en-GB" sz="1200" dirty="0">
                <a:solidFill>
                  <a:schemeClr val="accent2"/>
                </a:solidFill>
              </a:rPr>
              <a:t>*         Street No.: </a:t>
            </a:r>
            <a:endParaRPr lang="en-IN" sz="1200" dirty="0">
              <a:solidFill>
                <a:schemeClr val="accent2"/>
              </a:solidFill>
            </a:endParaRPr>
          </a:p>
          <a:p>
            <a:r>
              <a:rPr lang="en-GB" sz="1200" dirty="0">
                <a:solidFill>
                  <a:schemeClr val="accent2"/>
                </a:solidFill>
              </a:rPr>
              <a:t>*         Street Name: </a:t>
            </a:r>
            <a:endParaRPr lang="en-IN" sz="1200" dirty="0">
              <a:solidFill>
                <a:schemeClr val="accent2"/>
              </a:solidFill>
            </a:endParaRPr>
          </a:p>
          <a:p>
            <a:r>
              <a:rPr lang="en-GB" sz="1200" dirty="0">
                <a:solidFill>
                  <a:schemeClr val="accent2"/>
                </a:solidFill>
              </a:rPr>
              <a:t>*         City:</a:t>
            </a:r>
            <a:endParaRPr lang="en-IN" sz="1200" dirty="0">
              <a:solidFill>
                <a:schemeClr val="accent2"/>
              </a:solidFill>
            </a:endParaRPr>
          </a:p>
          <a:p>
            <a:r>
              <a:rPr lang="en-GB" sz="1200" dirty="0">
                <a:solidFill>
                  <a:schemeClr val="accent2"/>
                </a:solidFill>
              </a:rPr>
              <a:t>*         Post Code: </a:t>
            </a:r>
            <a:endParaRPr lang="en-IN" sz="1200" dirty="0">
              <a:solidFill>
                <a:schemeClr val="accent2"/>
              </a:solidFill>
            </a:endParaRPr>
          </a:p>
          <a:p>
            <a:r>
              <a:rPr lang="en-GB" sz="1200" dirty="0">
                <a:solidFill>
                  <a:schemeClr val="accent2"/>
                </a:solidFill>
              </a:rPr>
              <a:t>*         Country</a:t>
            </a:r>
            <a:r>
              <a:rPr lang="en-GB" sz="1200" dirty="0" smtClean="0">
                <a:solidFill>
                  <a:schemeClr val="accent2"/>
                </a:solidFill>
              </a:rPr>
              <a:t>:</a:t>
            </a:r>
          </a:p>
          <a:p>
            <a:r>
              <a:rPr lang="en-GB" sz="1200" dirty="0">
                <a:solidFill>
                  <a:schemeClr val="accent2"/>
                </a:solidFill>
              </a:rPr>
              <a:t>*         </a:t>
            </a:r>
            <a:r>
              <a:rPr lang="en-GB" sz="1200" dirty="0" smtClean="0">
                <a:solidFill>
                  <a:schemeClr val="accent2"/>
                </a:solidFill>
              </a:rPr>
              <a:t>Access Type</a:t>
            </a:r>
          </a:p>
          <a:p>
            <a:endParaRPr lang="en-IN" sz="1200" dirty="0">
              <a:solidFill>
                <a:schemeClr val="accent2"/>
              </a:solidFill>
            </a:endParaRPr>
          </a:p>
          <a:p>
            <a:r>
              <a:rPr lang="en-GB" sz="1200" dirty="0">
                <a:solidFill>
                  <a:schemeClr val="accent2"/>
                </a:solidFill>
              </a:rPr>
              <a:t>is showing as </a:t>
            </a:r>
            <a:r>
              <a:rPr lang="en-GB" sz="1200" b="1" dirty="0">
                <a:solidFill>
                  <a:schemeClr val="accent2"/>
                </a:solidFill>
              </a:rPr>
              <a:t>Nearnet/Offnet</a:t>
            </a:r>
            <a:r>
              <a:rPr lang="en-GB" sz="1200" dirty="0">
                <a:solidFill>
                  <a:schemeClr val="accent2"/>
                </a:solidFill>
              </a:rPr>
              <a:t> in CPQ after Connectivity Check whereas the Sales has confirmed that this site is an Onnet site.  &lt;this line appears if the Override to Onnet feature is used&gt;</a:t>
            </a:r>
            <a:endParaRPr lang="en-IN" sz="1200" dirty="0">
              <a:solidFill>
                <a:schemeClr val="accent2"/>
              </a:solidFill>
            </a:endParaRPr>
          </a:p>
          <a:p>
            <a:r>
              <a:rPr lang="en-GB" sz="1200" dirty="0">
                <a:solidFill>
                  <a:schemeClr val="accent2"/>
                </a:solidFill>
              </a:rPr>
              <a:t> </a:t>
            </a:r>
            <a:endParaRPr lang="en-IN" sz="1200" dirty="0">
              <a:solidFill>
                <a:schemeClr val="accent2"/>
              </a:solidFill>
            </a:endParaRPr>
          </a:p>
          <a:p>
            <a:r>
              <a:rPr lang="en-GB" sz="1200" dirty="0">
                <a:solidFill>
                  <a:schemeClr val="accent2"/>
                </a:solidFill>
              </a:rPr>
              <a:t>The building type for this site is marked as &lt;Original Building type&gt; and sales has confirmed that this building is a &lt;Overridden building type&gt;  &lt;This line appears if the Override Building type feature is used&gt;</a:t>
            </a:r>
            <a:endParaRPr lang="en-IN" sz="1200" dirty="0">
              <a:solidFill>
                <a:schemeClr val="accent2"/>
              </a:solidFill>
            </a:endParaRPr>
          </a:p>
          <a:p>
            <a:r>
              <a:rPr lang="en-GB" sz="1200" dirty="0">
                <a:solidFill>
                  <a:schemeClr val="accent2"/>
                </a:solidFill>
              </a:rPr>
              <a:t> </a:t>
            </a:r>
            <a:endParaRPr lang="en-IN" sz="1200" dirty="0">
              <a:solidFill>
                <a:schemeClr val="accent2"/>
              </a:solidFill>
            </a:endParaRPr>
          </a:p>
          <a:p>
            <a:r>
              <a:rPr lang="en-GB" sz="1200" dirty="0">
                <a:solidFill>
                  <a:schemeClr val="accent2"/>
                </a:solidFill>
              </a:rPr>
              <a:t>Reason: &lt;Reason for Override Site Details populated here&gt;</a:t>
            </a:r>
            <a:endParaRPr lang="en-IN" sz="1200" dirty="0">
              <a:solidFill>
                <a:schemeClr val="accent2"/>
              </a:solidFill>
            </a:endParaRPr>
          </a:p>
          <a:p>
            <a:r>
              <a:rPr lang="en-GB" sz="1200" dirty="0">
                <a:solidFill>
                  <a:schemeClr val="accent2"/>
                </a:solidFill>
              </a:rPr>
              <a:t> </a:t>
            </a:r>
            <a:endParaRPr lang="en-IN" sz="1200" dirty="0">
              <a:solidFill>
                <a:schemeClr val="accent2"/>
              </a:solidFill>
            </a:endParaRPr>
          </a:p>
          <a:p>
            <a:r>
              <a:rPr lang="en-GB" sz="1200" dirty="0">
                <a:solidFill>
                  <a:schemeClr val="accent2"/>
                </a:solidFill>
              </a:rPr>
              <a:t>Could you please validate and update the Site and Building status of the above mentioned Site in Premise Master so that the same can reflect in CPQ. </a:t>
            </a:r>
            <a:endParaRPr lang="en-IN" sz="1200" dirty="0">
              <a:solidFill>
                <a:schemeClr val="accent2"/>
              </a:solidFill>
            </a:endParaRPr>
          </a:p>
          <a:p>
            <a:r>
              <a:rPr lang="en-GB" sz="1200" dirty="0">
                <a:solidFill>
                  <a:schemeClr val="accent2"/>
                </a:solidFill>
              </a:rPr>
              <a:t> </a:t>
            </a:r>
            <a:endParaRPr lang="en-IN" sz="1200" dirty="0">
              <a:solidFill>
                <a:schemeClr val="accent2"/>
              </a:solidFill>
            </a:endParaRPr>
          </a:p>
          <a:p>
            <a:r>
              <a:rPr lang="en-US" sz="1200" dirty="0">
                <a:solidFill>
                  <a:schemeClr val="accent2"/>
                </a:solidFill>
              </a:rPr>
              <a:t>Below mentioned are the Quote details for your reference:  </a:t>
            </a:r>
            <a:endParaRPr lang="en-IN" sz="1200" dirty="0">
              <a:solidFill>
                <a:schemeClr val="accent2"/>
              </a:solidFill>
            </a:endParaRPr>
          </a:p>
          <a:p>
            <a:r>
              <a:rPr lang="en-IN" sz="1200" dirty="0">
                <a:solidFill>
                  <a:schemeClr val="accent2"/>
                </a:solidFill>
              </a:rPr>
              <a:t> </a:t>
            </a:r>
          </a:p>
          <a:p>
            <a:r>
              <a:rPr lang="en-US" sz="1200" dirty="0">
                <a:solidFill>
                  <a:schemeClr val="accent2"/>
                </a:solidFill>
              </a:rPr>
              <a:t>Quote ID: &lt;Quote ID appear here&gt;</a:t>
            </a:r>
            <a:endParaRPr lang="en-IN" sz="1200" dirty="0">
              <a:solidFill>
                <a:schemeClr val="accent2"/>
              </a:solidFill>
            </a:endParaRPr>
          </a:p>
          <a:p>
            <a:r>
              <a:rPr lang="en-US" sz="1200" dirty="0">
                <a:solidFill>
                  <a:schemeClr val="accent2"/>
                </a:solidFill>
              </a:rPr>
              <a:t>Account Name : BNP PARIBAS PARTNERS FOR INNOVATION  &lt;account name appears here&gt;</a:t>
            </a:r>
            <a:endParaRPr lang="en-IN" sz="1200" dirty="0">
              <a:solidFill>
                <a:schemeClr val="accent2"/>
              </a:solidFill>
            </a:endParaRPr>
          </a:p>
          <a:p>
            <a:r>
              <a:rPr lang="en-US" sz="1200" dirty="0">
                <a:solidFill>
                  <a:schemeClr val="accent2"/>
                </a:solidFill>
              </a:rPr>
              <a:t>Opportunity Id  :  264702 &lt;OCN appear here&gt; </a:t>
            </a:r>
            <a:endParaRPr lang="en-IN" sz="1200" dirty="0">
              <a:solidFill>
                <a:schemeClr val="accent2"/>
              </a:solidFill>
            </a:endParaRPr>
          </a:p>
          <a:p>
            <a:r>
              <a:rPr lang="en-GB" sz="1200" dirty="0">
                <a:solidFill>
                  <a:schemeClr val="accent2"/>
                </a:solidFill>
              </a:rPr>
              <a:t>Sales User Name : &lt;User who used the override feature name appear here&gt;</a:t>
            </a:r>
            <a:endParaRPr lang="en-IN" sz="1200" dirty="0">
              <a:solidFill>
                <a:schemeClr val="accent2"/>
              </a:solidFill>
            </a:endParaRPr>
          </a:p>
          <a:p>
            <a:r>
              <a:rPr lang="en-GB" sz="1200" dirty="0">
                <a:solidFill>
                  <a:schemeClr val="accent2"/>
                </a:solidFill>
              </a:rPr>
              <a:t> </a:t>
            </a:r>
            <a:endParaRPr lang="en-IN" sz="1200" dirty="0">
              <a:solidFill>
                <a:schemeClr val="accent2"/>
              </a:solidFill>
            </a:endParaRPr>
          </a:p>
          <a:p>
            <a:r>
              <a:rPr lang="en-GB" sz="1200" dirty="0">
                <a:solidFill>
                  <a:schemeClr val="accent2"/>
                </a:solidFill>
              </a:rPr>
              <a:t> </a:t>
            </a:r>
            <a:endParaRPr lang="en-IN" sz="1200" dirty="0">
              <a:solidFill>
                <a:schemeClr val="accent2"/>
              </a:solidFill>
            </a:endParaRPr>
          </a:p>
          <a:p>
            <a:r>
              <a:rPr lang="en-GB" sz="1200" dirty="0">
                <a:solidFill>
                  <a:schemeClr val="accent2"/>
                </a:solidFill>
              </a:rPr>
              <a:t>Thanks &amp; Regards</a:t>
            </a:r>
            <a:endParaRPr lang="en-IN" sz="1200" dirty="0">
              <a:solidFill>
                <a:schemeClr val="accent2"/>
              </a:solidFill>
            </a:endParaRPr>
          </a:p>
          <a:p>
            <a:r>
              <a:rPr lang="en-GB" sz="1200" dirty="0">
                <a:solidFill>
                  <a:schemeClr val="accent2"/>
                </a:solidFill>
              </a:rPr>
              <a:t>CPQ Support Team</a:t>
            </a:r>
            <a:endParaRPr lang="en-US" sz="1200" dirty="0">
              <a:solidFill>
                <a:schemeClr val="accent2"/>
              </a:solidFill>
              <a:latin typeface="Arial" panose="020B0604020202020204" pitchFamily="34" charset="0"/>
              <a:cs typeface="Arial" panose="020B0604020202020204" pitchFamily="34" charset="0"/>
            </a:endParaRPr>
          </a:p>
        </p:txBody>
      </p:sp>
      <p:sp>
        <p:nvSpPr>
          <p:cNvPr id="9" name="Rectangle 8"/>
          <p:cNvSpPr/>
          <p:nvPr/>
        </p:nvSpPr>
        <p:spPr>
          <a:xfrm>
            <a:off x="493206" y="940179"/>
            <a:ext cx="11319888" cy="4567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dirty="0">
                <a:solidFill>
                  <a:schemeClr val="tx1">
                    <a:lumMod val="95000"/>
                    <a:lumOff val="5000"/>
                  </a:schemeClr>
                </a:solidFill>
                <a:latin typeface="Arial" panose="020B0604020202020204" pitchFamily="34" charset="0"/>
                <a:cs typeface="Arial" panose="020B0604020202020204" pitchFamily="34" charset="0"/>
              </a:rPr>
              <a:t>Subject: Incorrect Site Details identified for Quote &lt;Quote ID&gt; under Opportunity &lt;Opportunity Name&gt;</a:t>
            </a:r>
            <a:endParaRPr lang="en-GB" sz="1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Rectangle 1"/>
          <p:cNvSpPr/>
          <p:nvPr/>
        </p:nvSpPr>
        <p:spPr>
          <a:xfrm>
            <a:off x="493206" y="576459"/>
            <a:ext cx="9415292" cy="363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Email ‘To’ list to be agreed (Group mail id to be confirmed)</a:t>
            </a:r>
            <a:endParaRPr lang="en-US" dirty="0">
              <a:solidFill>
                <a:schemeClr val="bg1"/>
              </a:solidFill>
            </a:endParaRPr>
          </a:p>
        </p:txBody>
      </p:sp>
    </p:spTree>
    <p:extLst>
      <p:ext uri="{BB962C8B-B14F-4D97-AF65-F5344CB8AC3E}">
        <p14:creationId xmlns:p14="http://schemas.microsoft.com/office/powerpoint/2010/main" val="426064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400" dirty="0"/>
              <a:t>CPQ Asia: Site Override: </a:t>
            </a:r>
            <a:r>
              <a:rPr lang="en-US" sz="1400" dirty="0" smtClean="0"/>
              <a:t>Business </a:t>
            </a:r>
            <a:r>
              <a:rPr lang="en-US" sz="1400" dirty="0"/>
              <a:t>Rules</a:t>
            </a:r>
          </a:p>
        </p:txBody>
      </p:sp>
      <p:pic>
        <p:nvPicPr>
          <p:cNvPr id="7" name="Picture 6">
            <a:extLst>
              <a:ext uri="{FF2B5EF4-FFF2-40B4-BE49-F238E27FC236}">
                <a16:creationId xmlns:a16="http://schemas.microsoft.com/office/drawing/2014/main" id="{FBB64409-D290-CF41-BBB8-CE39251E0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360946274"/>
              </p:ext>
            </p:extLst>
          </p:nvPr>
        </p:nvGraphicFramePr>
        <p:xfrm>
          <a:off x="2449940" y="5462741"/>
          <a:ext cx="7148633" cy="1319776"/>
        </p:xfrm>
        <a:graphic>
          <a:graphicData uri="http://schemas.openxmlformats.org/drawingml/2006/table">
            <a:tbl>
              <a:tblPr firstRow="1" bandRow="1">
                <a:tableStyleId>{5C22544A-7EE6-4342-B048-85BDC9FD1C3A}</a:tableStyleId>
              </a:tblPr>
              <a:tblGrid>
                <a:gridCol w="476332">
                  <a:extLst>
                    <a:ext uri="{9D8B030D-6E8A-4147-A177-3AD203B41FA5}">
                      <a16:colId xmlns:a16="http://schemas.microsoft.com/office/drawing/2014/main" val="3450213503"/>
                    </a:ext>
                  </a:extLst>
                </a:gridCol>
                <a:gridCol w="615727">
                  <a:extLst>
                    <a:ext uri="{9D8B030D-6E8A-4147-A177-3AD203B41FA5}">
                      <a16:colId xmlns:a16="http://schemas.microsoft.com/office/drawing/2014/main" val="4195078093"/>
                    </a:ext>
                  </a:extLst>
                </a:gridCol>
                <a:gridCol w="541549">
                  <a:extLst>
                    <a:ext uri="{9D8B030D-6E8A-4147-A177-3AD203B41FA5}">
                      <a16:colId xmlns:a16="http://schemas.microsoft.com/office/drawing/2014/main" val="963066291"/>
                    </a:ext>
                  </a:extLst>
                </a:gridCol>
                <a:gridCol w="974262">
                  <a:extLst>
                    <a:ext uri="{9D8B030D-6E8A-4147-A177-3AD203B41FA5}">
                      <a16:colId xmlns:a16="http://schemas.microsoft.com/office/drawing/2014/main" val="3073308543"/>
                    </a:ext>
                  </a:extLst>
                </a:gridCol>
                <a:gridCol w="783512">
                  <a:extLst>
                    <a:ext uri="{9D8B030D-6E8A-4147-A177-3AD203B41FA5}">
                      <a16:colId xmlns:a16="http://schemas.microsoft.com/office/drawing/2014/main" val="572326411"/>
                    </a:ext>
                  </a:extLst>
                </a:gridCol>
                <a:gridCol w="752354">
                  <a:extLst>
                    <a:ext uri="{9D8B030D-6E8A-4147-A177-3AD203B41FA5}">
                      <a16:colId xmlns:a16="http://schemas.microsoft.com/office/drawing/2014/main" val="1609684813"/>
                    </a:ext>
                  </a:extLst>
                </a:gridCol>
                <a:gridCol w="752355">
                  <a:extLst>
                    <a:ext uri="{9D8B030D-6E8A-4147-A177-3AD203B41FA5}">
                      <a16:colId xmlns:a16="http://schemas.microsoft.com/office/drawing/2014/main" val="282055950"/>
                    </a:ext>
                  </a:extLst>
                </a:gridCol>
                <a:gridCol w="686089">
                  <a:extLst>
                    <a:ext uri="{9D8B030D-6E8A-4147-A177-3AD203B41FA5}">
                      <a16:colId xmlns:a16="http://schemas.microsoft.com/office/drawing/2014/main" val="103042688"/>
                    </a:ext>
                  </a:extLst>
                </a:gridCol>
                <a:gridCol w="691298">
                  <a:extLst>
                    <a:ext uri="{9D8B030D-6E8A-4147-A177-3AD203B41FA5}">
                      <a16:colId xmlns:a16="http://schemas.microsoft.com/office/drawing/2014/main" val="2202571180"/>
                    </a:ext>
                  </a:extLst>
                </a:gridCol>
                <a:gridCol w="875155">
                  <a:extLst>
                    <a:ext uri="{9D8B030D-6E8A-4147-A177-3AD203B41FA5}">
                      <a16:colId xmlns:a16="http://schemas.microsoft.com/office/drawing/2014/main" val="642649626"/>
                    </a:ext>
                  </a:extLst>
                </a:gridCol>
              </a:tblGrid>
              <a:tr h="286035">
                <a:tc>
                  <a:txBody>
                    <a:bodyPr/>
                    <a:lstStyle/>
                    <a:p>
                      <a:r>
                        <a:rPr lang="en-US" sz="800" dirty="0"/>
                        <a:t>Quote</a:t>
                      </a:r>
                      <a:r>
                        <a:rPr lang="en-US" sz="800" baseline="0" dirty="0"/>
                        <a:t> Line Item ID</a:t>
                      </a:r>
                      <a:endParaRPr lang="en-US" sz="800" dirty="0"/>
                    </a:p>
                  </a:txBody>
                  <a:tcPr marL="55624" marR="55624" marT="27812" marB="27812"/>
                </a:tc>
                <a:tc>
                  <a:txBody>
                    <a:bodyPr/>
                    <a:lstStyle/>
                    <a:p>
                      <a:r>
                        <a:rPr lang="en-US" sz="800" dirty="0"/>
                        <a:t>User</a:t>
                      </a:r>
                    </a:p>
                  </a:txBody>
                  <a:tcPr marL="55624" marR="55624" marT="27812" marB="27812"/>
                </a:tc>
                <a:tc>
                  <a:txBody>
                    <a:bodyPr/>
                    <a:lstStyle/>
                    <a:p>
                      <a:r>
                        <a:rPr lang="en-US" sz="800" dirty="0"/>
                        <a:t>Address</a:t>
                      </a:r>
                    </a:p>
                  </a:txBody>
                  <a:tcPr marL="55624" marR="55624" marT="27812" marB="27812"/>
                </a:tc>
                <a:tc>
                  <a:txBody>
                    <a:bodyPr/>
                    <a:lstStyle/>
                    <a:p>
                      <a:r>
                        <a:rPr lang="en-US" sz="800" dirty="0"/>
                        <a:t>Original</a:t>
                      </a:r>
                      <a:r>
                        <a:rPr lang="en-US" sz="800" baseline="0" dirty="0"/>
                        <a:t> Building</a:t>
                      </a:r>
                      <a:endParaRPr lang="en-US" sz="800" dirty="0"/>
                    </a:p>
                  </a:txBody>
                  <a:tcPr marL="55624" marR="55624" marT="27812" marB="27812"/>
                </a:tc>
                <a:tc>
                  <a:txBody>
                    <a:bodyPr/>
                    <a:lstStyle/>
                    <a:p>
                      <a:r>
                        <a:rPr lang="en-US" sz="800" dirty="0"/>
                        <a:t>Original Building Type</a:t>
                      </a:r>
                    </a:p>
                  </a:txBody>
                  <a:tcPr marL="55624" marR="55624" marT="27812" marB="27812"/>
                </a:tc>
                <a:tc>
                  <a:txBody>
                    <a:bodyPr/>
                    <a:lstStyle/>
                    <a:p>
                      <a:r>
                        <a:rPr lang="en-US" sz="800" dirty="0"/>
                        <a:t>Original Access Type</a:t>
                      </a:r>
                    </a:p>
                  </a:txBody>
                  <a:tcPr marL="55624" marR="55624" marT="27812" marB="27812"/>
                </a:tc>
                <a:tc>
                  <a:txBody>
                    <a:bodyPr/>
                    <a:lstStyle/>
                    <a:p>
                      <a:r>
                        <a:rPr lang="en-US" sz="800" dirty="0"/>
                        <a:t>Overridden</a:t>
                      </a:r>
                      <a:r>
                        <a:rPr lang="en-US" sz="800" baseline="0" dirty="0"/>
                        <a:t> Building</a:t>
                      </a:r>
                      <a:endParaRPr lang="en-US" sz="800" dirty="0"/>
                    </a:p>
                  </a:txBody>
                  <a:tcPr marL="55624" marR="55624" marT="27812" marB="27812"/>
                </a:tc>
                <a:tc>
                  <a:txBody>
                    <a:bodyPr/>
                    <a:lstStyle/>
                    <a:p>
                      <a:r>
                        <a:rPr lang="en-US" sz="800" dirty="0"/>
                        <a:t>Overridden Building Type</a:t>
                      </a:r>
                    </a:p>
                  </a:txBody>
                  <a:tcPr marL="55624" marR="55624" marT="27812" marB="27812"/>
                </a:tc>
                <a:tc>
                  <a:txBody>
                    <a:bodyPr/>
                    <a:lstStyle/>
                    <a:p>
                      <a:r>
                        <a:rPr lang="en-US" sz="800" dirty="0"/>
                        <a:t>Overridden Access Type</a:t>
                      </a:r>
                    </a:p>
                  </a:txBody>
                  <a:tcPr marL="55624" marR="55624" marT="27812" marB="27812"/>
                </a:tc>
                <a:tc>
                  <a:txBody>
                    <a:bodyPr/>
                    <a:lstStyle/>
                    <a:p>
                      <a:r>
                        <a:rPr lang="en-US" sz="800" dirty="0"/>
                        <a:t>Reason for Overriding</a:t>
                      </a:r>
                    </a:p>
                  </a:txBody>
                  <a:tcPr marL="55624" marR="55624" marT="27812" marB="27812"/>
                </a:tc>
                <a:extLst>
                  <a:ext uri="{0D108BD9-81ED-4DB2-BD59-A6C34878D82A}">
                    <a16:rowId xmlns:a16="http://schemas.microsoft.com/office/drawing/2014/main" val="367778775"/>
                  </a:ext>
                </a:extLst>
              </a:tr>
              <a:tr h="367760">
                <a:tc>
                  <a:txBody>
                    <a:bodyPr/>
                    <a:lstStyle/>
                    <a:p>
                      <a:r>
                        <a:rPr lang="en-US" sz="800" dirty="0"/>
                        <a:t>1</a:t>
                      </a:r>
                    </a:p>
                  </a:txBody>
                  <a:tcPr marL="55624" marR="55624" marT="27812" marB="27812"/>
                </a:tc>
                <a:tc>
                  <a:txBody>
                    <a:bodyPr/>
                    <a:lstStyle/>
                    <a:p>
                      <a:r>
                        <a:rPr lang="en-US" sz="800" dirty="0"/>
                        <a:t>John</a:t>
                      </a:r>
                    </a:p>
                  </a:txBody>
                  <a:tcPr marL="55624" marR="55624" marT="27812" marB="27812"/>
                </a:tc>
                <a:tc>
                  <a:txBody>
                    <a:bodyPr/>
                    <a:lstStyle/>
                    <a:p>
                      <a:r>
                        <a:rPr lang="en-US" sz="800" dirty="0"/>
                        <a:t>Site 1 Address</a:t>
                      </a:r>
                    </a:p>
                  </a:txBody>
                  <a:tcPr marL="55624" marR="55624" marT="27812" marB="27812"/>
                </a:tc>
                <a:tc>
                  <a:txBody>
                    <a:bodyPr/>
                    <a:lstStyle/>
                    <a:p>
                      <a:r>
                        <a:rPr lang="en-US" sz="800" dirty="0"/>
                        <a:t>None</a:t>
                      </a:r>
                    </a:p>
                  </a:txBody>
                  <a:tcPr marL="55624" marR="55624" marT="27812" marB="27812"/>
                </a:tc>
                <a:tc>
                  <a:txBody>
                    <a:bodyPr/>
                    <a:lstStyle/>
                    <a:p>
                      <a:r>
                        <a:rPr lang="en-US" sz="800" dirty="0"/>
                        <a:t>None</a:t>
                      </a:r>
                    </a:p>
                  </a:txBody>
                  <a:tcPr marL="55624" marR="55624" marT="27812" marB="27812"/>
                </a:tc>
                <a:tc>
                  <a:txBody>
                    <a:bodyPr/>
                    <a:lstStyle/>
                    <a:p>
                      <a:r>
                        <a:rPr lang="en-US" sz="800" dirty="0"/>
                        <a:t>None</a:t>
                      </a:r>
                    </a:p>
                  </a:txBody>
                  <a:tcPr marL="55624" marR="55624" marT="27812" marB="27812"/>
                </a:tc>
                <a:tc>
                  <a:txBody>
                    <a:bodyPr/>
                    <a:lstStyle/>
                    <a:p>
                      <a:r>
                        <a:rPr lang="en-US" sz="800" dirty="0"/>
                        <a:t>Existing</a:t>
                      </a:r>
                    </a:p>
                  </a:txBody>
                  <a:tcPr marL="55624" marR="55624" marT="27812" marB="27812"/>
                </a:tc>
                <a:tc>
                  <a:txBody>
                    <a:bodyPr/>
                    <a:lstStyle/>
                    <a:p>
                      <a:r>
                        <a:rPr lang="en-US" sz="800" dirty="0"/>
                        <a:t>KEY-DC</a:t>
                      </a:r>
                    </a:p>
                  </a:txBody>
                  <a:tcPr marL="55624" marR="55624" marT="27812" marB="27812"/>
                </a:tc>
                <a:tc>
                  <a:txBody>
                    <a:bodyPr/>
                    <a:lstStyle/>
                    <a:p>
                      <a:r>
                        <a:rPr lang="en-US" sz="800" dirty="0"/>
                        <a:t>Colt Fibre</a:t>
                      </a:r>
                    </a:p>
                  </a:txBody>
                  <a:tcPr marL="55624" marR="55624" marT="27812" marB="27812"/>
                </a:tc>
                <a:tc>
                  <a:txBody>
                    <a:bodyPr/>
                    <a:lstStyle/>
                    <a:p>
                      <a:r>
                        <a:rPr lang="en-US" sz="800" dirty="0"/>
                        <a:t>This is a customer private datacenter</a:t>
                      </a:r>
                    </a:p>
                  </a:txBody>
                  <a:tcPr marL="55624" marR="55624" marT="27812" marB="27812"/>
                </a:tc>
                <a:extLst>
                  <a:ext uri="{0D108BD9-81ED-4DB2-BD59-A6C34878D82A}">
                    <a16:rowId xmlns:a16="http://schemas.microsoft.com/office/drawing/2014/main" val="1019468654"/>
                  </a:ext>
                </a:extLst>
              </a:tr>
              <a:tr h="286035">
                <a:tc>
                  <a:txBody>
                    <a:bodyPr/>
                    <a:lstStyle/>
                    <a:p>
                      <a:r>
                        <a:rPr lang="en-US" sz="800" dirty="0"/>
                        <a:t>2</a:t>
                      </a:r>
                    </a:p>
                  </a:txBody>
                  <a:tcPr marL="55624" marR="55624" marT="27812" marB="27812"/>
                </a:tc>
                <a:tc>
                  <a:txBody>
                    <a:bodyPr/>
                    <a:lstStyle/>
                    <a:p>
                      <a:r>
                        <a:rPr lang="en-US" sz="800" dirty="0"/>
                        <a:t>Arun</a:t>
                      </a:r>
                    </a:p>
                  </a:txBody>
                  <a:tcPr marL="55624" marR="55624" marT="27812" marB="27812"/>
                </a:tc>
                <a:tc>
                  <a:txBody>
                    <a:bodyPr/>
                    <a:lstStyle/>
                    <a:p>
                      <a:r>
                        <a:rPr lang="en-US" sz="800" dirty="0"/>
                        <a:t>Site 2 Address</a:t>
                      </a:r>
                    </a:p>
                  </a:txBody>
                  <a:tcPr marL="55624" marR="55624" marT="27812" marB="27812"/>
                </a:tc>
                <a:tc>
                  <a:txBody>
                    <a:bodyPr/>
                    <a:lstStyle/>
                    <a:p>
                      <a:r>
                        <a:rPr lang="en-US" sz="800" dirty="0"/>
                        <a:t>OLO over offnet</a:t>
                      </a:r>
                    </a:p>
                  </a:txBody>
                  <a:tcPr marL="55624" marR="55624" marT="27812" marB="27812"/>
                </a:tc>
                <a:tc>
                  <a:txBody>
                    <a:bodyPr/>
                    <a:lstStyle/>
                    <a:p>
                      <a:r>
                        <a:rPr lang="en-US" sz="800" dirty="0"/>
                        <a:t>Retail Building</a:t>
                      </a:r>
                    </a:p>
                  </a:txBody>
                  <a:tcPr marL="55624" marR="55624" marT="27812" marB="27812"/>
                </a:tc>
                <a:tc>
                  <a:txBody>
                    <a:bodyPr/>
                    <a:lstStyle/>
                    <a:p>
                      <a:r>
                        <a:rPr lang="en-US" sz="800" dirty="0"/>
                        <a:t>3</a:t>
                      </a:r>
                      <a:r>
                        <a:rPr lang="en-US" sz="800" baseline="30000" dirty="0"/>
                        <a:t>rd</a:t>
                      </a:r>
                      <a:r>
                        <a:rPr lang="en-US" sz="800" dirty="0"/>
                        <a:t> Party Leased line</a:t>
                      </a:r>
                    </a:p>
                  </a:txBody>
                  <a:tcPr marL="55624" marR="55624" marT="27812" marB="27812"/>
                </a:tc>
                <a:tc>
                  <a:txBody>
                    <a:bodyPr/>
                    <a:lstStyle/>
                    <a:p>
                      <a:r>
                        <a:rPr lang="en-US" sz="800" dirty="0"/>
                        <a:t>OLO over offnet</a:t>
                      </a:r>
                    </a:p>
                  </a:txBody>
                  <a:tcPr marL="55624" marR="55624" marT="27812" marB="27812"/>
                </a:tc>
                <a:tc>
                  <a:txBody>
                    <a:bodyPr/>
                    <a:lstStyle/>
                    <a:p>
                      <a:r>
                        <a:rPr lang="en-US" sz="800" dirty="0"/>
                        <a:t>Standard DC</a:t>
                      </a:r>
                    </a:p>
                  </a:txBody>
                  <a:tcPr marL="55624" marR="55624" marT="27812" marB="27812"/>
                </a:tc>
                <a:tc>
                  <a:txBody>
                    <a:bodyPr/>
                    <a:lstStyle/>
                    <a:p>
                      <a:r>
                        <a:rPr lang="en-US" sz="800" dirty="0"/>
                        <a:t>3</a:t>
                      </a:r>
                      <a:r>
                        <a:rPr lang="en-US" sz="800" baseline="30000" dirty="0"/>
                        <a:t>rd</a:t>
                      </a:r>
                      <a:r>
                        <a:rPr lang="en-US" sz="800" dirty="0"/>
                        <a:t> Party Leased line</a:t>
                      </a:r>
                    </a:p>
                  </a:txBody>
                  <a:tcPr marL="55624" marR="55624" marT="27812" marB="27812"/>
                </a:tc>
                <a:tc>
                  <a:txBody>
                    <a:bodyPr/>
                    <a:lstStyle/>
                    <a:p>
                      <a:r>
                        <a:rPr lang="en-US" sz="800" dirty="0"/>
                        <a:t>Delivery node is a standard DC</a:t>
                      </a:r>
                    </a:p>
                  </a:txBody>
                  <a:tcPr marL="55624" marR="55624" marT="27812" marB="27812"/>
                </a:tc>
                <a:extLst>
                  <a:ext uri="{0D108BD9-81ED-4DB2-BD59-A6C34878D82A}">
                    <a16:rowId xmlns:a16="http://schemas.microsoft.com/office/drawing/2014/main" val="1495065795"/>
                  </a:ext>
                </a:extLst>
              </a:tr>
              <a:tr h="165719">
                <a:tc>
                  <a:txBody>
                    <a:bodyPr/>
                    <a:lstStyle/>
                    <a:p>
                      <a:endParaRPr lang="en-US" sz="800" dirty="0"/>
                    </a:p>
                  </a:txBody>
                  <a:tcPr marL="55624" marR="55624" marT="27812" marB="27812"/>
                </a:tc>
                <a:tc>
                  <a:txBody>
                    <a:bodyPr/>
                    <a:lstStyle/>
                    <a:p>
                      <a:endParaRPr lang="en-US" sz="800"/>
                    </a:p>
                  </a:txBody>
                  <a:tcPr marL="55624" marR="55624" marT="27812" marB="27812"/>
                </a:tc>
                <a:tc>
                  <a:txBody>
                    <a:bodyPr/>
                    <a:lstStyle/>
                    <a:p>
                      <a:endParaRPr lang="en-US" sz="800"/>
                    </a:p>
                  </a:txBody>
                  <a:tcPr marL="55624" marR="55624" marT="27812" marB="27812"/>
                </a:tc>
                <a:tc>
                  <a:txBody>
                    <a:bodyPr/>
                    <a:lstStyle/>
                    <a:p>
                      <a:endParaRPr lang="en-US" sz="800"/>
                    </a:p>
                  </a:txBody>
                  <a:tcPr marL="55624" marR="55624" marT="27812" marB="27812"/>
                </a:tc>
                <a:tc>
                  <a:txBody>
                    <a:bodyPr/>
                    <a:lstStyle/>
                    <a:p>
                      <a:endParaRPr lang="en-US" sz="800" dirty="0"/>
                    </a:p>
                  </a:txBody>
                  <a:tcPr marL="55624" marR="55624" marT="27812" marB="27812"/>
                </a:tc>
                <a:tc>
                  <a:txBody>
                    <a:bodyPr/>
                    <a:lstStyle/>
                    <a:p>
                      <a:endParaRPr lang="en-US" sz="800" dirty="0"/>
                    </a:p>
                  </a:txBody>
                  <a:tcPr marL="55624" marR="55624" marT="27812" marB="27812"/>
                </a:tc>
                <a:tc>
                  <a:txBody>
                    <a:bodyPr/>
                    <a:lstStyle/>
                    <a:p>
                      <a:endParaRPr lang="en-US" sz="800" dirty="0"/>
                    </a:p>
                  </a:txBody>
                  <a:tcPr marL="55624" marR="55624" marT="27812" marB="27812"/>
                </a:tc>
                <a:tc>
                  <a:txBody>
                    <a:bodyPr/>
                    <a:lstStyle/>
                    <a:p>
                      <a:endParaRPr lang="en-US" sz="800" dirty="0"/>
                    </a:p>
                  </a:txBody>
                  <a:tcPr marL="55624" marR="55624" marT="27812" marB="27812"/>
                </a:tc>
                <a:tc>
                  <a:txBody>
                    <a:bodyPr/>
                    <a:lstStyle/>
                    <a:p>
                      <a:endParaRPr lang="en-US" sz="800" dirty="0"/>
                    </a:p>
                  </a:txBody>
                  <a:tcPr marL="55624" marR="55624" marT="27812" marB="27812"/>
                </a:tc>
                <a:tc>
                  <a:txBody>
                    <a:bodyPr/>
                    <a:lstStyle/>
                    <a:p>
                      <a:endParaRPr lang="en-US" sz="800" dirty="0"/>
                    </a:p>
                  </a:txBody>
                  <a:tcPr marL="55624" marR="55624" marT="27812" marB="27812"/>
                </a:tc>
                <a:extLst>
                  <a:ext uri="{0D108BD9-81ED-4DB2-BD59-A6C34878D82A}">
                    <a16:rowId xmlns:a16="http://schemas.microsoft.com/office/drawing/2014/main" val="3301573434"/>
                  </a:ext>
                </a:extLst>
              </a:tr>
            </a:tbl>
          </a:graphicData>
        </a:graphic>
      </p:graphicFrame>
      <p:sp>
        <p:nvSpPr>
          <p:cNvPr id="5" name="Rectangle 4"/>
          <p:cNvSpPr/>
          <p:nvPr/>
        </p:nvSpPr>
        <p:spPr>
          <a:xfrm>
            <a:off x="14041" y="5817765"/>
            <a:ext cx="2111475" cy="253916"/>
          </a:xfrm>
          <a:prstGeom prst="rect">
            <a:avLst/>
          </a:prstGeom>
        </p:spPr>
        <p:txBody>
          <a:bodyPr wrap="none">
            <a:spAutoFit/>
          </a:bodyPr>
          <a:lstStyle/>
          <a:p>
            <a:r>
              <a:rPr lang="en-US" sz="1050" b="1" dirty="0"/>
              <a:t>Envisioned Reporting Format:</a:t>
            </a:r>
            <a:endParaRPr lang="en-IN" sz="1050" b="1" dirty="0"/>
          </a:p>
        </p:txBody>
      </p:sp>
      <p:sp>
        <p:nvSpPr>
          <p:cNvPr id="10" name="Left Brace 9"/>
          <p:cNvSpPr/>
          <p:nvPr/>
        </p:nvSpPr>
        <p:spPr>
          <a:xfrm>
            <a:off x="2125516" y="5284835"/>
            <a:ext cx="226698" cy="1319776"/>
          </a:xfrm>
          <a:prstGeom prst="leftBrace">
            <a:avLst/>
          </a:prstGeom>
          <a:ln>
            <a:solidFill>
              <a:srgbClr val="FFE6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 name="Slide Number Placeholder 3"/>
          <p:cNvSpPr>
            <a:spLocks noGrp="1"/>
          </p:cNvSpPr>
          <p:nvPr>
            <p:ph type="sldNum" sz="quarter" idx="12"/>
          </p:nvPr>
        </p:nvSpPr>
        <p:spPr/>
        <p:txBody>
          <a:bodyPr/>
          <a:lstStyle/>
          <a:p>
            <a:fld id="{7AD0FE45-509C-4BDF-9EDE-64426F8DF3D2}" type="slidenum">
              <a:rPr lang="nl-NL" smtClean="0">
                <a:solidFill>
                  <a:srgbClr val="008C83"/>
                </a:solidFill>
              </a:rPr>
              <a:pPr/>
              <a:t>18</a:t>
            </a:fld>
            <a:endParaRPr lang="nl-NL">
              <a:solidFill>
                <a:srgbClr val="008C83"/>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981098408"/>
              </p:ext>
            </p:extLst>
          </p:nvPr>
        </p:nvGraphicFramePr>
        <p:xfrm>
          <a:off x="154746" y="556319"/>
          <a:ext cx="11882503" cy="4822145"/>
        </p:xfrm>
        <a:graphic>
          <a:graphicData uri="http://schemas.openxmlformats.org/drawingml/2006/table">
            <a:tbl>
              <a:tblPr firstRow="1" bandRow="1">
                <a:tableStyleId>{5C22544A-7EE6-4342-B048-85BDC9FD1C3A}</a:tableStyleId>
              </a:tblPr>
              <a:tblGrid>
                <a:gridCol w="2400301">
                  <a:extLst>
                    <a:ext uri="{9D8B030D-6E8A-4147-A177-3AD203B41FA5}">
                      <a16:colId xmlns:a16="http://schemas.microsoft.com/office/drawing/2014/main" val="3242117733"/>
                    </a:ext>
                  </a:extLst>
                </a:gridCol>
                <a:gridCol w="9482202">
                  <a:extLst>
                    <a:ext uri="{9D8B030D-6E8A-4147-A177-3AD203B41FA5}">
                      <a16:colId xmlns:a16="http://schemas.microsoft.com/office/drawing/2014/main" val="20001"/>
                    </a:ext>
                  </a:extLst>
                </a:gridCol>
              </a:tblGrid>
              <a:tr h="234490">
                <a:tc>
                  <a:txBody>
                    <a:bodyPr/>
                    <a:lstStyle/>
                    <a:p>
                      <a:pPr algn="l"/>
                      <a:r>
                        <a:rPr lang="en-US" sz="1200" dirty="0"/>
                        <a:t>Component</a:t>
                      </a:r>
                    </a:p>
                  </a:txBody>
                  <a:tcPr anchor="ctr"/>
                </a:tc>
                <a:tc>
                  <a:txBody>
                    <a:bodyPr/>
                    <a:lstStyle/>
                    <a:p>
                      <a:pPr algn="ctr"/>
                      <a:r>
                        <a:rPr lang="en-US" sz="1200" dirty="0"/>
                        <a:t>Details</a:t>
                      </a:r>
                    </a:p>
                  </a:txBody>
                  <a:tcPr anchor="ctr"/>
                </a:tc>
                <a:extLst>
                  <a:ext uri="{0D108BD9-81ED-4DB2-BD59-A6C34878D82A}">
                    <a16:rowId xmlns:a16="http://schemas.microsoft.com/office/drawing/2014/main" val="2565475859"/>
                  </a:ext>
                </a:extLst>
              </a:tr>
              <a:tr h="234711">
                <a:tc>
                  <a:txBody>
                    <a:bodyPr/>
                    <a:lstStyle/>
                    <a:p>
                      <a:r>
                        <a:rPr lang="en-US" sz="1100" dirty="0"/>
                        <a:t>Product</a:t>
                      </a:r>
                    </a:p>
                  </a:txBody>
                  <a:tcPr anchor="ctr"/>
                </a:tc>
                <a:tc>
                  <a:txBody>
                    <a:bodyPr/>
                    <a:lstStyle/>
                    <a:p>
                      <a:r>
                        <a:rPr lang="en-US" sz="1100" dirty="0"/>
                        <a:t>Override </a:t>
                      </a:r>
                      <a:r>
                        <a:rPr lang="en-US" sz="1100" dirty="0" smtClean="0"/>
                        <a:t>functionality</a:t>
                      </a:r>
                      <a:r>
                        <a:rPr lang="en-US" sz="1100" baseline="0" dirty="0" smtClean="0"/>
                        <a:t> will be enhanced for </a:t>
                      </a:r>
                      <a:r>
                        <a:rPr lang="en-US" sz="1100" baseline="0" dirty="0" err="1" smtClean="0"/>
                        <a:t>IPAccess</a:t>
                      </a:r>
                      <a:r>
                        <a:rPr lang="en-US" sz="1100" baseline="0" dirty="0" smtClean="0"/>
                        <a:t> &amp; will be introduced for Ethernet &amp; </a:t>
                      </a:r>
                      <a:r>
                        <a:rPr lang="en-US" sz="1100" baseline="0" dirty="0" smtClean="0"/>
                        <a:t>Wave </a:t>
                      </a:r>
                      <a:r>
                        <a:rPr lang="en-US" sz="1100" baseline="0" dirty="0" err="1" smtClean="0"/>
                        <a:t>Gobally</a:t>
                      </a:r>
                      <a:endParaRPr lang="en-US" sz="1100" dirty="0"/>
                    </a:p>
                  </a:txBody>
                  <a:tcPr anchor="ctr"/>
                </a:tc>
                <a:extLst>
                  <a:ext uri="{0D108BD9-81ED-4DB2-BD59-A6C34878D82A}">
                    <a16:rowId xmlns:a16="http://schemas.microsoft.com/office/drawing/2014/main" val="1945837662"/>
                  </a:ext>
                </a:extLst>
              </a:tr>
              <a:tr h="676865">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100" dirty="0"/>
                        <a:t>Override </a:t>
                      </a:r>
                      <a:r>
                        <a:rPr lang="en-US" sz="1100" dirty="0" smtClean="0"/>
                        <a:t>Connectivity</a:t>
                      </a:r>
                      <a:endParaRPr lang="en-US" sz="1100" dirty="0"/>
                    </a:p>
                  </a:txBody>
                  <a:tcPr anchor="ct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User will</a:t>
                      </a:r>
                      <a:r>
                        <a:rPr lang="en-US" sz="1100" kern="1200" baseline="0" dirty="0" smtClean="0">
                          <a:solidFill>
                            <a:schemeClr val="dk1"/>
                          </a:solidFill>
                          <a:latin typeface="+mn-lt"/>
                          <a:ea typeface="+mn-ea"/>
                          <a:cs typeface="+mn-cs"/>
                        </a:rPr>
                        <a:t> have option to ‘Override to Onnet’ &amp; ‘</a:t>
                      </a:r>
                      <a:r>
                        <a:rPr lang="en-US" sz="1100" kern="1200" baseline="0" dirty="0" err="1" smtClean="0">
                          <a:solidFill>
                            <a:schemeClr val="dk1"/>
                          </a:solidFill>
                          <a:latin typeface="+mn-lt"/>
                          <a:ea typeface="+mn-ea"/>
                          <a:cs typeface="+mn-cs"/>
                        </a:rPr>
                        <a:t>Overide</a:t>
                      </a:r>
                      <a:r>
                        <a:rPr lang="en-US" sz="1100" kern="1200" baseline="0" dirty="0" smtClean="0">
                          <a:solidFill>
                            <a:schemeClr val="dk1"/>
                          </a:solidFill>
                          <a:latin typeface="+mn-lt"/>
                          <a:ea typeface="+mn-ea"/>
                          <a:cs typeface="+mn-cs"/>
                        </a:rPr>
                        <a:t> to ULL’</a:t>
                      </a:r>
                    </a:p>
                    <a:p>
                      <a:pPr marL="0" marR="0" lvl="0" indent="0" algn="l" defTabSz="913943"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latin typeface="+mn-lt"/>
                          <a:ea typeface="+mn-ea"/>
                          <a:cs typeface="+mn-cs"/>
                        </a:rPr>
                        <a:t>Override to Onnet option will be available when connectivity check does not return Onnet.</a:t>
                      </a:r>
                    </a:p>
                    <a:p>
                      <a:pPr marL="0" marR="0" lvl="0" indent="0" algn="l" defTabSz="913943"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dk1"/>
                          </a:solidFill>
                          <a:latin typeface="+mn-lt"/>
                          <a:ea typeface="+mn-ea"/>
                          <a:cs typeface="+mn-cs"/>
                        </a:rPr>
                        <a:t>Override to ULL Fibre option will be available when connectivity check does not return ULL Fibre.</a:t>
                      </a:r>
                    </a:p>
                  </a:txBody>
                  <a:tcPr anchor="ctr"/>
                </a:tc>
                <a:extLst>
                  <a:ext uri="{0D108BD9-81ED-4DB2-BD59-A6C34878D82A}">
                    <a16:rowId xmlns:a16="http://schemas.microsoft.com/office/drawing/2014/main" val="10002"/>
                  </a:ext>
                </a:extLst>
              </a:tr>
              <a:tr h="234711">
                <a:tc>
                  <a:txBody>
                    <a:bodyPr/>
                    <a:lstStyle/>
                    <a:p>
                      <a:r>
                        <a:rPr lang="en-US" sz="1100" strike="noStrike" dirty="0"/>
                        <a:t>Overridden</a:t>
                      </a:r>
                      <a:r>
                        <a:rPr lang="en-US" sz="1100" strike="noStrike" baseline="0" dirty="0"/>
                        <a:t> </a:t>
                      </a:r>
                      <a:r>
                        <a:rPr lang="en-US" sz="1100" strike="noStrike" dirty="0"/>
                        <a:t>Building</a:t>
                      </a:r>
                    </a:p>
                  </a:txBody>
                  <a:tcPr anchor="ctr"/>
                </a:tc>
                <a:tc>
                  <a:txBody>
                    <a:bodyPr/>
                    <a:lstStyle/>
                    <a:p>
                      <a:r>
                        <a:rPr lang="en-US" sz="1100" strike="noStrike" kern="1200" dirty="0" smtClean="0">
                          <a:solidFill>
                            <a:schemeClr val="dk1"/>
                          </a:solidFill>
                          <a:latin typeface="+mn-lt"/>
                          <a:ea typeface="+mn-ea"/>
                          <a:cs typeface="+mn-cs"/>
                        </a:rPr>
                        <a:t>If Overridden</a:t>
                      </a:r>
                      <a:r>
                        <a:rPr lang="en-US" sz="1100" strike="noStrike" kern="1200" baseline="0" dirty="0" smtClean="0">
                          <a:solidFill>
                            <a:schemeClr val="dk1"/>
                          </a:solidFill>
                          <a:latin typeface="+mn-lt"/>
                          <a:ea typeface="+mn-ea"/>
                          <a:cs typeface="+mn-cs"/>
                        </a:rPr>
                        <a:t> Access Type =“Colt Fibre” and Overridden Building = “Existing Building. If </a:t>
                      </a:r>
                      <a:r>
                        <a:rPr lang="en-US" sz="1100" strike="noStrike" kern="1200" dirty="0" smtClean="0">
                          <a:solidFill>
                            <a:schemeClr val="dk1"/>
                          </a:solidFill>
                          <a:latin typeface="+mn-lt"/>
                          <a:ea typeface="+mn-ea"/>
                          <a:cs typeface="+mn-cs"/>
                        </a:rPr>
                        <a:t>Overridden</a:t>
                      </a:r>
                      <a:r>
                        <a:rPr lang="en-US" sz="1100" strike="noStrike" kern="1200" baseline="0" dirty="0" smtClean="0">
                          <a:solidFill>
                            <a:schemeClr val="dk1"/>
                          </a:solidFill>
                          <a:latin typeface="+mn-lt"/>
                          <a:ea typeface="+mn-ea"/>
                          <a:cs typeface="+mn-cs"/>
                        </a:rPr>
                        <a:t> Access Type =“ULL Fibre” and Overridden Building = </a:t>
                      </a:r>
                      <a:r>
                        <a:rPr lang="en-US" sz="1100" strike="noStrike" kern="1200" baseline="0" dirty="0" smtClean="0">
                          <a:solidFill>
                            <a:schemeClr val="dk1"/>
                          </a:solidFill>
                          <a:latin typeface="+mn-lt"/>
                          <a:ea typeface="+mn-ea"/>
                          <a:cs typeface="+mn-cs"/>
                        </a:rPr>
                        <a:t>“Existing Building </a:t>
                      </a:r>
                      <a:r>
                        <a:rPr lang="en-US" sz="1100" strike="noStrike" kern="1200" baseline="0" dirty="0" smtClean="0">
                          <a:solidFill>
                            <a:schemeClr val="dk1"/>
                          </a:solidFill>
                          <a:latin typeface="+mn-lt"/>
                          <a:ea typeface="+mn-ea"/>
                          <a:cs typeface="+mn-cs"/>
                        </a:rPr>
                        <a:t>‘ (else</a:t>
                      </a:r>
                      <a:r>
                        <a:rPr lang="en-US" sz="1100" strike="noStrike" baseline="0" dirty="0" smtClean="0"/>
                        <a:t> </a:t>
                      </a:r>
                      <a:r>
                        <a:rPr lang="en-US" sz="1100" strike="noStrike" baseline="0" dirty="0"/>
                        <a:t>this field will be hidden)</a:t>
                      </a:r>
                      <a:endParaRPr lang="en-US" sz="1100" strike="noStrike" dirty="0"/>
                    </a:p>
                  </a:txBody>
                  <a:tcPr anchor="ctr"/>
                </a:tc>
                <a:extLst>
                  <a:ext uri="{0D108BD9-81ED-4DB2-BD59-A6C34878D82A}">
                    <a16:rowId xmlns:a16="http://schemas.microsoft.com/office/drawing/2014/main" val="3655476344"/>
                  </a:ext>
                </a:extLst>
              </a:tr>
              <a:tr h="189433">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100" dirty="0"/>
                        <a:t>Override Building Type Checkbox</a:t>
                      </a:r>
                    </a:p>
                  </a:txBody>
                  <a:tcPr anchor="ctr"/>
                </a:tc>
                <a:tc>
                  <a:txBody>
                    <a:bodyPr/>
                    <a:lstStyle/>
                    <a:p>
                      <a:pPr marL="0" algn="l" defTabSz="913943" rtl="0" eaLnBrk="1" latinLnBrk="0" hangingPunct="1"/>
                      <a:r>
                        <a:rPr lang="en-US" sz="1100" kern="1200" dirty="0">
                          <a:solidFill>
                            <a:schemeClr val="dk1"/>
                          </a:solidFill>
                          <a:latin typeface="+mn-lt"/>
                          <a:ea typeface="+mn-ea"/>
                          <a:cs typeface="+mn-cs"/>
                        </a:rPr>
                        <a:t>If this checkbox is selected, the Overridden Building type option will become visible (else it will be hidden)</a:t>
                      </a:r>
                      <a:endParaRPr lang="en-IN"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r h="189433">
                <a:tc>
                  <a:txBody>
                    <a:bodyPr/>
                    <a:lstStyle/>
                    <a:p>
                      <a:r>
                        <a:rPr lang="en-US" sz="1100" dirty="0"/>
                        <a:t>Overridden Building Type</a:t>
                      </a:r>
                    </a:p>
                  </a:txBody>
                  <a:tcPr anchor="ctr"/>
                </a:tc>
                <a:tc>
                  <a:txBody>
                    <a:bodyPr/>
                    <a:lstStyle/>
                    <a:p>
                      <a:r>
                        <a:rPr lang="en-US" sz="1100" dirty="0"/>
                        <a:t>The</a:t>
                      </a:r>
                      <a:r>
                        <a:rPr lang="en-US" sz="1100" baseline="0" dirty="0"/>
                        <a:t> user can </a:t>
                      </a:r>
                      <a:r>
                        <a:rPr lang="en-US" sz="1100" b="1" baseline="0" dirty="0"/>
                        <a:t>ONLY</a:t>
                      </a:r>
                      <a:r>
                        <a:rPr lang="en-US" sz="1100" baseline="0" dirty="0"/>
                        <a:t> override to either of the following option:  “Retail Building”, “DC-Key” or “DC-Standard</a:t>
                      </a:r>
                      <a:r>
                        <a:rPr lang="en-US" sz="1100" baseline="0" dirty="0" smtClean="0"/>
                        <a:t>”. </a:t>
                      </a:r>
                      <a:endParaRPr lang="en-US" sz="1100" dirty="0"/>
                    </a:p>
                  </a:txBody>
                  <a:tcPr anchor="ctr"/>
                </a:tc>
                <a:extLst>
                  <a:ext uri="{0D108BD9-81ED-4DB2-BD59-A6C34878D82A}">
                    <a16:rowId xmlns:a16="http://schemas.microsoft.com/office/drawing/2014/main" val="10005"/>
                  </a:ext>
                </a:extLst>
              </a:tr>
              <a:tr h="189433">
                <a:tc>
                  <a:txBody>
                    <a:bodyPr/>
                    <a:lstStyle/>
                    <a:p>
                      <a:r>
                        <a:rPr lang="en-US" sz="1100" dirty="0"/>
                        <a:t>Overridden Access Type</a:t>
                      </a:r>
                    </a:p>
                  </a:txBody>
                  <a:tcPr anchor="ctr"/>
                </a:tc>
                <a:tc>
                  <a:txBody>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lang="en-US" sz="1100" dirty="0" smtClean="0"/>
                        <a:t>If Override Connectivity=</a:t>
                      </a:r>
                      <a:r>
                        <a:rPr lang="en-US" sz="1100" baseline="0" dirty="0" smtClean="0"/>
                        <a:t> Onnet then O</a:t>
                      </a:r>
                      <a:r>
                        <a:rPr lang="en-US" sz="1100" dirty="0" smtClean="0"/>
                        <a:t>verridden </a:t>
                      </a:r>
                      <a:r>
                        <a:rPr lang="en-US" sz="1100" dirty="0"/>
                        <a:t>Access Type = </a:t>
                      </a:r>
                      <a:r>
                        <a:rPr lang="en-US" sz="1100" baseline="0" dirty="0"/>
                        <a:t>“Colt Fibre” </a:t>
                      </a:r>
                      <a:r>
                        <a:rPr lang="en-US" sz="1100" baseline="0" dirty="0" smtClean="0"/>
                        <a:t>. If </a:t>
                      </a:r>
                      <a:r>
                        <a:rPr lang="en-US" sz="1100" dirty="0" smtClean="0"/>
                        <a:t>Override Connectivity=</a:t>
                      </a:r>
                      <a:r>
                        <a:rPr lang="en-US" sz="1100" baseline="0" dirty="0" smtClean="0"/>
                        <a:t> ULL Fibre then O</a:t>
                      </a:r>
                      <a:r>
                        <a:rPr lang="en-US" sz="1100" dirty="0" smtClean="0"/>
                        <a:t>verridden Access Type = </a:t>
                      </a:r>
                      <a:r>
                        <a:rPr lang="en-US" sz="1100" baseline="0" dirty="0" smtClean="0"/>
                        <a:t>“ULL Fibre” (else </a:t>
                      </a:r>
                      <a:r>
                        <a:rPr lang="en-US" sz="1100" baseline="0" dirty="0"/>
                        <a:t>this field should be hidden)</a:t>
                      </a:r>
                      <a:endParaRPr lang="en-US" sz="1100" dirty="0"/>
                    </a:p>
                  </a:txBody>
                  <a:tcPr anchor="ctr"/>
                </a:tc>
                <a:extLst>
                  <a:ext uri="{0D108BD9-81ED-4DB2-BD59-A6C34878D82A}">
                    <a16:rowId xmlns:a16="http://schemas.microsoft.com/office/drawing/2014/main" val="10006"/>
                  </a:ext>
                </a:extLst>
              </a:tr>
              <a:tr h="189433">
                <a:tc>
                  <a:txBody>
                    <a:bodyPr/>
                    <a:lstStyle/>
                    <a:p>
                      <a:r>
                        <a:rPr lang="en-US" sz="1100" dirty="0"/>
                        <a:t>All</a:t>
                      </a:r>
                      <a:r>
                        <a:rPr lang="en-US" sz="1100" baseline="0" dirty="0"/>
                        <a:t> overridden data</a:t>
                      </a:r>
                      <a:endParaRPr lang="en-US" sz="1100" dirty="0"/>
                    </a:p>
                  </a:txBody>
                  <a:tcPr anchor="ctr"/>
                </a:tc>
                <a:tc>
                  <a:txBody>
                    <a:bodyPr/>
                    <a:lstStyle/>
                    <a:p>
                      <a:r>
                        <a:rPr lang="en-US" sz="1100" b="1" dirty="0"/>
                        <a:t>Important:</a:t>
                      </a:r>
                      <a:r>
                        <a:rPr lang="en-US" sz="1100" dirty="0"/>
                        <a:t> All overridden data or inputs will be lost if the “Override </a:t>
                      </a:r>
                      <a:r>
                        <a:rPr lang="en-US" sz="1100" dirty="0" smtClean="0"/>
                        <a:t>Connectivity</a:t>
                      </a:r>
                      <a:r>
                        <a:rPr lang="en-US" sz="1100" baseline="0" dirty="0" smtClean="0"/>
                        <a:t>” </a:t>
                      </a:r>
                      <a:r>
                        <a:rPr lang="en-US" sz="1100" baseline="0" dirty="0"/>
                        <a:t>and “Override Building Type” checkboxes are unchecked or If any other connectivity option is requested. If the user selects a different connectivity option, then the override features will be hidden and the Building, Building type and Access type will be updated basis the connectivity result selected (TBC)</a:t>
                      </a:r>
                      <a:endParaRPr lang="en-US" sz="1100" dirty="0">
                        <a:solidFill>
                          <a:schemeClr val="accent5"/>
                        </a:solidFill>
                      </a:endParaRPr>
                    </a:p>
                  </a:txBody>
                  <a:tcPr anchor="ctr"/>
                </a:tc>
                <a:extLst>
                  <a:ext uri="{0D108BD9-81ED-4DB2-BD59-A6C34878D82A}">
                    <a16:rowId xmlns:a16="http://schemas.microsoft.com/office/drawing/2014/main" val="2603487802"/>
                  </a:ext>
                </a:extLst>
              </a:tr>
              <a:tr h="189433">
                <a:tc>
                  <a:txBody>
                    <a:bodyPr/>
                    <a:lstStyle/>
                    <a:p>
                      <a:r>
                        <a:rPr lang="en-US" sz="1100" dirty="0"/>
                        <a:t>Email flag</a:t>
                      </a:r>
                    </a:p>
                  </a:txBody>
                  <a:tcPr anchor="ctr"/>
                </a:tc>
                <a:tc>
                  <a:txBody>
                    <a:bodyPr/>
                    <a:lstStyle/>
                    <a:p>
                      <a:r>
                        <a:rPr lang="en-US" sz="1100" dirty="0"/>
                        <a:t>Email flag</a:t>
                      </a:r>
                      <a:r>
                        <a:rPr lang="en-US" sz="1100" baseline="0" dirty="0"/>
                        <a:t> will be hidden always, which will detect if the overridden values have changed, if yes, then an email flag will be true</a:t>
                      </a:r>
                      <a:endParaRPr lang="en-US" sz="1100" dirty="0"/>
                    </a:p>
                  </a:txBody>
                  <a:tcPr anchor="ctr"/>
                </a:tc>
                <a:extLst>
                  <a:ext uri="{0D108BD9-81ED-4DB2-BD59-A6C34878D82A}">
                    <a16:rowId xmlns:a16="http://schemas.microsoft.com/office/drawing/2014/main" val="3691875146"/>
                  </a:ext>
                </a:extLst>
              </a:tr>
              <a:tr h="189433">
                <a:tc>
                  <a:txBody>
                    <a:bodyPr/>
                    <a:lstStyle/>
                    <a:p>
                      <a:r>
                        <a:rPr lang="en-US" sz="1100" dirty="0"/>
                        <a:t>Email functionality</a:t>
                      </a:r>
                    </a:p>
                  </a:txBody>
                  <a:tcPr anchor="ctr"/>
                </a:tc>
                <a:tc>
                  <a:txBody>
                    <a:bodyPr/>
                    <a:lstStyle/>
                    <a:p>
                      <a:r>
                        <a:rPr lang="en-US" sz="1100" dirty="0" smtClean="0">
                          <a:solidFill>
                            <a:srgbClr val="FF0000"/>
                          </a:solidFill>
                        </a:rPr>
                        <a:t>tbc</a:t>
                      </a:r>
                      <a:endParaRPr lang="en-US" sz="1100" dirty="0">
                        <a:solidFill>
                          <a:srgbClr val="FF0000"/>
                        </a:solidFill>
                      </a:endParaRPr>
                    </a:p>
                  </a:txBody>
                  <a:tcPr anchor="ctr"/>
                </a:tc>
                <a:extLst>
                  <a:ext uri="{0D108BD9-81ED-4DB2-BD59-A6C34878D82A}">
                    <a16:rowId xmlns:a16="http://schemas.microsoft.com/office/drawing/2014/main" val="3644838874"/>
                  </a:ext>
                </a:extLst>
              </a:tr>
              <a:tr h="268946">
                <a:tc gridSpan="2">
                  <a:txBody>
                    <a:bodyPr/>
                    <a:lstStyle/>
                    <a:p>
                      <a:pPr algn="ctr"/>
                      <a:r>
                        <a:rPr lang="en-US" sz="1200" b="1" dirty="0">
                          <a:solidFill>
                            <a:schemeClr val="bg1"/>
                          </a:solidFill>
                        </a:rPr>
                        <a:t>Rules the quote cannot be saved</a:t>
                      </a:r>
                      <a:r>
                        <a:rPr lang="en-US" sz="1200" b="1" baseline="0" dirty="0">
                          <a:solidFill>
                            <a:schemeClr val="bg1"/>
                          </a:solidFill>
                        </a:rPr>
                        <a:t> to the line item if the following rules are violated. (Mark for Partial Save does not override this).</a:t>
                      </a:r>
                      <a:endParaRPr lang="en-US" sz="1200" b="1" dirty="0">
                        <a:solidFill>
                          <a:schemeClr val="bg1"/>
                        </a:solidFill>
                      </a:endParaRPr>
                    </a:p>
                  </a:txBody>
                  <a:tcPr anchor="ctr">
                    <a:solidFill>
                      <a:schemeClr val="accent4"/>
                    </a:solidFill>
                  </a:tcPr>
                </a:tc>
                <a:tc hMerge="1">
                  <a:txBody>
                    <a:bodyPr/>
                    <a:lstStyle/>
                    <a:p>
                      <a:endParaRPr lang="en-IN"/>
                    </a:p>
                  </a:txBody>
                  <a:tcPr/>
                </a:tc>
                <a:extLst>
                  <a:ext uri="{0D108BD9-81ED-4DB2-BD59-A6C34878D82A}">
                    <a16:rowId xmlns:a16="http://schemas.microsoft.com/office/drawing/2014/main" val="1333112088"/>
                  </a:ext>
                </a:extLst>
              </a:tr>
              <a:tr h="370840">
                <a:tc>
                  <a:txBody>
                    <a:bodyPr/>
                    <a:lstStyle/>
                    <a:p>
                      <a:r>
                        <a:rPr lang="en-US" sz="1100" dirty="0"/>
                        <a:t>Override</a:t>
                      </a:r>
                      <a:r>
                        <a:rPr lang="en-US" sz="1100" baseline="0" dirty="0"/>
                        <a:t> Reason</a:t>
                      </a:r>
                    </a:p>
                  </a:txBody>
                  <a:tcPr anchor="ctr"/>
                </a:tc>
                <a:tc>
                  <a:txBody>
                    <a:bodyPr/>
                    <a:lstStyle/>
                    <a:p>
                      <a:r>
                        <a:rPr lang="en-US" sz="1100" dirty="0"/>
                        <a:t>Cannot</a:t>
                      </a:r>
                      <a:r>
                        <a:rPr lang="en-US" sz="1100" baseline="0" dirty="0"/>
                        <a:t> be empty (100 character limit) (There will be a error message on clicking Next button if this checkbox is not checked when using the override site details option)</a:t>
                      </a:r>
                      <a:endParaRPr lang="en-US" sz="1100" dirty="0"/>
                    </a:p>
                  </a:txBody>
                  <a:tcPr anchor="ctr"/>
                </a:tc>
                <a:extLst>
                  <a:ext uri="{0D108BD9-81ED-4DB2-BD59-A6C34878D82A}">
                    <a16:rowId xmlns:a16="http://schemas.microsoft.com/office/drawing/2014/main" val="2484221795"/>
                  </a:ext>
                </a:extLst>
              </a:tr>
              <a:tr h="0">
                <a:tc>
                  <a:txBody>
                    <a:bodyPr/>
                    <a:lstStyle/>
                    <a:p>
                      <a:r>
                        <a:rPr lang="en-US" sz="1100" dirty="0"/>
                        <a:t>Please confirm that the </a:t>
                      </a:r>
                      <a:r>
                        <a:rPr lang="en-US" sz="1100" baseline="0" dirty="0"/>
                        <a:t>data you have inputted is correct</a:t>
                      </a:r>
                      <a:endParaRPr lang="en-US" sz="1100" dirty="0"/>
                    </a:p>
                  </a:txBody>
                  <a:tcPr anchor="ctr"/>
                </a:tc>
                <a:tc>
                  <a:txBody>
                    <a:bodyPr/>
                    <a:lstStyle/>
                    <a:p>
                      <a:r>
                        <a:rPr lang="en-US" sz="1100" dirty="0"/>
                        <a:t>Must be checked in order to proceed</a:t>
                      </a:r>
                      <a:r>
                        <a:rPr lang="en-US" sz="1100" baseline="0" dirty="0"/>
                        <a:t> with Quote Configuration (There will be a error message on clicking Next button if this checkbox is not checked when using the override site details option)</a:t>
                      </a:r>
                      <a:endParaRPr lang="en-US" sz="1100" dirty="0"/>
                    </a:p>
                  </a:txBody>
                  <a:tcPr anchor="ctr"/>
                </a:tc>
                <a:extLst>
                  <a:ext uri="{0D108BD9-81ED-4DB2-BD59-A6C34878D82A}">
                    <a16:rowId xmlns:a16="http://schemas.microsoft.com/office/drawing/2014/main" val="3757256074"/>
                  </a:ext>
                </a:extLst>
              </a:tr>
            </a:tbl>
          </a:graphicData>
        </a:graphic>
      </p:graphicFrame>
    </p:spTree>
    <p:extLst>
      <p:ext uri="{BB962C8B-B14F-4D97-AF65-F5344CB8AC3E}">
        <p14:creationId xmlns:p14="http://schemas.microsoft.com/office/powerpoint/2010/main" val="272084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AD0FE45-509C-4BDF-9EDE-64426F8DF3D2}" type="slidenum">
              <a:rPr lang="nl-NL" smtClean="0"/>
              <a:t>19</a:t>
            </a:fld>
            <a:endParaRPr lang="nl-NL"/>
          </a:p>
        </p:txBody>
      </p:sp>
      <p:sp>
        <p:nvSpPr>
          <p:cNvPr id="4" name="Title 3"/>
          <p:cNvSpPr>
            <a:spLocks noGrp="1"/>
          </p:cNvSpPr>
          <p:nvPr>
            <p:ph type="title"/>
          </p:nvPr>
        </p:nvSpPr>
        <p:spPr/>
        <p:txBody>
          <a:bodyPr/>
          <a:lstStyle/>
          <a:p>
            <a:r>
              <a:rPr lang="en-GB" sz="1400" dirty="0" smtClean="0"/>
              <a:t>CPQ Asia: Connectivity Check: Bulk </a:t>
            </a:r>
            <a:endParaRPr lang="en-US" sz="1400" dirty="0"/>
          </a:p>
        </p:txBody>
      </p:sp>
      <p:pic>
        <p:nvPicPr>
          <p:cNvPr id="5" name="Picture 4"/>
          <p:cNvPicPr>
            <a:picLocks noChangeAspect="1"/>
          </p:cNvPicPr>
          <p:nvPr/>
        </p:nvPicPr>
        <p:blipFill>
          <a:blip r:embed="rId2"/>
          <a:stretch>
            <a:fillRect/>
          </a:stretch>
        </p:blipFill>
        <p:spPr>
          <a:xfrm>
            <a:off x="287381" y="959571"/>
            <a:ext cx="9400359" cy="4762500"/>
          </a:xfrm>
          <a:prstGeom prst="rect">
            <a:avLst/>
          </a:prstGeom>
        </p:spPr>
      </p:pic>
      <p:sp>
        <p:nvSpPr>
          <p:cNvPr id="6" name="Vertical Text Placeholder 1"/>
          <p:cNvSpPr>
            <a:spLocks noGrp="1"/>
          </p:cNvSpPr>
          <p:nvPr>
            <p:ph type="body" orient="vert" idx="1"/>
          </p:nvPr>
        </p:nvSpPr>
        <p:spPr>
          <a:xfrm>
            <a:off x="9797143" y="929017"/>
            <a:ext cx="2394853" cy="5859577"/>
          </a:xfrm>
        </p:spPr>
        <p:txBody>
          <a:bodyPr/>
          <a:lstStyle/>
          <a:p>
            <a:pPr marL="263525" lvl="2">
              <a:buClr>
                <a:schemeClr val="accent1"/>
              </a:buClr>
            </a:pPr>
            <a:r>
              <a:rPr lang="en-US" sz="1300" dirty="0" smtClean="0"/>
              <a:t>ULL Check button should be introduced to execute the ULL check</a:t>
            </a:r>
          </a:p>
          <a:p>
            <a:pPr marL="263525" lvl="2">
              <a:buClr>
                <a:schemeClr val="accent1"/>
              </a:buClr>
            </a:pPr>
            <a:r>
              <a:rPr lang="en-GB" sz="1300" dirty="0" smtClean="0"/>
              <a:t>No hiding rule is required for this button</a:t>
            </a:r>
          </a:p>
          <a:p>
            <a:pPr marL="263525" lvl="2">
              <a:buClr>
                <a:schemeClr val="accent1"/>
              </a:buClr>
            </a:pPr>
            <a:r>
              <a:rPr lang="en-GB" sz="1300" dirty="0" smtClean="0"/>
              <a:t>For each line item a new radio button for ULL should be provided. </a:t>
            </a:r>
            <a:endParaRPr lang="en-US" sz="1300" dirty="0" smtClean="0"/>
          </a:p>
          <a:p>
            <a:endParaRPr lang="en-US" sz="1300" dirty="0"/>
          </a:p>
          <a:p>
            <a:pPr lvl="2">
              <a:spcBef>
                <a:spcPts val="0"/>
              </a:spcBef>
            </a:pPr>
            <a:endParaRPr lang="en-US" sz="1200" dirty="0" smtClean="0"/>
          </a:p>
          <a:p>
            <a:pPr lvl="2"/>
            <a:endParaRPr lang="en-US" sz="1200" dirty="0" smtClean="0"/>
          </a:p>
          <a:p>
            <a:pPr marL="263525" lvl="1" indent="0">
              <a:buNone/>
            </a:pPr>
            <a:endParaRPr lang="en-US" dirty="0"/>
          </a:p>
        </p:txBody>
      </p:sp>
      <p:sp>
        <p:nvSpPr>
          <p:cNvPr id="7" name="Rectangle 6"/>
          <p:cNvSpPr/>
          <p:nvPr/>
        </p:nvSpPr>
        <p:spPr>
          <a:xfrm>
            <a:off x="4087312" y="1862618"/>
            <a:ext cx="992778" cy="326572"/>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58861" y="4135556"/>
            <a:ext cx="992778" cy="240501"/>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749664" y="4127862"/>
            <a:ext cx="992778" cy="248195"/>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355772" y="3370217"/>
            <a:ext cx="979714" cy="757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23113" y="3273782"/>
            <a:ext cx="1112373" cy="861774"/>
          </a:xfrm>
          <a:prstGeom prst="rect">
            <a:avLst/>
          </a:prstGeom>
        </p:spPr>
        <p:txBody>
          <a:bodyPr wrap="square">
            <a:spAutoFit/>
          </a:bodyPr>
          <a:lstStyle/>
          <a:p>
            <a:r>
              <a:rPr lang="en-US" sz="1000" dirty="0">
                <a:solidFill>
                  <a:srgbClr val="00B050"/>
                </a:solidFill>
              </a:rPr>
              <a:t>Remm Roppongi, Chome – 7, Minato City, Tokyo 106-0032</a:t>
            </a:r>
          </a:p>
        </p:txBody>
      </p:sp>
      <p:sp>
        <p:nvSpPr>
          <p:cNvPr id="12" name="Rectangle 11"/>
          <p:cNvSpPr/>
          <p:nvPr/>
        </p:nvSpPr>
        <p:spPr>
          <a:xfrm>
            <a:off x="7950631" y="3370217"/>
            <a:ext cx="799033" cy="757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933512" y="3340821"/>
            <a:ext cx="1071004" cy="861774"/>
          </a:xfrm>
          <a:prstGeom prst="rect">
            <a:avLst/>
          </a:prstGeom>
        </p:spPr>
        <p:txBody>
          <a:bodyPr wrap="square">
            <a:spAutoFit/>
          </a:bodyPr>
          <a:lstStyle/>
          <a:p>
            <a:r>
              <a:rPr lang="en-US" sz="1000" dirty="0" smtClean="0">
                <a:solidFill>
                  <a:srgbClr val="00B050"/>
                </a:solidFill>
              </a:rPr>
              <a:t>Villa Fontanne, </a:t>
            </a:r>
            <a:r>
              <a:rPr lang="en-US" sz="1000" dirty="0">
                <a:solidFill>
                  <a:srgbClr val="00B050"/>
                </a:solidFill>
              </a:rPr>
              <a:t>Chome – 7, Minato City, Tokyo 106-0032</a:t>
            </a:r>
          </a:p>
        </p:txBody>
      </p:sp>
    </p:spTree>
    <p:extLst>
      <p:ext uri="{BB962C8B-B14F-4D97-AF65-F5344CB8AC3E}">
        <p14:creationId xmlns:p14="http://schemas.microsoft.com/office/powerpoint/2010/main" val="161374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solidFill>
                  <a:srgbClr val="008C83"/>
                </a:solidFill>
              </a:rPr>
              <a:pPr/>
              <a:t>2</a:t>
            </a:fld>
            <a:endParaRPr lang="nl-NL">
              <a:solidFill>
                <a:srgbClr val="008C83"/>
              </a:solidFill>
            </a:endParaRPr>
          </a:p>
        </p:txBody>
      </p:sp>
      <p:sp>
        <p:nvSpPr>
          <p:cNvPr id="3" name="Title 2"/>
          <p:cNvSpPr>
            <a:spLocks noGrp="1"/>
          </p:cNvSpPr>
          <p:nvPr>
            <p:ph type="title"/>
          </p:nvPr>
        </p:nvSpPr>
        <p:spPr/>
        <p:txBody>
          <a:bodyPr/>
          <a:lstStyle/>
          <a:p>
            <a:r>
              <a:rPr lang="en-IN" sz="1600" dirty="0"/>
              <a:t>Document Release and Change Log Details</a:t>
            </a:r>
          </a:p>
        </p:txBody>
      </p:sp>
      <p:pic>
        <p:nvPicPr>
          <p:cNvPr id="4" name="Picture 3">
            <a:extLst>
              <a:ext uri="{FF2B5EF4-FFF2-40B4-BE49-F238E27FC236}">
                <a16:creationId xmlns:a16="http://schemas.microsoft.com/office/drawing/2014/main" id="{FBB64409-D290-CF41-BBB8-CE39251E04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7517" y="159235"/>
            <a:ext cx="747634" cy="291124"/>
          </a:xfrm>
          <a:prstGeom prst="rect">
            <a:avLst/>
          </a:prstGeom>
        </p:spPr>
      </p:pic>
      <p:graphicFrame>
        <p:nvGraphicFramePr>
          <p:cNvPr id="5" name="Group 3"/>
          <p:cNvGraphicFramePr>
            <a:graphicFrameLocks noGrp="1"/>
          </p:cNvGraphicFramePr>
          <p:nvPr>
            <p:extLst>
              <p:ext uri="{D42A27DB-BD31-4B8C-83A1-F6EECF244321}">
                <p14:modId xmlns:p14="http://schemas.microsoft.com/office/powerpoint/2010/main" val="2337347355"/>
              </p:ext>
            </p:extLst>
          </p:nvPr>
        </p:nvGraphicFramePr>
        <p:xfrm>
          <a:off x="381217" y="620204"/>
          <a:ext cx="11429562" cy="1951619"/>
        </p:xfrm>
        <a:graphic>
          <a:graphicData uri="http://schemas.openxmlformats.org/drawingml/2006/table">
            <a:tbl>
              <a:tblPr/>
              <a:tblGrid>
                <a:gridCol w="1632433">
                  <a:extLst>
                    <a:ext uri="{9D8B030D-6E8A-4147-A177-3AD203B41FA5}">
                      <a16:colId xmlns:a16="http://schemas.microsoft.com/office/drawing/2014/main" val="20000"/>
                    </a:ext>
                  </a:extLst>
                </a:gridCol>
                <a:gridCol w="9797129">
                  <a:extLst>
                    <a:ext uri="{9D8B030D-6E8A-4147-A177-3AD203B41FA5}">
                      <a16:colId xmlns:a16="http://schemas.microsoft.com/office/drawing/2014/main" val="20001"/>
                    </a:ext>
                  </a:extLst>
                </a:gridCol>
              </a:tblGrid>
              <a:tr h="344393">
                <a:tc gridSpan="2">
                  <a:txBody>
                    <a:bodyPr/>
                    <a:lstStyle/>
                    <a:p>
                      <a:pPr marL="0" marR="0" lvl="0" indent="0" algn="ctr"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200" b="1" i="0" u="none" strike="noStrike" cap="none" normalizeH="0" baseline="0" dirty="0" smtClean="0">
                          <a:ln>
                            <a:noFill/>
                          </a:ln>
                          <a:solidFill>
                            <a:schemeClr val="bg1"/>
                          </a:solidFill>
                          <a:effectLst/>
                          <a:latin typeface="+mj-lt"/>
                        </a:rPr>
                        <a:t>CPQ Asia</a:t>
                      </a:r>
                      <a:endParaRPr kumimoji="0" lang="en-US" sz="1200" b="1" i="0" u="none" strike="noStrike" cap="none" normalizeH="0" baseline="0" dirty="0">
                        <a:ln>
                          <a:noFill/>
                        </a:ln>
                        <a:solidFill>
                          <a:schemeClr val="bg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32358">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Version Number</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0" i="0" u="none" strike="noStrike" cap="none" normalizeH="0" baseline="0" dirty="0" smtClean="0">
                          <a:ln>
                            <a:noFill/>
                          </a:ln>
                          <a:solidFill>
                            <a:schemeClr val="tx1"/>
                          </a:solidFill>
                          <a:effectLst/>
                          <a:latin typeface="+mj-lt"/>
                        </a:rPr>
                        <a:t>0.2</a:t>
                      </a:r>
                      <a:endParaRPr kumimoji="0" lang="en-US" sz="1400" b="0" i="0" u="none" strike="noStrike" cap="none" normalizeH="0" baseline="0" dirty="0">
                        <a:ln>
                          <a:noFill/>
                        </a:ln>
                        <a:solidFill>
                          <a:schemeClr val="tx1"/>
                        </a:solidFill>
                        <a:effectLst/>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560">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Date </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r>
                        <a:rPr lang="en-GB" sz="1400" baseline="0" dirty="0" smtClean="0">
                          <a:latin typeface="+mj-lt"/>
                        </a:rPr>
                        <a:t>02</a:t>
                      </a:r>
                      <a:r>
                        <a:rPr lang="en-GB" sz="1400" baseline="30000" dirty="0" smtClean="0">
                          <a:latin typeface="+mj-lt"/>
                        </a:rPr>
                        <a:t>nd</a:t>
                      </a:r>
                      <a:r>
                        <a:rPr lang="en-GB" sz="1400" baseline="0" dirty="0" smtClean="0">
                          <a:latin typeface="+mj-lt"/>
                        </a:rPr>
                        <a:t> Dec, </a:t>
                      </a:r>
                      <a:r>
                        <a:rPr lang="en-GB" sz="1400" baseline="0" dirty="0">
                          <a:latin typeface="+mj-lt"/>
                        </a:rPr>
                        <a:t>2019</a:t>
                      </a:r>
                      <a:endParaRPr lang="en-GB" sz="1400" dirty="0">
                        <a:latin typeface="+mj-lt"/>
                      </a:endParaRP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6308">
                <a:tc>
                  <a:txBody>
                    <a:bodyPr/>
                    <a:lstStyle/>
                    <a:p>
                      <a:pPr marL="0" marR="0" lvl="0" indent="0" algn="l" defTabSz="914400" rtl="0" eaLnBrk="1" fontAlgn="base" latinLnBrk="0" hangingPunct="1">
                        <a:lnSpc>
                          <a:spcPct val="100000"/>
                        </a:lnSpc>
                        <a:spcBef>
                          <a:spcPct val="0"/>
                        </a:spcBef>
                        <a:spcAft>
                          <a:spcPct val="50000"/>
                        </a:spcAft>
                        <a:buClr>
                          <a:srgbClr val="739DC3"/>
                        </a:buClr>
                        <a:buSzTx/>
                        <a:buFont typeface="Wingdings" pitchFamily="2" charset="2"/>
                        <a:buNone/>
                        <a:tabLst/>
                      </a:pPr>
                      <a:r>
                        <a:rPr kumimoji="0" lang="en-US" sz="1400" b="1" i="0" u="none" strike="noStrike" cap="none" normalizeH="0" baseline="0" dirty="0">
                          <a:ln>
                            <a:noFill/>
                          </a:ln>
                          <a:solidFill>
                            <a:schemeClr val="tx1"/>
                          </a:solidFill>
                          <a:effectLst/>
                          <a:latin typeface="+mj-lt"/>
                        </a:rPr>
                        <a:t>Change log</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tc>
                  <a:txBody>
                    <a:bodyPr/>
                    <a:lstStyle/>
                    <a:p>
                      <a:pPr marL="228600" marR="0" lvl="0" indent="-228600" algn="l" defTabSz="914400" rtl="0" eaLnBrk="1" fontAlgn="base" latinLnBrk="0" hangingPunct="1">
                        <a:lnSpc>
                          <a:spcPct val="100000"/>
                        </a:lnSpc>
                        <a:spcBef>
                          <a:spcPct val="0"/>
                        </a:spcBef>
                        <a:spcAft>
                          <a:spcPct val="50000"/>
                        </a:spcAft>
                        <a:buClr>
                          <a:srgbClr val="739DC3"/>
                        </a:buClr>
                        <a:buSzTx/>
                        <a:buFont typeface="Wingdings" pitchFamily="2" charset="2"/>
                        <a:buAutoNum type="arabicPeriod"/>
                        <a:tabLst/>
                      </a:pPr>
                      <a:r>
                        <a:rPr kumimoji="0" lang="en-IN" sz="1400" b="1" i="0" u="none" strike="noStrike" cap="none" normalizeH="0" baseline="0" dirty="0" smtClean="0">
                          <a:ln>
                            <a:noFill/>
                          </a:ln>
                          <a:solidFill>
                            <a:schemeClr val="tx1"/>
                          </a:solidFill>
                          <a:effectLst/>
                          <a:latin typeface="+mj-lt"/>
                        </a:rPr>
                        <a:t>ULL Connectivity </a:t>
                      </a:r>
                      <a:r>
                        <a:rPr kumimoji="0" lang="en-IN" sz="1400" b="1" i="0" u="none" strike="noStrike" cap="none" normalizeH="0" baseline="0" dirty="0" smtClean="0">
                          <a:ln>
                            <a:noFill/>
                          </a:ln>
                          <a:solidFill>
                            <a:schemeClr val="tx1"/>
                          </a:solidFill>
                          <a:effectLst/>
                          <a:latin typeface="+mj-lt"/>
                        </a:rPr>
                        <a:t>Check </a:t>
                      </a:r>
                    </a:p>
                    <a:p>
                      <a:pPr marL="228600" marR="0" lvl="0" indent="-228600" algn="l" defTabSz="914400" rtl="0" eaLnBrk="1" fontAlgn="base" latinLnBrk="0" hangingPunct="1">
                        <a:lnSpc>
                          <a:spcPct val="100000"/>
                        </a:lnSpc>
                        <a:spcBef>
                          <a:spcPct val="0"/>
                        </a:spcBef>
                        <a:spcAft>
                          <a:spcPct val="50000"/>
                        </a:spcAft>
                        <a:buClr>
                          <a:srgbClr val="739DC3"/>
                        </a:buClr>
                        <a:buSzTx/>
                        <a:buFont typeface="Wingdings" pitchFamily="2" charset="2"/>
                        <a:buAutoNum type="arabicPeriod"/>
                        <a:tabLst/>
                      </a:pPr>
                      <a:r>
                        <a:rPr kumimoji="0" lang="en-IN" sz="1400" b="1" i="0" u="none" strike="noStrike" cap="none" normalizeH="0" baseline="0" dirty="0" smtClean="0">
                          <a:ln>
                            <a:noFill/>
                          </a:ln>
                          <a:solidFill>
                            <a:schemeClr val="tx1"/>
                          </a:solidFill>
                          <a:effectLst/>
                          <a:latin typeface="+mj-lt"/>
                        </a:rPr>
                        <a:t>Override </a:t>
                      </a:r>
                      <a:r>
                        <a:rPr kumimoji="0" lang="en-IN" sz="1400" b="1" i="0" u="none" strike="noStrike" cap="none" normalizeH="0" baseline="0" dirty="0" smtClean="0">
                          <a:ln>
                            <a:noFill/>
                          </a:ln>
                          <a:solidFill>
                            <a:schemeClr val="tx1"/>
                          </a:solidFill>
                          <a:effectLst/>
                          <a:latin typeface="+mj-lt"/>
                        </a:rPr>
                        <a:t>functionality</a:t>
                      </a:r>
                    </a:p>
                  </a:txBody>
                  <a:tcPr anchor="ctr" horzOverflow="overflow">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720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20</a:t>
            </a:fld>
            <a:endParaRPr lang="nl-NL"/>
          </a:p>
        </p:txBody>
      </p:sp>
      <p:sp>
        <p:nvSpPr>
          <p:cNvPr id="3" name="Title 2"/>
          <p:cNvSpPr>
            <a:spLocks noGrp="1"/>
          </p:cNvSpPr>
          <p:nvPr>
            <p:ph type="title"/>
          </p:nvPr>
        </p:nvSpPr>
        <p:spPr/>
        <p:txBody>
          <a:bodyPr/>
          <a:lstStyle/>
          <a:p>
            <a:r>
              <a:rPr lang="en-GB" sz="1400" dirty="0"/>
              <a:t>CPQ Asia: Connectivity Check: Bulk </a:t>
            </a:r>
            <a:endParaRPr lang="en-US" sz="1400" dirty="0"/>
          </a:p>
        </p:txBody>
      </p:sp>
      <p:pic>
        <p:nvPicPr>
          <p:cNvPr id="4" name="Picture 3"/>
          <p:cNvPicPr>
            <a:picLocks noChangeAspect="1"/>
          </p:cNvPicPr>
          <p:nvPr/>
        </p:nvPicPr>
        <p:blipFill>
          <a:blip r:embed="rId2"/>
          <a:stretch>
            <a:fillRect/>
          </a:stretch>
        </p:blipFill>
        <p:spPr>
          <a:xfrm>
            <a:off x="431074" y="1397726"/>
            <a:ext cx="8778240" cy="3847076"/>
          </a:xfrm>
          <a:prstGeom prst="rect">
            <a:avLst/>
          </a:prstGeom>
        </p:spPr>
      </p:pic>
      <p:sp>
        <p:nvSpPr>
          <p:cNvPr id="5" name="Vertical Text Placeholder 1"/>
          <p:cNvSpPr txBox="1">
            <a:spLocks/>
          </p:cNvSpPr>
          <p:nvPr/>
        </p:nvSpPr>
        <p:spPr>
          <a:xfrm>
            <a:off x="9533744" y="1198074"/>
            <a:ext cx="2497147" cy="5112785"/>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pPr marL="263525" lvl="2">
              <a:buClr>
                <a:schemeClr val="accent1"/>
              </a:buClr>
            </a:pPr>
            <a:r>
              <a:rPr lang="en-GB" sz="1300" dirty="0" smtClean="0"/>
              <a:t>In case the ULL check provides results back then the colour of the text (ULL) should change to blue. This indicates the availability</a:t>
            </a:r>
          </a:p>
          <a:p>
            <a:pPr marL="263525" lvl="2">
              <a:buClr>
                <a:schemeClr val="accent1"/>
              </a:buClr>
            </a:pPr>
            <a:endParaRPr lang="en-US" sz="1300" dirty="0" smtClean="0"/>
          </a:p>
          <a:p>
            <a:endParaRPr lang="en-US" sz="1300" dirty="0" smtClean="0"/>
          </a:p>
          <a:p>
            <a:pPr lvl="2">
              <a:spcBef>
                <a:spcPts val="0"/>
              </a:spcBef>
            </a:pPr>
            <a:endParaRPr lang="en-US" sz="1200" dirty="0" smtClean="0"/>
          </a:p>
          <a:p>
            <a:pPr lvl="2"/>
            <a:endParaRPr lang="en-US" sz="1200" dirty="0" smtClean="0"/>
          </a:p>
          <a:p>
            <a:pPr marL="263525" lvl="1" indent="0">
              <a:buFont typeface="Wingdings" panose="05000000000000000000" pitchFamily="2" charset="2"/>
              <a:buNone/>
            </a:pPr>
            <a:endParaRPr lang="en-US" dirty="0"/>
          </a:p>
        </p:txBody>
      </p:sp>
      <p:sp>
        <p:nvSpPr>
          <p:cNvPr id="7" name="Rectangle 6"/>
          <p:cNvSpPr/>
          <p:nvPr/>
        </p:nvSpPr>
        <p:spPr>
          <a:xfrm>
            <a:off x="5625733" y="4893202"/>
            <a:ext cx="992778" cy="240501"/>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216536" y="4885508"/>
            <a:ext cx="992778" cy="248195"/>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16284" y="4127863"/>
            <a:ext cx="979714" cy="757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60719" y="3933374"/>
            <a:ext cx="1105170" cy="861774"/>
          </a:xfrm>
          <a:prstGeom prst="rect">
            <a:avLst/>
          </a:prstGeom>
          <a:noFill/>
        </p:spPr>
        <p:txBody>
          <a:bodyPr wrap="square" rtlCol="0">
            <a:spAutoFit/>
          </a:bodyPr>
          <a:lstStyle/>
          <a:p>
            <a:r>
              <a:rPr lang="en-US" sz="1000" dirty="0" smtClean="0">
                <a:solidFill>
                  <a:srgbClr val="00B050"/>
                </a:solidFill>
              </a:rPr>
              <a:t>Remm Roppongi, Chome – 7, Minato City, Tokyo 106-0032</a:t>
            </a:r>
            <a:endParaRPr lang="en-US" sz="1000" dirty="0">
              <a:solidFill>
                <a:srgbClr val="00B050"/>
              </a:solidFill>
            </a:endParaRPr>
          </a:p>
        </p:txBody>
      </p:sp>
      <p:sp>
        <p:nvSpPr>
          <p:cNvPr id="11" name="Rectangle 10"/>
          <p:cNvSpPr/>
          <p:nvPr/>
        </p:nvSpPr>
        <p:spPr>
          <a:xfrm>
            <a:off x="7587394" y="4135557"/>
            <a:ext cx="799033" cy="757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87394" y="3961293"/>
            <a:ext cx="1071004" cy="861774"/>
          </a:xfrm>
          <a:prstGeom prst="rect">
            <a:avLst/>
          </a:prstGeom>
        </p:spPr>
        <p:txBody>
          <a:bodyPr wrap="square">
            <a:spAutoFit/>
          </a:bodyPr>
          <a:lstStyle/>
          <a:p>
            <a:r>
              <a:rPr lang="en-US" sz="1000" dirty="0" smtClean="0">
                <a:solidFill>
                  <a:srgbClr val="00B050"/>
                </a:solidFill>
              </a:rPr>
              <a:t>Villa Fontanne, </a:t>
            </a:r>
            <a:r>
              <a:rPr lang="en-US" sz="1000" dirty="0">
                <a:solidFill>
                  <a:srgbClr val="00B050"/>
                </a:solidFill>
              </a:rPr>
              <a:t>Chome – 7, Minato City, Tokyo 106-0032</a:t>
            </a:r>
          </a:p>
        </p:txBody>
      </p:sp>
    </p:spTree>
    <p:extLst>
      <p:ext uri="{BB962C8B-B14F-4D97-AF65-F5344CB8AC3E}">
        <p14:creationId xmlns:p14="http://schemas.microsoft.com/office/powerpoint/2010/main" val="314011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21</a:t>
            </a:fld>
            <a:endParaRPr lang="nl-NL"/>
          </a:p>
        </p:txBody>
      </p:sp>
      <p:sp>
        <p:nvSpPr>
          <p:cNvPr id="3" name="Title 2"/>
          <p:cNvSpPr>
            <a:spLocks noGrp="1"/>
          </p:cNvSpPr>
          <p:nvPr>
            <p:ph type="title"/>
          </p:nvPr>
        </p:nvSpPr>
        <p:spPr/>
        <p:txBody>
          <a:bodyPr/>
          <a:lstStyle/>
          <a:p>
            <a:r>
              <a:rPr lang="en-GB" sz="1400" dirty="0"/>
              <a:t>CPQ Asia: Connectivity Check: Bulk </a:t>
            </a:r>
            <a:endParaRPr lang="en-US" sz="1400" dirty="0"/>
          </a:p>
        </p:txBody>
      </p:sp>
      <p:sp>
        <p:nvSpPr>
          <p:cNvPr id="5" name="Vertical Text Placeholder 1"/>
          <p:cNvSpPr txBox="1">
            <a:spLocks/>
          </p:cNvSpPr>
          <p:nvPr/>
        </p:nvSpPr>
        <p:spPr>
          <a:xfrm>
            <a:off x="10044752" y="998423"/>
            <a:ext cx="2147244" cy="5859577"/>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pPr marL="263525" lvl="2">
              <a:buClr>
                <a:schemeClr val="accent1"/>
              </a:buClr>
            </a:pPr>
            <a:r>
              <a:rPr lang="en-GB" sz="1300" dirty="0" smtClean="0"/>
              <a:t>Once user select the ULL Fibre posting running the ULL Fibre check then the records will be displayed to him in pop up (similar to </a:t>
            </a:r>
            <a:r>
              <a:rPr lang="en-GB" sz="1300" dirty="0" err="1" smtClean="0"/>
              <a:t>Offnet</a:t>
            </a:r>
            <a:r>
              <a:rPr lang="en-GB" sz="1300" dirty="0" smtClean="0"/>
              <a:t>)</a:t>
            </a:r>
          </a:p>
          <a:p>
            <a:pPr marL="263525" lvl="2">
              <a:buClr>
                <a:schemeClr val="accent1"/>
              </a:buClr>
            </a:pPr>
            <a:endParaRPr lang="en-US" sz="1300" dirty="0" smtClean="0"/>
          </a:p>
          <a:p>
            <a:endParaRPr lang="en-US" sz="1300" dirty="0" smtClean="0"/>
          </a:p>
          <a:p>
            <a:pPr lvl="2">
              <a:spcBef>
                <a:spcPts val="0"/>
              </a:spcBef>
            </a:pPr>
            <a:endParaRPr lang="en-US" sz="1200" dirty="0" smtClean="0"/>
          </a:p>
          <a:p>
            <a:pPr lvl="2"/>
            <a:endParaRPr lang="en-US" sz="1200" dirty="0" smtClean="0"/>
          </a:p>
          <a:p>
            <a:pPr marL="263525" lvl="1" indent="0">
              <a:buFont typeface="Wingdings" panose="05000000000000000000" pitchFamily="2" charset="2"/>
              <a:buNone/>
            </a:pPr>
            <a:endParaRPr lang="en-US" dirty="0"/>
          </a:p>
        </p:txBody>
      </p:sp>
      <p:pic>
        <p:nvPicPr>
          <p:cNvPr id="4" name="Picture 3"/>
          <p:cNvPicPr>
            <a:picLocks noChangeAspect="1"/>
          </p:cNvPicPr>
          <p:nvPr/>
        </p:nvPicPr>
        <p:blipFill>
          <a:blip r:embed="rId2"/>
          <a:stretch>
            <a:fillRect/>
          </a:stretch>
        </p:blipFill>
        <p:spPr>
          <a:xfrm>
            <a:off x="291152" y="1092584"/>
            <a:ext cx="9753600" cy="4438650"/>
          </a:xfrm>
          <a:prstGeom prst="rect">
            <a:avLst/>
          </a:prstGeom>
        </p:spPr>
      </p:pic>
      <p:sp>
        <p:nvSpPr>
          <p:cNvPr id="9" name="Rectangle 8"/>
          <p:cNvSpPr/>
          <p:nvPr/>
        </p:nvSpPr>
        <p:spPr>
          <a:xfrm>
            <a:off x="2370212" y="2704393"/>
            <a:ext cx="5877600" cy="2704011"/>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11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22</a:t>
            </a:fld>
            <a:endParaRPr lang="nl-NL"/>
          </a:p>
        </p:txBody>
      </p:sp>
      <p:sp>
        <p:nvSpPr>
          <p:cNvPr id="3" name="Title 2"/>
          <p:cNvSpPr>
            <a:spLocks noGrp="1"/>
          </p:cNvSpPr>
          <p:nvPr>
            <p:ph type="title"/>
          </p:nvPr>
        </p:nvSpPr>
        <p:spPr/>
        <p:txBody>
          <a:bodyPr/>
          <a:lstStyle/>
          <a:p>
            <a:r>
              <a:rPr lang="en-GB" sz="1400" dirty="0"/>
              <a:t>CPQ Asia: Connectivity Check: Bulk </a:t>
            </a:r>
            <a:endParaRPr lang="en-US" sz="1400" dirty="0"/>
          </a:p>
        </p:txBody>
      </p:sp>
      <p:sp>
        <p:nvSpPr>
          <p:cNvPr id="5" name="Vertical Text Placeholder 1"/>
          <p:cNvSpPr txBox="1">
            <a:spLocks/>
          </p:cNvSpPr>
          <p:nvPr/>
        </p:nvSpPr>
        <p:spPr>
          <a:xfrm>
            <a:off x="9951992" y="1265468"/>
            <a:ext cx="1960654" cy="5315803"/>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pPr marL="263525" lvl="2">
              <a:buClr>
                <a:schemeClr val="accent1"/>
              </a:buClr>
            </a:pPr>
            <a:r>
              <a:rPr lang="en-GB" sz="1300" dirty="0" smtClean="0"/>
              <a:t>Advance filter section to be updated to have the ULL option to filter out the records</a:t>
            </a:r>
          </a:p>
          <a:p>
            <a:pPr marL="263525" lvl="2">
              <a:buClr>
                <a:schemeClr val="accent1"/>
              </a:buClr>
            </a:pPr>
            <a:endParaRPr lang="en-US" sz="1300" dirty="0" smtClean="0"/>
          </a:p>
          <a:p>
            <a:endParaRPr lang="en-US" sz="1300" dirty="0" smtClean="0"/>
          </a:p>
          <a:p>
            <a:pPr lvl="2">
              <a:spcBef>
                <a:spcPts val="0"/>
              </a:spcBef>
            </a:pPr>
            <a:endParaRPr lang="en-US" sz="1200" dirty="0" smtClean="0"/>
          </a:p>
          <a:p>
            <a:pPr lvl="2"/>
            <a:endParaRPr lang="en-US" sz="1200" dirty="0" smtClean="0"/>
          </a:p>
          <a:p>
            <a:pPr marL="263525" lvl="1" indent="0">
              <a:buFont typeface="Wingdings" panose="05000000000000000000" pitchFamily="2" charset="2"/>
              <a:buNone/>
            </a:pPr>
            <a:endParaRPr lang="en-US" dirty="0"/>
          </a:p>
        </p:txBody>
      </p:sp>
      <p:pic>
        <p:nvPicPr>
          <p:cNvPr id="4" name="Picture 3"/>
          <p:cNvPicPr>
            <a:picLocks noChangeAspect="1"/>
          </p:cNvPicPr>
          <p:nvPr/>
        </p:nvPicPr>
        <p:blipFill>
          <a:blip r:embed="rId2"/>
          <a:stretch>
            <a:fillRect/>
          </a:stretch>
        </p:blipFill>
        <p:spPr>
          <a:xfrm>
            <a:off x="130628" y="1268044"/>
            <a:ext cx="9570039" cy="3986898"/>
          </a:xfrm>
          <a:prstGeom prst="rect">
            <a:avLst/>
          </a:prstGeom>
        </p:spPr>
      </p:pic>
      <p:sp>
        <p:nvSpPr>
          <p:cNvPr id="7" name="Rectangle 6"/>
          <p:cNvSpPr/>
          <p:nvPr/>
        </p:nvSpPr>
        <p:spPr>
          <a:xfrm>
            <a:off x="235131" y="4680176"/>
            <a:ext cx="5041578" cy="244521"/>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276709" y="3030582"/>
            <a:ext cx="979714" cy="757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942218" y="3030581"/>
            <a:ext cx="979714" cy="757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33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23</a:t>
            </a:fld>
            <a:endParaRPr lang="nl-NL"/>
          </a:p>
        </p:txBody>
      </p:sp>
      <p:sp>
        <p:nvSpPr>
          <p:cNvPr id="3" name="Title 2"/>
          <p:cNvSpPr>
            <a:spLocks noGrp="1"/>
          </p:cNvSpPr>
          <p:nvPr>
            <p:ph type="title"/>
          </p:nvPr>
        </p:nvSpPr>
        <p:spPr/>
        <p:txBody>
          <a:bodyPr/>
          <a:lstStyle/>
          <a:p>
            <a:r>
              <a:rPr lang="en-GB" sz="1400" dirty="0"/>
              <a:t>CPQ Asia: Connectivity Check: Bulk </a:t>
            </a:r>
            <a:endParaRPr lang="en-US" sz="1400" dirty="0"/>
          </a:p>
        </p:txBody>
      </p:sp>
      <p:sp>
        <p:nvSpPr>
          <p:cNvPr id="5" name="Vertical Text Placeholder 1"/>
          <p:cNvSpPr txBox="1">
            <a:spLocks/>
          </p:cNvSpPr>
          <p:nvPr/>
        </p:nvSpPr>
        <p:spPr>
          <a:xfrm>
            <a:off x="10045337" y="998423"/>
            <a:ext cx="2146663" cy="5859577"/>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pPr marL="263525" lvl="2">
              <a:buClr>
                <a:schemeClr val="accent1"/>
              </a:buClr>
            </a:pPr>
            <a:r>
              <a:rPr lang="en-GB" sz="1300" dirty="0" smtClean="0"/>
              <a:t>In case the bandwidth and resiliency of the bulk record is not inline with the ULL fibre record selected on the connectivity page then system will show error to the user</a:t>
            </a:r>
          </a:p>
          <a:p>
            <a:pPr marL="263525" lvl="2">
              <a:buClr>
                <a:schemeClr val="accent1"/>
              </a:buClr>
            </a:pPr>
            <a:endParaRPr lang="en-GB" sz="1300" dirty="0"/>
          </a:p>
          <a:p>
            <a:pPr marL="263525" lvl="2">
              <a:buClr>
                <a:schemeClr val="accent1"/>
              </a:buClr>
            </a:pPr>
            <a:r>
              <a:rPr lang="en-GB" sz="1300" dirty="0" smtClean="0"/>
              <a:t>User can correct the bandwidth on the  CPQ </a:t>
            </a:r>
            <a:r>
              <a:rPr lang="en-GB" sz="1300" dirty="0" err="1" smtClean="0"/>
              <a:t>config</a:t>
            </a:r>
            <a:r>
              <a:rPr lang="en-GB" sz="1300" dirty="0" smtClean="0"/>
              <a:t> screen</a:t>
            </a:r>
          </a:p>
          <a:p>
            <a:pPr marL="263525" lvl="2">
              <a:buClr>
                <a:schemeClr val="accent1"/>
              </a:buClr>
            </a:pPr>
            <a:endParaRPr lang="en-US" sz="1300" dirty="0" smtClean="0"/>
          </a:p>
          <a:p>
            <a:endParaRPr lang="en-US" sz="1300" dirty="0" smtClean="0"/>
          </a:p>
          <a:p>
            <a:pPr lvl="2">
              <a:spcBef>
                <a:spcPts val="0"/>
              </a:spcBef>
            </a:pPr>
            <a:endParaRPr lang="en-US" sz="1200" dirty="0" smtClean="0"/>
          </a:p>
          <a:p>
            <a:pPr lvl="2"/>
            <a:endParaRPr lang="en-US" sz="1200" dirty="0" smtClean="0"/>
          </a:p>
          <a:p>
            <a:pPr marL="263525" lvl="1" indent="0">
              <a:buFont typeface="Wingdings" panose="05000000000000000000" pitchFamily="2" charset="2"/>
              <a:buNone/>
            </a:pPr>
            <a:endParaRPr lang="en-US" dirty="0"/>
          </a:p>
        </p:txBody>
      </p:sp>
      <p:pic>
        <p:nvPicPr>
          <p:cNvPr id="6" name="Picture 5"/>
          <p:cNvPicPr>
            <a:picLocks noChangeAspect="1"/>
          </p:cNvPicPr>
          <p:nvPr/>
        </p:nvPicPr>
        <p:blipFill>
          <a:blip r:embed="rId2"/>
          <a:stretch>
            <a:fillRect/>
          </a:stretch>
        </p:blipFill>
        <p:spPr>
          <a:xfrm>
            <a:off x="299761" y="878501"/>
            <a:ext cx="9418320" cy="4572000"/>
          </a:xfrm>
          <a:prstGeom prst="rect">
            <a:avLst/>
          </a:prstGeom>
        </p:spPr>
      </p:pic>
      <p:sp>
        <p:nvSpPr>
          <p:cNvPr id="7" name="Rectangle 6"/>
          <p:cNvSpPr/>
          <p:nvPr/>
        </p:nvSpPr>
        <p:spPr>
          <a:xfrm>
            <a:off x="7460605" y="4439905"/>
            <a:ext cx="1762800" cy="349024"/>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049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71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25</a:t>
            </a:fld>
            <a:endParaRPr lang="nl-NL"/>
          </a:p>
        </p:txBody>
      </p:sp>
      <p:sp>
        <p:nvSpPr>
          <p:cNvPr id="3" name="Title 2"/>
          <p:cNvSpPr>
            <a:spLocks noGrp="1"/>
          </p:cNvSpPr>
          <p:nvPr>
            <p:ph type="title"/>
          </p:nvPr>
        </p:nvSpPr>
        <p:spPr/>
        <p:txBody>
          <a:bodyPr/>
          <a:lstStyle/>
          <a:p>
            <a:r>
              <a:rPr lang="en-GB" dirty="0" smtClean="0"/>
              <a:t>CPQ Asia: Override </a:t>
            </a:r>
            <a:endParaRPr lang="en-US" dirty="0"/>
          </a:p>
        </p:txBody>
      </p:sp>
      <p:pic>
        <p:nvPicPr>
          <p:cNvPr id="4" name="Picture 3"/>
          <p:cNvPicPr>
            <a:picLocks noChangeAspect="1"/>
          </p:cNvPicPr>
          <p:nvPr/>
        </p:nvPicPr>
        <p:blipFill>
          <a:blip r:embed="rId2"/>
          <a:stretch>
            <a:fillRect/>
          </a:stretch>
        </p:blipFill>
        <p:spPr>
          <a:xfrm>
            <a:off x="179882" y="956708"/>
            <a:ext cx="10373193" cy="2381250"/>
          </a:xfrm>
          <a:prstGeom prst="rect">
            <a:avLst/>
          </a:prstGeom>
        </p:spPr>
      </p:pic>
      <p:sp>
        <p:nvSpPr>
          <p:cNvPr id="6" name="Vertical Text Placeholder 1"/>
          <p:cNvSpPr txBox="1">
            <a:spLocks/>
          </p:cNvSpPr>
          <p:nvPr/>
        </p:nvSpPr>
        <p:spPr>
          <a:xfrm>
            <a:off x="8870820" y="1647052"/>
            <a:ext cx="3088943" cy="5859577"/>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pPr marL="263525" lvl="2">
              <a:buClr>
                <a:schemeClr val="accent1"/>
              </a:buClr>
            </a:pPr>
            <a:r>
              <a:rPr lang="en-GB" sz="1300" dirty="0" smtClean="0"/>
              <a:t>User lands on the Site detail page where ULL Fibre </a:t>
            </a:r>
            <a:r>
              <a:rPr lang="en-GB" sz="1300" dirty="0" err="1" smtClean="0"/>
              <a:t>hcek</a:t>
            </a:r>
            <a:r>
              <a:rPr lang="en-GB" sz="1300" dirty="0" smtClean="0"/>
              <a:t> option is provide </a:t>
            </a:r>
          </a:p>
          <a:p>
            <a:pPr marL="263525" lvl="2">
              <a:buClr>
                <a:schemeClr val="accent1"/>
              </a:buClr>
            </a:pPr>
            <a:endParaRPr lang="en-GB" sz="1300" dirty="0" smtClean="0"/>
          </a:p>
          <a:p>
            <a:r>
              <a:rPr lang="en-US" sz="1300" dirty="0" smtClean="0"/>
              <a:t>User clicks on the ULL Fibre option . In case ULL Fibre check fails , system will provide message to the user to go for DSL, </a:t>
            </a:r>
            <a:r>
              <a:rPr lang="en-US" sz="1300" dirty="0" err="1" smtClean="0"/>
              <a:t>Offnet</a:t>
            </a:r>
            <a:r>
              <a:rPr lang="en-US" sz="1300" dirty="0" smtClean="0"/>
              <a:t> or Manual engagement options</a:t>
            </a:r>
          </a:p>
          <a:p>
            <a:pPr lvl="2">
              <a:spcBef>
                <a:spcPts val="0"/>
              </a:spcBef>
            </a:pPr>
            <a:endParaRPr lang="en-US" sz="1200" dirty="0" smtClean="0"/>
          </a:p>
          <a:p>
            <a:pPr lvl="2"/>
            <a:endParaRPr lang="en-US" sz="1200" dirty="0" smtClean="0"/>
          </a:p>
          <a:p>
            <a:pPr marL="263525" lvl="1" indent="0">
              <a:buFont typeface="Wingdings" panose="05000000000000000000" pitchFamily="2" charset="2"/>
              <a:buNone/>
            </a:pPr>
            <a:endParaRPr lang="en-US" dirty="0"/>
          </a:p>
        </p:txBody>
      </p:sp>
      <p:pic>
        <p:nvPicPr>
          <p:cNvPr id="7" name="Picture 6"/>
          <p:cNvPicPr>
            <a:picLocks noChangeAspect="1"/>
          </p:cNvPicPr>
          <p:nvPr/>
        </p:nvPicPr>
        <p:blipFill>
          <a:blip r:embed="rId3"/>
          <a:stretch>
            <a:fillRect/>
          </a:stretch>
        </p:blipFill>
        <p:spPr>
          <a:xfrm>
            <a:off x="179882" y="3737391"/>
            <a:ext cx="8943975" cy="2628900"/>
          </a:xfrm>
          <a:prstGeom prst="rect">
            <a:avLst/>
          </a:prstGeom>
        </p:spPr>
      </p:pic>
    </p:spTree>
    <p:extLst>
      <p:ext uri="{BB962C8B-B14F-4D97-AF65-F5344CB8AC3E}">
        <p14:creationId xmlns:p14="http://schemas.microsoft.com/office/powerpoint/2010/main" val="159870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26</a:t>
            </a:fld>
            <a:endParaRPr lang="nl-NL"/>
          </a:p>
        </p:txBody>
      </p:sp>
      <p:sp>
        <p:nvSpPr>
          <p:cNvPr id="3" name="Title 2"/>
          <p:cNvSpPr>
            <a:spLocks noGrp="1"/>
          </p:cNvSpPr>
          <p:nvPr>
            <p:ph type="title"/>
          </p:nvPr>
        </p:nvSpPr>
        <p:spPr/>
        <p:txBody>
          <a:bodyPr/>
          <a:lstStyle/>
          <a:p>
            <a:r>
              <a:rPr lang="en-GB" dirty="0" smtClean="0"/>
              <a:t>CPQ Asia: Override </a:t>
            </a:r>
            <a:endParaRPr lang="en-US" dirty="0"/>
          </a:p>
        </p:txBody>
      </p:sp>
      <p:pic>
        <p:nvPicPr>
          <p:cNvPr id="7" name="Picture 6"/>
          <p:cNvPicPr>
            <a:picLocks noChangeAspect="1"/>
          </p:cNvPicPr>
          <p:nvPr/>
        </p:nvPicPr>
        <p:blipFill>
          <a:blip r:embed="rId2"/>
          <a:stretch>
            <a:fillRect/>
          </a:stretch>
        </p:blipFill>
        <p:spPr>
          <a:xfrm>
            <a:off x="234378" y="919865"/>
            <a:ext cx="9149465" cy="3921958"/>
          </a:xfrm>
          <a:prstGeom prst="rect">
            <a:avLst/>
          </a:prstGeom>
        </p:spPr>
      </p:pic>
    </p:spTree>
    <p:extLst>
      <p:ext uri="{BB962C8B-B14F-4D97-AF65-F5344CB8AC3E}">
        <p14:creationId xmlns:p14="http://schemas.microsoft.com/office/powerpoint/2010/main" val="63625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27</a:t>
            </a:fld>
            <a:endParaRPr lang="nl-NL"/>
          </a:p>
        </p:txBody>
      </p:sp>
      <p:sp>
        <p:nvSpPr>
          <p:cNvPr id="3" name="Title 2"/>
          <p:cNvSpPr>
            <a:spLocks noGrp="1"/>
          </p:cNvSpPr>
          <p:nvPr>
            <p:ph type="title"/>
          </p:nvPr>
        </p:nvSpPr>
        <p:spPr/>
        <p:txBody>
          <a:bodyPr/>
          <a:lstStyle/>
          <a:p>
            <a:r>
              <a:rPr lang="en-GB" sz="1400" dirty="0"/>
              <a:t>CPQ Asia: </a:t>
            </a:r>
            <a:r>
              <a:rPr lang="en-GB" sz="1400" dirty="0" smtClean="0"/>
              <a:t>Site  :Site Override: Ethernet &amp; Wave </a:t>
            </a:r>
            <a:endParaRPr lang="en-US" sz="1400" dirty="0"/>
          </a:p>
        </p:txBody>
      </p:sp>
      <p:sp>
        <p:nvSpPr>
          <p:cNvPr id="6" name="Vertical Text Placeholder 1"/>
          <p:cNvSpPr txBox="1">
            <a:spLocks/>
          </p:cNvSpPr>
          <p:nvPr/>
        </p:nvSpPr>
        <p:spPr>
          <a:xfrm>
            <a:off x="9039069" y="829957"/>
            <a:ext cx="3043003" cy="5859577"/>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pPr marL="285750" lvl="2" indent="-285750">
              <a:buClr>
                <a:schemeClr val="accent1"/>
              </a:buClr>
            </a:pPr>
            <a:r>
              <a:rPr lang="en-GB" sz="1400" dirty="0">
                <a:solidFill>
                  <a:schemeClr val="tx1"/>
                </a:solidFill>
              </a:rPr>
              <a:t>CPQ will have an option to </a:t>
            </a:r>
            <a:r>
              <a:rPr lang="en-GB" sz="1400" dirty="0" smtClean="0">
                <a:solidFill>
                  <a:schemeClr val="tx1"/>
                </a:solidFill>
              </a:rPr>
              <a:t>override the connectivity check to </a:t>
            </a:r>
            <a:r>
              <a:rPr lang="en-GB" sz="1400" dirty="0" err="1" smtClean="0">
                <a:solidFill>
                  <a:schemeClr val="tx1"/>
                </a:solidFill>
              </a:rPr>
              <a:t>Onnet</a:t>
            </a:r>
            <a:r>
              <a:rPr lang="en-GB" sz="1400" dirty="0" smtClean="0">
                <a:solidFill>
                  <a:schemeClr val="tx1"/>
                </a:solidFill>
              </a:rPr>
              <a:t> or ULL Fibre, </a:t>
            </a:r>
            <a:r>
              <a:rPr lang="en-US" sz="1400" dirty="0">
                <a:solidFill>
                  <a:schemeClr val="dk1"/>
                </a:solidFill>
              </a:rPr>
              <a:t>if the site </a:t>
            </a:r>
            <a:r>
              <a:rPr lang="en-US" sz="1400" dirty="0" smtClean="0">
                <a:solidFill>
                  <a:schemeClr val="dk1"/>
                </a:solidFill>
              </a:rPr>
              <a:t>is </a:t>
            </a:r>
            <a:r>
              <a:rPr lang="en-US" sz="1400" dirty="0">
                <a:solidFill>
                  <a:schemeClr val="dk1"/>
                </a:solidFill>
              </a:rPr>
              <a:t>returned as either </a:t>
            </a:r>
            <a:r>
              <a:rPr lang="en-US" sz="1400" dirty="0" err="1">
                <a:solidFill>
                  <a:schemeClr val="dk1"/>
                </a:solidFill>
              </a:rPr>
              <a:t>Nearnet</a:t>
            </a:r>
            <a:r>
              <a:rPr lang="en-US" sz="1400" dirty="0">
                <a:solidFill>
                  <a:schemeClr val="dk1"/>
                </a:solidFill>
              </a:rPr>
              <a:t> or </a:t>
            </a:r>
            <a:r>
              <a:rPr lang="en-US" sz="1400" dirty="0" err="1">
                <a:solidFill>
                  <a:schemeClr val="dk1"/>
                </a:solidFill>
              </a:rPr>
              <a:t>Offnet</a:t>
            </a:r>
            <a:r>
              <a:rPr lang="en-US" sz="1400" dirty="0" smtClean="0">
                <a:solidFill>
                  <a:schemeClr val="dk1"/>
                </a:solidFill>
              </a:rPr>
              <a:t>.</a:t>
            </a:r>
            <a:endParaRPr lang="en-GB" sz="1400" dirty="0">
              <a:solidFill>
                <a:schemeClr val="tx1"/>
              </a:solidFill>
            </a:endParaRPr>
          </a:p>
          <a:p>
            <a:r>
              <a:rPr lang="en-US" sz="1400" dirty="0">
                <a:solidFill>
                  <a:schemeClr val="tx1"/>
                </a:solidFill>
              </a:rPr>
              <a:t>When the </a:t>
            </a:r>
            <a:r>
              <a:rPr lang="en-US" sz="1400" dirty="0" smtClean="0">
                <a:solidFill>
                  <a:schemeClr val="tx1"/>
                </a:solidFill>
              </a:rPr>
              <a:t>Override Connectivity = ULL Fibre is selected , </a:t>
            </a:r>
            <a:r>
              <a:rPr lang="en-US" sz="1400" dirty="0">
                <a:solidFill>
                  <a:schemeClr val="tx1"/>
                </a:solidFill>
              </a:rPr>
              <a:t>the access type will be updated to </a:t>
            </a:r>
            <a:r>
              <a:rPr lang="en-US" sz="1400" dirty="0" smtClean="0">
                <a:solidFill>
                  <a:schemeClr val="tx1"/>
                </a:solidFill>
              </a:rPr>
              <a:t>“ULL </a:t>
            </a:r>
            <a:r>
              <a:rPr lang="en-US" sz="1400" dirty="0">
                <a:solidFill>
                  <a:schemeClr val="tx1"/>
                </a:solidFill>
              </a:rPr>
              <a:t>Fibre</a:t>
            </a:r>
            <a:r>
              <a:rPr lang="en-US" sz="1400" dirty="0" smtClean="0">
                <a:solidFill>
                  <a:schemeClr val="tx1"/>
                </a:solidFill>
              </a:rPr>
              <a:t>”</a:t>
            </a:r>
          </a:p>
          <a:p>
            <a:r>
              <a:rPr lang="en-US" sz="1400" dirty="0">
                <a:solidFill>
                  <a:schemeClr val="tx1"/>
                </a:solidFill>
              </a:rPr>
              <a:t>The Overridden Building will be updated to “Existing Building</a:t>
            </a:r>
            <a:r>
              <a:rPr lang="en-US" sz="1400" dirty="0" smtClean="0">
                <a:solidFill>
                  <a:schemeClr val="tx1"/>
                </a:solidFill>
              </a:rPr>
              <a:t>”</a:t>
            </a:r>
          </a:p>
          <a:p>
            <a:pPr marL="263525" lvl="2">
              <a:buClr>
                <a:schemeClr val="accent1"/>
              </a:buClr>
            </a:pPr>
            <a:r>
              <a:rPr lang="en-US" sz="1400" dirty="0">
                <a:solidFill>
                  <a:schemeClr val="tx1"/>
                </a:solidFill>
              </a:rPr>
              <a:t>Email Notification applicable teams  when the override site feature is used by CPQ </a:t>
            </a:r>
            <a:r>
              <a:rPr lang="en-US" sz="1400" dirty="0" smtClean="0">
                <a:solidFill>
                  <a:schemeClr val="tx1"/>
                </a:solidFill>
              </a:rPr>
              <a:t>user</a:t>
            </a:r>
            <a:endParaRPr lang="en-US" sz="1400" dirty="0">
              <a:solidFill>
                <a:schemeClr val="tx1"/>
              </a:solidFill>
            </a:endParaRPr>
          </a:p>
          <a:p>
            <a:r>
              <a:rPr lang="en-US" sz="1400" dirty="0" smtClean="0">
                <a:solidFill>
                  <a:schemeClr val="tx1"/>
                </a:solidFill>
              </a:rPr>
              <a:t>Note</a:t>
            </a:r>
            <a:r>
              <a:rPr lang="en-US" sz="1400" dirty="0">
                <a:solidFill>
                  <a:schemeClr val="tx1"/>
                </a:solidFill>
              </a:rPr>
              <a:t>: “If the user does not enter the override reason and select the confirmation checkbox, CPQ will display a warning message to the user to enter those details before they can progress further</a:t>
            </a:r>
            <a:r>
              <a:rPr lang="en-US" sz="1400" dirty="0" smtClean="0">
                <a:solidFill>
                  <a:schemeClr val="tx1"/>
                </a:solidFill>
              </a:rPr>
              <a:t>.</a:t>
            </a:r>
          </a:p>
          <a:p>
            <a:r>
              <a:rPr lang="en-US" sz="1400" dirty="0" smtClean="0">
                <a:solidFill>
                  <a:schemeClr val="tx1"/>
                </a:solidFill>
              </a:rPr>
              <a:t>For business rules please refer slide ‘</a:t>
            </a:r>
            <a:r>
              <a:rPr lang="en-US" sz="1400" dirty="0" smtClean="0">
                <a:solidFill>
                  <a:schemeClr val="accent2"/>
                </a:solidFill>
              </a:rPr>
              <a:t>Override </a:t>
            </a:r>
            <a:r>
              <a:rPr lang="en-US" sz="1400" dirty="0">
                <a:solidFill>
                  <a:schemeClr val="accent2"/>
                </a:solidFill>
              </a:rPr>
              <a:t>Site Details – Business </a:t>
            </a:r>
            <a:r>
              <a:rPr lang="en-US" sz="1400" dirty="0" smtClean="0">
                <a:solidFill>
                  <a:schemeClr val="accent2"/>
                </a:solidFill>
              </a:rPr>
              <a:t>Rules’</a:t>
            </a:r>
            <a:endParaRPr lang="en-IN" sz="1400" dirty="0">
              <a:solidFill>
                <a:schemeClr val="tx1"/>
              </a:solidFill>
            </a:endParaRPr>
          </a:p>
          <a:p>
            <a:pPr lvl="2">
              <a:spcBef>
                <a:spcPts val="0"/>
              </a:spcBef>
            </a:pPr>
            <a:endParaRPr lang="en-US" sz="1200" dirty="0" smtClean="0">
              <a:solidFill>
                <a:schemeClr val="tx1"/>
              </a:solidFill>
            </a:endParaRPr>
          </a:p>
          <a:p>
            <a:pPr lvl="2"/>
            <a:endParaRPr lang="en-US" sz="1200" dirty="0" smtClean="0">
              <a:solidFill>
                <a:schemeClr val="tx1"/>
              </a:solidFill>
            </a:endParaRPr>
          </a:p>
          <a:p>
            <a:pPr lvl="1"/>
            <a:endParaRPr lang="en-US" dirty="0">
              <a:solidFill>
                <a:schemeClr val="tx1"/>
              </a:solidFill>
            </a:endParaRPr>
          </a:p>
        </p:txBody>
      </p:sp>
      <p:pic>
        <p:nvPicPr>
          <p:cNvPr id="7" name="Picture 6"/>
          <p:cNvPicPr>
            <a:picLocks noChangeAspect="1"/>
          </p:cNvPicPr>
          <p:nvPr/>
        </p:nvPicPr>
        <p:blipFill>
          <a:blip r:embed="rId2"/>
          <a:stretch>
            <a:fillRect/>
          </a:stretch>
        </p:blipFill>
        <p:spPr>
          <a:xfrm>
            <a:off x="0" y="4711766"/>
            <a:ext cx="7077075" cy="742950"/>
          </a:xfrm>
          <a:prstGeom prst="rect">
            <a:avLst/>
          </a:prstGeom>
        </p:spPr>
      </p:pic>
      <p:pic>
        <p:nvPicPr>
          <p:cNvPr id="4" name="Picture 3"/>
          <p:cNvPicPr>
            <a:picLocks noChangeAspect="1"/>
          </p:cNvPicPr>
          <p:nvPr/>
        </p:nvPicPr>
        <p:blipFill>
          <a:blip r:embed="rId3"/>
          <a:stretch>
            <a:fillRect/>
          </a:stretch>
        </p:blipFill>
        <p:spPr>
          <a:xfrm>
            <a:off x="285594" y="743808"/>
            <a:ext cx="8753475" cy="3781425"/>
          </a:xfrm>
          <a:prstGeom prst="rect">
            <a:avLst/>
          </a:prstGeom>
        </p:spPr>
      </p:pic>
      <p:pic>
        <p:nvPicPr>
          <p:cNvPr id="9" name="Picture 8"/>
          <p:cNvPicPr>
            <a:picLocks noChangeAspect="1"/>
          </p:cNvPicPr>
          <p:nvPr/>
        </p:nvPicPr>
        <p:blipFill>
          <a:blip r:embed="rId4"/>
          <a:stretch>
            <a:fillRect/>
          </a:stretch>
        </p:blipFill>
        <p:spPr>
          <a:xfrm>
            <a:off x="490537" y="2031810"/>
            <a:ext cx="3048000" cy="228600"/>
          </a:xfrm>
          <a:prstGeom prst="rect">
            <a:avLst/>
          </a:prstGeom>
        </p:spPr>
      </p:pic>
    </p:spTree>
    <p:extLst>
      <p:ext uri="{BB962C8B-B14F-4D97-AF65-F5344CB8AC3E}">
        <p14:creationId xmlns:p14="http://schemas.microsoft.com/office/powerpoint/2010/main" val="204598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28</a:t>
            </a:fld>
            <a:endParaRPr lang="nl-NL"/>
          </a:p>
        </p:txBody>
      </p:sp>
      <p:sp>
        <p:nvSpPr>
          <p:cNvPr id="3" name="Title 2"/>
          <p:cNvSpPr>
            <a:spLocks noGrp="1"/>
          </p:cNvSpPr>
          <p:nvPr>
            <p:ph type="title"/>
          </p:nvPr>
        </p:nvSpPr>
        <p:spPr/>
        <p:txBody>
          <a:bodyPr/>
          <a:lstStyle/>
          <a:p>
            <a:r>
              <a:rPr lang="en-GB" sz="1400" dirty="0"/>
              <a:t>CPQ Asia: Site  :Site Override: Ethernet &amp; Wave </a:t>
            </a:r>
            <a:endParaRPr lang="en-US" sz="1400" dirty="0"/>
          </a:p>
        </p:txBody>
      </p:sp>
      <p:pic>
        <p:nvPicPr>
          <p:cNvPr id="4" name="Picture 3"/>
          <p:cNvPicPr>
            <a:picLocks noChangeAspect="1"/>
          </p:cNvPicPr>
          <p:nvPr/>
        </p:nvPicPr>
        <p:blipFill>
          <a:blip r:embed="rId2"/>
          <a:stretch>
            <a:fillRect/>
          </a:stretch>
        </p:blipFill>
        <p:spPr>
          <a:xfrm>
            <a:off x="142953" y="4711766"/>
            <a:ext cx="7077075" cy="742950"/>
          </a:xfrm>
          <a:prstGeom prst="rect">
            <a:avLst/>
          </a:prstGeom>
        </p:spPr>
      </p:pic>
      <p:sp>
        <p:nvSpPr>
          <p:cNvPr id="6" name="Vertical Text Placeholder 1"/>
          <p:cNvSpPr txBox="1">
            <a:spLocks/>
          </p:cNvSpPr>
          <p:nvPr/>
        </p:nvSpPr>
        <p:spPr>
          <a:xfrm>
            <a:off x="9039069" y="829957"/>
            <a:ext cx="3043003" cy="5859577"/>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pPr marL="285750" lvl="2" indent="-285750">
              <a:buClr>
                <a:schemeClr val="accent1"/>
              </a:buClr>
            </a:pPr>
            <a:r>
              <a:rPr lang="en-GB" sz="1400" dirty="0">
                <a:solidFill>
                  <a:schemeClr val="tx1"/>
                </a:solidFill>
              </a:rPr>
              <a:t>CPQ will have an option to override the connectivity check to </a:t>
            </a:r>
            <a:r>
              <a:rPr lang="en-GB" sz="1400" dirty="0" err="1">
                <a:solidFill>
                  <a:schemeClr val="tx1"/>
                </a:solidFill>
              </a:rPr>
              <a:t>Onnet</a:t>
            </a:r>
            <a:r>
              <a:rPr lang="en-GB" sz="1400" dirty="0">
                <a:solidFill>
                  <a:schemeClr val="tx1"/>
                </a:solidFill>
              </a:rPr>
              <a:t> or ULL Fibre, </a:t>
            </a:r>
            <a:r>
              <a:rPr lang="en-US" sz="1400" dirty="0">
                <a:solidFill>
                  <a:schemeClr val="dk1"/>
                </a:solidFill>
              </a:rPr>
              <a:t>if the site is returned as either </a:t>
            </a:r>
            <a:r>
              <a:rPr lang="en-US" sz="1400" dirty="0" err="1">
                <a:solidFill>
                  <a:schemeClr val="dk1"/>
                </a:solidFill>
              </a:rPr>
              <a:t>Nearnet</a:t>
            </a:r>
            <a:r>
              <a:rPr lang="en-US" sz="1400" dirty="0">
                <a:solidFill>
                  <a:schemeClr val="dk1"/>
                </a:solidFill>
              </a:rPr>
              <a:t> or </a:t>
            </a:r>
            <a:r>
              <a:rPr lang="en-US" sz="1400" dirty="0" err="1">
                <a:solidFill>
                  <a:schemeClr val="dk1"/>
                </a:solidFill>
              </a:rPr>
              <a:t>Offnet</a:t>
            </a:r>
            <a:r>
              <a:rPr lang="en-US" sz="1400" dirty="0">
                <a:solidFill>
                  <a:schemeClr val="dk1"/>
                </a:solidFill>
              </a:rPr>
              <a:t>.</a:t>
            </a:r>
            <a:endParaRPr lang="en-GB" sz="1400" dirty="0">
              <a:solidFill>
                <a:schemeClr val="tx1"/>
              </a:solidFill>
            </a:endParaRPr>
          </a:p>
          <a:p>
            <a:r>
              <a:rPr lang="en-US" sz="1400" dirty="0">
                <a:solidFill>
                  <a:schemeClr val="tx1"/>
                </a:solidFill>
              </a:rPr>
              <a:t>When the Override Connectivity = </a:t>
            </a:r>
            <a:r>
              <a:rPr lang="en-US" sz="1400" dirty="0" smtClean="0">
                <a:solidFill>
                  <a:schemeClr val="tx1"/>
                </a:solidFill>
              </a:rPr>
              <a:t>Onnet </a:t>
            </a:r>
            <a:r>
              <a:rPr lang="en-US" sz="1400" dirty="0">
                <a:solidFill>
                  <a:schemeClr val="tx1"/>
                </a:solidFill>
              </a:rPr>
              <a:t>is selected , the access type will be updated to </a:t>
            </a:r>
            <a:r>
              <a:rPr lang="en-US" sz="1400" dirty="0" smtClean="0">
                <a:solidFill>
                  <a:schemeClr val="tx1"/>
                </a:solidFill>
              </a:rPr>
              <a:t>“Colt </a:t>
            </a:r>
            <a:r>
              <a:rPr lang="en-US" sz="1400" dirty="0">
                <a:solidFill>
                  <a:schemeClr val="tx1"/>
                </a:solidFill>
              </a:rPr>
              <a:t>Fibre </a:t>
            </a:r>
            <a:endParaRPr lang="en-US" sz="1400" dirty="0" smtClean="0">
              <a:solidFill>
                <a:schemeClr val="tx1"/>
              </a:solidFill>
            </a:endParaRPr>
          </a:p>
          <a:p>
            <a:r>
              <a:rPr lang="en-US" sz="1400" dirty="0">
                <a:solidFill>
                  <a:schemeClr val="tx1"/>
                </a:solidFill>
              </a:rPr>
              <a:t>The Overridden Building will be updated to “Existing Building</a:t>
            </a:r>
            <a:r>
              <a:rPr lang="en-US" sz="1400" dirty="0" smtClean="0">
                <a:solidFill>
                  <a:schemeClr val="tx1"/>
                </a:solidFill>
              </a:rPr>
              <a:t>”</a:t>
            </a:r>
          </a:p>
          <a:p>
            <a:pPr marL="263525" lvl="2">
              <a:buClr>
                <a:schemeClr val="accent1"/>
              </a:buClr>
            </a:pPr>
            <a:r>
              <a:rPr lang="en-US" sz="1400" dirty="0">
                <a:solidFill>
                  <a:schemeClr val="tx1"/>
                </a:solidFill>
              </a:rPr>
              <a:t>Email Notification applicable teams  when the override site feature is used by CPQ user</a:t>
            </a:r>
          </a:p>
          <a:p>
            <a:r>
              <a:rPr lang="en-US" sz="1400" dirty="0">
                <a:solidFill>
                  <a:schemeClr val="tx1"/>
                </a:solidFill>
              </a:rPr>
              <a:t>Note: “If the user does not enter the override reason and select the confirmation checkbox, CPQ will display a warning message to the user to enter those details before they can progress further.</a:t>
            </a:r>
          </a:p>
          <a:p>
            <a:r>
              <a:rPr lang="en-US" sz="1400" dirty="0">
                <a:solidFill>
                  <a:schemeClr val="tx1"/>
                </a:solidFill>
              </a:rPr>
              <a:t>For business rules please refer slide ‘</a:t>
            </a:r>
            <a:r>
              <a:rPr lang="en-US" sz="1400" dirty="0">
                <a:solidFill>
                  <a:schemeClr val="accent2"/>
                </a:solidFill>
              </a:rPr>
              <a:t>Override Site Details – Business Rules’</a:t>
            </a:r>
            <a:endParaRPr lang="en-IN" sz="1400" dirty="0">
              <a:solidFill>
                <a:schemeClr val="tx1"/>
              </a:solidFill>
            </a:endParaRPr>
          </a:p>
          <a:p>
            <a:r>
              <a:rPr lang="en-US" sz="1400" dirty="0" smtClean="0">
                <a:solidFill>
                  <a:schemeClr val="tx1"/>
                </a:solidFill>
              </a:rPr>
              <a:t>. </a:t>
            </a:r>
            <a:endParaRPr lang="en-IN" sz="1400" dirty="0">
              <a:solidFill>
                <a:schemeClr val="tx1"/>
              </a:solidFill>
            </a:endParaRPr>
          </a:p>
          <a:p>
            <a:pPr lvl="2">
              <a:spcBef>
                <a:spcPts val="0"/>
              </a:spcBef>
            </a:pPr>
            <a:endParaRPr lang="en-US" sz="1200" dirty="0" smtClean="0">
              <a:solidFill>
                <a:schemeClr val="tx1"/>
              </a:solidFill>
            </a:endParaRPr>
          </a:p>
          <a:p>
            <a:pPr lvl="2"/>
            <a:endParaRPr lang="en-US" sz="1200" dirty="0" smtClean="0">
              <a:solidFill>
                <a:schemeClr val="tx1"/>
              </a:solidFill>
            </a:endParaRPr>
          </a:p>
          <a:p>
            <a:pPr lvl="1"/>
            <a:endParaRPr lang="en-US" dirty="0">
              <a:solidFill>
                <a:schemeClr val="tx1"/>
              </a:solidFill>
            </a:endParaRPr>
          </a:p>
        </p:txBody>
      </p:sp>
      <p:pic>
        <p:nvPicPr>
          <p:cNvPr id="7" name="Picture 6"/>
          <p:cNvPicPr>
            <a:picLocks noChangeAspect="1"/>
          </p:cNvPicPr>
          <p:nvPr/>
        </p:nvPicPr>
        <p:blipFill>
          <a:blip r:embed="rId3"/>
          <a:stretch>
            <a:fillRect/>
          </a:stretch>
        </p:blipFill>
        <p:spPr>
          <a:xfrm>
            <a:off x="304644" y="758095"/>
            <a:ext cx="8734425" cy="3752850"/>
          </a:xfrm>
          <a:prstGeom prst="rect">
            <a:avLst/>
          </a:prstGeom>
        </p:spPr>
      </p:pic>
      <p:pic>
        <p:nvPicPr>
          <p:cNvPr id="10" name="Picture 9"/>
          <p:cNvPicPr>
            <a:picLocks noChangeAspect="1"/>
          </p:cNvPicPr>
          <p:nvPr/>
        </p:nvPicPr>
        <p:blipFill>
          <a:blip r:embed="rId4"/>
          <a:stretch>
            <a:fillRect/>
          </a:stretch>
        </p:blipFill>
        <p:spPr>
          <a:xfrm>
            <a:off x="436728" y="2059106"/>
            <a:ext cx="3048000" cy="228600"/>
          </a:xfrm>
          <a:prstGeom prst="rect">
            <a:avLst/>
          </a:prstGeom>
        </p:spPr>
      </p:pic>
    </p:spTree>
    <p:extLst>
      <p:ext uri="{BB962C8B-B14F-4D97-AF65-F5344CB8AC3E}">
        <p14:creationId xmlns:p14="http://schemas.microsoft.com/office/powerpoint/2010/main" val="149196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D0FE45-509C-4BDF-9EDE-64426F8DF3D2}" type="slidenum">
              <a:rPr lang="nl-NL" smtClean="0"/>
              <a:t>29</a:t>
            </a:fld>
            <a:endParaRPr lang="nl-NL"/>
          </a:p>
        </p:txBody>
      </p:sp>
      <p:sp>
        <p:nvSpPr>
          <p:cNvPr id="3" name="Title 2"/>
          <p:cNvSpPr>
            <a:spLocks noGrp="1"/>
          </p:cNvSpPr>
          <p:nvPr>
            <p:ph type="title"/>
          </p:nvPr>
        </p:nvSpPr>
        <p:spPr/>
        <p:txBody>
          <a:bodyPr/>
          <a:lstStyle/>
          <a:p>
            <a:r>
              <a:rPr lang="en-US" sz="1400" dirty="0" smtClean="0"/>
              <a:t>CPQ Asia: Site Override: </a:t>
            </a:r>
            <a:r>
              <a:rPr lang="en-US" sz="1400" dirty="0" err="1" smtClean="0"/>
              <a:t>IPAccess</a:t>
            </a:r>
            <a:endParaRPr lang="en-US" sz="1400" dirty="0"/>
          </a:p>
        </p:txBody>
      </p:sp>
      <p:pic>
        <p:nvPicPr>
          <p:cNvPr id="4" name="Picture 3"/>
          <p:cNvPicPr>
            <a:picLocks noChangeAspect="1"/>
          </p:cNvPicPr>
          <p:nvPr/>
        </p:nvPicPr>
        <p:blipFill>
          <a:blip r:embed="rId2"/>
          <a:stretch>
            <a:fillRect/>
          </a:stretch>
        </p:blipFill>
        <p:spPr>
          <a:xfrm>
            <a:off x="142200" y="557275"/>
            <a:ext cx="11353800" cy="5486400"/>
          </a:xfrm>
          <a:prstGeom prst="rect">
            <a:avLst/>
          </a:prstGeom>
        </p:spPr>
      </p:pic>
      <p:sp>
        <p:nvSpPr>
          <p:cNvPr id="5" name="Rectangle 4"/>
          <p:cNvSpPr/>
          <p:nvPr/>
        </p:nvSpPr>
        <p:spPr>
          <a:xfrm>
            <a:off x="4985959" y="2201116"/>
            <a:ext cx="3108729" cy="242281"/>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Vertical Text Placeholder 1"/>
          <p:cNvSpPr txBox="1">
            <a:spLocks/>
          </p:cNvSpPr>
          <p:nvPr/>
        </p:nvSpPr>
        <p:spPr>
          <a:xfrm>
            <a:off x="9619525" y="998423"/>
            <a:ext cx="2488367" cy="5859577"/>
          </a:xfrm>
          <a:prstGeom prst="rect">
            <a:avLst/>
          </a:prstGeom>
        </p:spPr>
        <p:txBody>
          <a:bodyPr/>
          <a:lstStyle>
            <a:lvl1pPr marL="263525" indent="-263525" algn="l" defTabSz="913943" rtl="0" eaLnBrk="1" latinLnBrk="0" hangingPunct="1">
              <a:lnSpc>
                <a:spcPct val="95000"/>
              </a:lnSpc>
              <a:spcBef>
                <a:spcPts val="1600"/>
              </a:spcBef>
              <a:spcAft>
                <a:spcPts val="0"/>
              </a:spcAft>
              <a:buClr>
                <a:schemeClr val="accent1"/>
              </a:buClr>
              <a:buFont typeface="Wingdings" panose="05000000000000000000" pitchFamily="2" charset="2"/>
              <a:buChar char="§"/>
              <a:defRPr sz="1799" strike="noStrike" kern="1200">
                <a:solidFill>
                  <a:schemeClr val="tx2">
                    <a:lumMod val="50000"/>
                  </a:schemeClr>
                </a:solidFill>
                <a:latin typeface="+mn-lt"/>
                <a:ea typeface="+mn-ea"/>
                <a:cs typeface="+mn-cs"/>
              </a:defRPr>
            </a:lvl1pPr>
            <a:lvl2pPr marL="538163" indent="-274638" algn="l" defTabSz="913943" rtl="0" eaLnBrk="1" latinLnBrk="0" hangingPunct="1">
              <a:lnSpc>
                <a:spcPct val="95000"/>
              </a:lnSpc>
              <a:spcBef>
                <a:spcPts val="1600"/>
              </a:spcBef>
              <a:spcAft>
                <a:spcPts val="0"/>
              </a:spcAft>
              <a:buClr>
                <a:schemeClr val="tx2"/>
              </a:buClr>
              <a:buFont typeface="Wingdings" panose="05000000000000000000" pitchFamily="2" charset="2"/>
              <a:buChar char="§"/>
              <a:defRPr sz="1799" strike="noStrike" kern="1200">
                <a:solidFill>
                  <a:schemeClr val="tx2">
                    <a:lumMod val="50000"/>
                  </a:schemeClr>
                </a:solidFill>
                <a:latin typeface="+mn-lt"/>
                <a:ea typeface="+mn-ea"/>
                <a:cs typeface="+mn-cs"/>
              </a:defRPr>
            </a:lvl2pPr>
            <a:lvl3pPr marL="801688" indent="-263525" algn="l" defTabSz="913943" rtl="0" eaLnBrk="1" latinLnBrk="0" hangingPunct="1">
              <a:lnSpc>
                <a:spcPct val="95000"/>
              </a:lnSpc>
              <a:spcBef>
                <a:spcPts val="1600"/>
              </a:spcBef>
              <a:spcAft>
                <a:spcPts val="0"/>
              </a:spcAft>
              <a:buClr>
                <a:schemeClr val="accent4"/>
              </a:buClr>
              <a:buFont typeface="Wingdings" panose="05000000000000000000" pitchFamily="2" charset="2"/>
              <a:buChar char="§"/>
              <a:defRPr sz="1799" strike="noStrike" kern="1200">
                <a:solidFill>
                  <a:schemeClr val="tx2">
                    <a:lumMod val="50000"/>
                  </a:schemeClr>
                </a:solidFill>
                <a:latin typeface="+mn-lt"/>
                <a:ea typeface="+mn-ea"/>
                <a:cs typeface="+mn-cs"/>
              </a:defRPr>
            </a:lvl3pPr>
            <a:lvl4pPr marL="0" indent="0" algn="l" defTabSz="913943" rtl="0" eaLnBrk="1" latinLnBrk="0" hangingPunct="1">
              <a:lnSpc>
                <a:spcPct val="95000"/>
              </a:lnSpc>
              <a:spcBef>
                <a:spcPts val="1600"/>
              </a:spcBef>
              <a:spcAft>
                <a:spcPts val="0"/>
              </a:spcAft>
              <a:buFont typeface="Arial" panose="020B0604020202020204" pitchFamily="34" charset="0"/>
              <a:buNone/>
              <a:defRPr sz="1799" b="0" strike="noStrike" kern="1200" cap="none" baseline="0">
                <a:solidFill>
                  <a:schemeClr val="tx2">
                    <a:lumMod val="50000"/>
                  </a:schemeClr>
                </a:solidFill>
                <a:latin typeface="+mn-lt"/>
                <a:ea typeface="+mn-ea"/>
                <a:cs typeface="+mn-cs"/>
              </a:defRPr>
            </a:lvl4pPr>
            <a:lvl5pPr marL="0" indent="0" algn="l" defTabSz="913943" rtl="0" eaLnBrk="1" latinLnBrk="0" hangingPunct="1">
              <a:lnSpc>
                <a:spcPct val="95000"/>
              </a:lnSpc>
              <a:spcBef>
                <a:spcPts val="0"/>
              </a:spcBef>
              <a:spcAft>
                <a:spcPts val="0"/>
              </a:spcAft>
              <a:buFont typeface="Arial" panose="020B0604020202020204" pitchFamily="34" charset="0"/>
              <a:buNone/>
              <a:defRPr sz="2400" b="1" strike="noStrike" kern="1200" cap="none" spc="90" baseline="0">
                <a:solidFill>
                  <a:schemeClr val="tx2">
                    <a:lumMod val="50000"/>
                  </a:schemeClr>
                </a:solidFill>
                <a:latin typeface="+mj-lt"/>
                <a:ea typeface="+mn-ea"/>
                <a:cs typeface="+mn-cs"/>
              </a:defRPr>
            </a:lvl5pPr>
            <a:lvl6pPr marL="0" indent="0" algn="l" defTabSz="913943" rtl="0" eaLnBrk="1" latinLnBrk="0" hangingPunct="1">
              <a:lnSpc>
                <a:spcPct val="95000"/>
              </a:lnSpc>
              <a:spcBef>
                <a:spcPts val="0"/>
              </a:spcBef>
              <a:spcAft>
                <a:spcPts val="0"/>
              </a:spcAft>
              <a:buFont typeface="Arial" panose="020B0604020202020204" pitchFamily="34" charset="0"/>
              <a:buNone/>
              <a:defRPr sz="2800" b="1" kern="1200" cap="none" spc="130" baseline="0">
                <a:solidFill>
                  <a:schemeClr val="accent1"/>
                </a:solidFill>
                <a:latin typeface="+mj-lt"/>
                <a:ea typeface="+mn-ea"/>
                <a:cs typeface="+mn-cs"/>
              </a:defRPr>
            </a:lvl6pPr>
            <a:lvl7pPr marL="450850" indent="-450850" algn="l" defTabSz="913943" rtl="0" eaLnBrk="1" latinLnBrk="0" hangingPunct="1">
              <a:lnSpc>
                <a:spcPct val="95000"/>
              </a:lnSpc>
              <a:spcBef>
                <a:spcPts val="1600"/>
              </a:spcBef>
              <a:spcAft>
                <a:spcPts val="0"/>
              </a:spcAft>
              <a:buClr>
                <a:schemeClr val="accent2"/>
              </a:buClr>
              <a:buFont typeface="+mj-lt"/>
              <a:buAutoNum type="arabicPeriod"/>
              <a:defRPr sz="1799" kern="1200">
                <a:solidFill>
                  <a:schemeClr val="tx2">
                    <a:lumMod val="50000"/>
                  </a:schemeClr>
                </a:solidFill>
                <a:latin typeface="+mn-lt"/>
                <a:ea typeface="+mn-ea"/>
                <a:cs typeface="+mn-cs"/>
              </a:defRPr>
            </a:lvl7pPr>
            <a:lvl8pPr marL="449263" indent="-449263" algn="l" defTabSz="913943" rtl="0" eaLnBrk="1" latinLnBrk="0" hangingPunct="1">
              <a:lnSpc>
                <a:spcPct val="95000"/>
              </a:lnSpc>
              <a:spcBef>
                <a:spcPts val="1600"/>
              </a:spcBef>
              <a:spcAft>
                <a:spcPts val="0"/>
              </a:spcAft>
              <a:buClr>
                <a:schemeClr val="accent4"/>
              </a:buClr>
              <a:buFont typeface="+mj-lt"/>
              <a:buAutoNum type="alphaLcPeriod"/>
              <a:defRPr sz="1799" kern="1200" baseline="0">
                <a:solidFill>
                  <a:schemeClr val="tx2">
                    <a:lumMod val="50000"/>
                  </a:schemeClr>
                </a:solidFill>
                <a:latin typeface="+mn-lt"/>
                <a:ea typeface="+mn-ea"/>
                <a:cs typeface="+mn-cs"/>
              </a:defRPr>
            </a:lvl8pPr>
            <a:lvl9pPr marL="0" indent="0" algn="l" defTabSz="913943" rtl="0" eaLnBrk="1" latinLnBrk="0" hangingPunct="1">
              <a:lnSpc>
                <a:spcPct val="95000"/>
              </a:lnSpc>
              <a:spcBef>
                <a:spcPts val="1600"/>
              </a:spcBef>
              <a:spcAft>
                <a:spcPts val="0"/>
              </a:spcAft>
              <a:buFont typeface="+mj-lt"/>
              <a:buNone/>
              <a:defRPr sz="1799" b="0" i="1" kern="1200" baseline="0">
                <a:solidFill>
                  <a:schemeClr val="tx2"/>
                </a:solidFill>
                <a:latin typeface="+mn-lt"/>
                <a:ea typeface="+mn-ea"/>
                <a:cs typeface="+mn-cs"/>
              </a:defRPr>
            </a:lvl9pPr>
          </a:lstStyle>
          <a:p>
            <a:pPr marL="285750" lvl="2" indent="-285750">
              <a:buClr>
                <a:schemeClr val="accent1"/>
              </a:buClr>
            </a:pPr>
            <a:r>
              <a:rPr lang="en-US" sz="1400" dirty="0" smtClean="0">
                <a:solidFill>
                  <a:schemeClr val="tx1"/>
                </a:solidFill>
              </a:rPr>
              <a:t>For </a:t>
            </a:r>
            <a:r>
              <a:rPr lang="en-US" sz="1400" dirty="0" err="1" smtClean="0">
                <a:solidFill>
                  <a:schemeClr val="tx1"/>
                </a:solidFill>
              </a:rPr>
              <a:t>IPACcess</a:t>
            </a:r>
            <a:r>
              <a:rPr lang="en-US" sz="1400" dirty="0" smtClean="0">
                <a:solidFill>
                  <a:schemeClr val="tx1"/>
                </a:solidFill>
              </a:rPr>
              <a:t> , the “Override to Onnet’ will be changed to ‘Override Connectivity’ . This attribute will have two value </a:t>
            </a:r>
            <a:r>
              <a:rPr lang="en-US" sz="1400" dirty="0" err="1" smtClean="0">
                <a:solidFill>
                  <a:schemeClr val="tx1"/>
                </a:solidFill>
              </a:rPr>
              <a:t>i.e</a:t>
            </a:r>
            <a:r>
              <a:rPr lang="en-US" sz="1400" dirty="0" smtClean="0">
                <a:solidFill>
                  <a:schemeClr val="tx1"/>
                </a:solidFill>
              </a:rPr>
              <a:t> ‘Onnet’ and ‘ULL Fibre’</a:t>
            </a:r>
          </a:p>
          <a:p>
            <a:pPr marL="285750" lvl="2" indent="-285750">
              <a:buClr>
                <a:schemeClr val="accent1"/>
              </a:buClr>
            </a:pPr>
            <a:r>
              <a:rPr lang="en-US" sz="1400" dirty="0">
                <a:solidFill>
                  <a:schemeClr val="tx1"/>
                </a:solidFill>
              </a:rPr>
              <a:t>When the Override </a:t>
            </a:r>
            <a:r>
              <a:rPr lang="en-US" sz="1400" dirty="0" smtClean="0">
                <a:solidFill>
                  <a:schemeClr val="tx1"/>
                </a:solidFill>
              </a:rPr>
              <a:t>Connectivity = Onnet, then </a:t>
            </a:r>
            <a:r>
              <a:rPr lang="en-US" sz="1400" dirty="0">
                <a:solidFill>
                  <a:schemeClr val="tx1"/>
                </a:solidFill>
              </a:rPr>
              <a:t>access type will be updated to “Colt Fibre</a:t>
            </a:r>
            <a:r>
              <a:rPr lang="en-US" sz="1400" dirty="0" smtClean="0">
                <a:solidFill>
                  <a:schemeClr val="tx1"/>
                </a:solidFill>
              </a:rPr>
              <a:t>”</a:t>
            </a:r>
          </a:p>
          <a:p>
            <a:pPr marL="285750" lvl="2" indent="-285750">
              <a:buClr>
                <a:schemeClr val="accent1"/>
              </a:buClr>
            </a:pPr>
            <a:r>
              <a:rPr lang="en-US" sz="1400" dirty="0">
                <a:solidFill>
                  <a:schemeClr val="tx1"/>
                </a:solidFill>
              </a:rPr>
              <a:t>When the Override Connectivity = </a:t>
            </a:r>
            <a:r>
              <a:rPr lang="en-US" sz="1400" dirty="0" smtClean="0">
                <a:solidFill>
                  <a:schemeClr val="tx1"/>
                </a:solidFill>
              </a:rPr>
              <a:t>ULL Fibre, </a:t>
            </a:r>
            <a:r>
              <a:rPr lang="en-US" sz="1400" dirty="0">
                <a:solidFill>
                  <a:schemeClr val="tx1"/>
                </a:solidFill>
              </a:rPr>
              <a:t>then access type will be updated to </a:t>
            </a:r>
            <a:r>
              <a:rPr lang="en-US" sz="1400" dirty="0" smtClean="0">
                <a:solidFill>
                  <a:schemeClr val="tx1"/>
                </a:solidFill>
              </a:rPr>
              <a:t>“ULL Fibre</a:t>
            </a:r>
          </a:p>
          <a:p>
            <a:pPr marL="285750" lvl="2" indent="-285750">
              <a:buClr>
                <a:schemeClr val="accent1"/>
              </a:buClr>
            </a:pPr>
            <a:r>
              <a:rPr lang="en-US" sz="1400" dirty="0" smtClean="0">
                <a:solidFill>
                  <a:schemeClr val="tx1"/>
                </a:solidFill>
              </a:rPr>
              <a:t>Rest other functionality for </a:t>
            </a:r>
            <a:r>
              <a:rPr lang="en-US" sz="1400" dirty="0" err="1" smtClean="0">
                <a:solidFill>
                  <a:schemeClr val="tx1"/>
                </a:solidFill>
              </a:rPr>
              <a:t>IPAccess</a:t>
            </a:r>
            <a:r>
              <a:rPr lang="en-US" sz="1400" dirty="0" smtClean="0">
                <a:solidFill>
                  <a:schemeClr val="tx1"/>
                </a:solidFill>
              </a:rPr>
              <a:t> will remain the same</a:t>
            </a:r>
          </a:p>
          <a:p>
            <a:pPr marL="285750" lvl="2" indent="-285750">
              <a:buClr>
                <a:schemeClr val="accent1"/>
              </a:buClr>
            </a:pPr>
            <a:r>
              <a:rPr lang="en-US" sz="1400" dirty="0">
                <a:solidFill>
                  <a:schemeClr val="tx1"/>
                </a:solidFill>
              </a:rPr>
              <a:t>Email </a:t>
            </a:r>
            <a:r>
              <a:rPr lang="en-US" sz="1400" dirty="0" smtClean="0">
                <a:solidFill>
                  <a:schemeClr val="tx1"/>
                </a:solidFill>
              </a:rPr>
              <a:t>Notification applicable teams  </a:t>
            </a:r>
            <a:r>
              <a:rPr lang="en-US" sz="1400" dirty="0">
                <a:solidFill>
                  <a:schemeClr val="tx1"/>
                </a:solidFill>
              </a:rPr>
              <a:t>when the override site feature is used by CPQ user</a:t>
            </a:r>
          </a:p>
          <a:p>
            <a:pPr marL="285750" lvl="2" indent="-285750">
              <a:buClr>
                <a:schemeClr val="accent1"/>
              </a:buClr>
            </a:pPr>
            <a:endParaRPr lang="en-US" sz="1400" dirty="0" smtClean="0">
              <a:solidFill>
                <a:schemeClr val="tx1"/>
              </a:solidFill>
            </a:endParaRPr>
          </a:p>
          <a:p>
            <a:pPr marL="285750" lvl="2" indent="-285750">
              <a:buClr>
                <a:schemeClr val="accent1"/>
              </a:buClr>
            </a:pPr>
            <a:endParaRPr lang="en-US" dirty="0">
              <a:solidFill>
                <a:schemeClr val="tx1"/>
              </a:solidFill>
            </a:endParaRPr>
          </a:p>
        </p:txBody>
      </p:sp>
    </p:spTree>
    <p:extLst>
      <p:ext uri="{BB962C8B-B14F-4D97-AF65-F5344CB8AC3E}">
        <p14:creationId xmlns:p14="http://schemas.microsoft.com/office/powerpoint/2010/main" val="74674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p:cNvSpPr>
            <a:spLocks noGrp="1"/>
          </p:cNvSpPr>
          <p:nvPr>
            <p:ph type="body" orient="vert" idx="1"/>
          </p:nvPr>
        </p:nvSpPr>
        <p:spPr>
          <a:xfrm>
            <a:off x="348000" y="1173689"/>
            <a:ext cx="11495996" cy="4665600"/>
          </a:xfrm>
        </p:spPr>
        <p:txBody>
          <a:bodyPr/>
          <a:lstStyle/>
          <a:p>
            <a:r>
              <a:rPr lang="en-US" sz="1400" dirty="0" smtClean="0"/>
              <a:t>Japan , Singapore and Hong Kong supports ULL Fibre</a:t>
            </a:r>
          </a:p>
          <a:p>
            <a:r>
              <a:rPr lang="en-GB" sz="1400" dirty="0" smtClean="0"/>
              <a:t>ULL Fibre availability is provided by our preferred carrier to the Colt</a:t>
            </a:r>
          </a:p>
          <a:p>
            <a:r>
              <a:rPr lang="en-GB" sz="1400" dirty="0" smtClean="0"/>
              <a:t>CPQ will provide an option to check the ULL Fibre connectivity for these countries</a:t>
            </a:r>
            <a:endParaRPr lang="en-US" sz="1400" dirty="0" smtClean="0"/>
          </a:p>
          <a:p>
            <a:pPr marL="0" indent="0">
              <a:buNone/>
            </a:pPr>
            <a:endParaRPr lang="en-US" sz="1400" dirty="0"/>
          </a:p>
        </p:txBody>
      </p:sp>
      <p:sp>
        <p:nvSpPr>
          <p:cNvPr id="3" name="Slide Number Placeholder 2"/>
          <p:cNvSpPr>
            <a:spLocks noGrp="1"/>
          </p:cNvSpPr>
          <p:nvPr>
            <p:ph type="sldNum" sz="quarter" idx="12"/>
          </p:nvPr>
        </p:nvSpPr>
        <p:spPr/>
        <p:txBody>
          <a:bodyPr/>
          <a:lstStyle/>
          <a:p>
            <a:fld id="{7AD0FE45-509C-4BDF-9EDE-64426F8DF3D2}" type="slidenum">
              <a:rPr lang="nl-NL" smtClean="0"/>
              <a:t>3</a:t>
            </a:fld>
            <a:endParaRPr lang="nl-NL"/>
          </a:p>
        </p:txBody>
      </p:sp>
      <p:sp>
        <p:nvSpPr>
          <p:cNvPr id="4" name="Title 3"/>
          <p:cNvSpPr>
            <a:spLocks noGrp="1"/>
          </p:cNvSpPr>
          <p:nvPr>
            <p:ph type="title"/>
          </p:nvPr>
        </p:nvSpPr>
        <p:spPr/>
        <p:txBody>
          <a:bodyPr/>
          <a:lstStyle/>
          <a:p>
            <a:r>
              <a:rPr lang="en-US" sz="1400" dirty="0" smtClean="0"/>
              <a:t>CPQ Asia: Connectivity Check : Asia</a:t>
            </a:r>
            <a:endParaRPr lang="en-US" sz="1400" dirty="0"/>
          </a:p>
        </p:txBody>
      </p:sp>
    </p:spTree>
    <p:extLst>
      <p:ext uri="{BB962C8B-B14F-4D97-AF65-F5344CB8AC3E}">
        <p14:creationId xmlns:p14="http://schemas.microsoft.com/office/powerpoint/2010/main" val="2153958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11960" y="1129632"/>
            <a:ext cx="7629393" cy="3771263"/>
          </a:xfrm>
          <a:prstGeom prst="rect">
            <a:avLst/>
          </a:prstGeom>
        </p:spPr>
      </p:pic>
      <p:sp>
        <p:nvSpPr>
          <p:cNvPr id="7" name="Rectangle 6"/>
          <p:cNvSpPr/>
          <p:nvPr/>
        </p:nvSpPr>
        <p:spPr>
          <a:xfrm>
            <a:off x="411960" y="4574323"/>
            <a:ext cx="992778" cy="326572"/>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ext Placeholder 1"/>
          <p:cNvSpPr>
            <a:spLocks noGrp="1"/>
          </p:cNvSpPr>
          <p:nvPr>
            <p:ph type="body" orient="vert" idx="1"/>
          </p:nvPr>
        </p:nvSpPr>
        <p:spPr>
          <a:xfrm>
            <a:off x="8609279" y="952739"/>
            <a:ext cx="3301235" cy="4665600"/>
          </a:xfrm>
        </p:spPr>
        <p:txBody>
          <a:bodyPr/>
          <a:lstStyle/>
          <a:p>
            <a:r>
              <a:rPr lang="en-US" sz="1400" dirty="0" smtClean="0"/>
              <a:t>On the Site Detail page, there will be another option called ‘ULL Fibre Check’ which will be introduced.</a:t>
            </a:r>
          </a:p>
          <a:p>
            <a:r>
              <a:rPr lang="en-US" sz="1400" dirty="0" smtClean="0"/>
              <a:t>ULL Fibre check will work only for Japan, Singapore and Hong Kong. For Other countries it would return a </a:t>
            </a:r>
            <a:r>
              <a:rPr lang="en-US" sz="1400" dirty="0" smtClean="0"/>
              <a:t>error </a:t>
            </a:r>
            <a:r>
              <a:rPr lang="en-US" sz="1400" dirty="0" smtClean="0"/>
              <a:t>message</a:t>
            </a:r>
          </a:p>
          <a:p>
            <a:r>
              <a:rPr lang="en-US" sz="1400" dirty="0" smtClean="0"/>
              <a:t>This change is required across Ethernet Line, Ethernet Hub &amp; Spoke, Wave &amp; IPAccess </a:t>
            </a:r>
          </a:p>
          <a:p>
            <a:pPr marL="0" indent="0">
              <a:buNone/>
            </a:pPr>
            <a:endParaRPr lang="en-US" dirty="0" smtClean="0"/>
          </a:p>
          <a:p>
            <a:endParaRPr lang="en-US" dirty="0"/>
          </a:p>
        </p:txBody>
      </p:sp>
      <p:sp>
        <p:nvSpPr>
          <p:cNvPr id="3" name="Slide Number Placeholder 2"/>
          <p:cNvSpPr>
            <a:spLocks noGrp="1"/>
          </p:cNvSpPr>
          <p:nvPr>
            <p:ph type="sldNum" sz="quarter" idx="12"/>
          </p:nvPr>
        </p:nvSpPr>
        <p:spPr/>
        <p:txBody>
          <a:bodyPr/>
          <a:lstStyle/>
          <a:p>
            <a:fld id="{7AD0FE45-509C-4BDF-9EDE-64426F8DF3D2}" type="slidenum">
              <a:rPr lang="nl-NL" smtClean="0"/>
              <a:t>4</a:t>
            </a:fld>
            <a:endParaRPr lang="nl-NL"/>
          </a:p>
        </p:txBody>
      </p:sp>
      <p:sp>
        <p:nvSpPr>
          <p:cNvPr id="4" name="Title 3"/>
          <p:cNvSpPr>
            <a:spLocks noGrp="1"/>
          </p:cNvSpPr>
          <p:nvPr>
            <p:ph type="title"/>
          </p:nvPr>
        </p:nvSpPr>
        <p:spPr/>
        <p:txBody>
          <a:bodyPr/>
          <a:lstStyle/>
          <a:p>
            <a:r>
              <a:rPr lang="en-US" sz="1400" dirty="0" smtClean="0"/>
              <a:t>CPQ Asia: Connectivity Check : Japan</a:t>
            </a:r>
            <a:endParaRPr lang="en-US" sz="1400" dirty="0"/>
          </a:p>
        </p:txBody>
      </p:sp>
    </p:spTree>
    <p:extLst>
      <p:ext uri="{BB962C8B-B14F-4D97-AF65-F5344CB8AC3E}">
        <p14:creationId xmlns:p14="http://schemas.microsoft.com/office/powerpoint/2010/main" val="129425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99451" y="1052021"/>
            <a:ext cx="7800975" cy="4314825"/>
          </a:xfrm>
          <a:prstGeom prst="rect">
            <a:avLst/>
          </a:prstGeom>
        </p:spPr>
      </p:pic>
      <p:sp>
        <p:nvSpPr>
          <p:cNvPr id="7" name="Rectangle 6"/>
          <p:cNvSpPr/>
          <p:nvPr/>
        </p:nvSpPr>
        <p:spPr>
          <a:xfrm>
            <a:off x="427764" y="4510073"/>
            <a:ext cx="992778" cy="326572"/>
          </a:xfrm>
          <a:prstGeom prst="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ext Placeholder 1"/>
          <p:cNvSpPr>
            <a:spLocks noGrp="1"/>
          </p:cNvSpPr>
          <p:nvPr>
            <p:ph type="body" orient="vert" idx="1"/>
          </p:nvPr>
        </p:nvSpPr>
        <p:spPr>
          <a:xfrm>
            <a:off x="8582291" y="876633"/>
            <a:ext cx="3301235" cy="4665600"/>
          </a:xfrm>
        </p:spPr>
        <p:txBody>
          <a:bodyPr/>
          <a:lstStyle/>
          <a:p>
            <a:pPr marL="0" indent="0">
              <a:buNone/>
            </a:pPr>
            <a:endParaRPr lang="en-US" sz="1400" dirty="0" smtClean="0"/>
          </a:p>
          <a:p>
            <a:r>
              <a:rPr lang="en-US" sz="1400" dirty="0" smtClean="0"/>
              <a:t>Only for Japan , when user clicks on the ‘ULL Fibre’ check button then system </a:t>
            </a:r>
            <a:r>
              <a:rPr lang="en-US" sz="1400" dirty="0"/>
              <a:t>should check </a:t>
            </a:r>
            <a:r>
              <a:rPr lang="en-US" sz="1400" dirty="0" smtClean="0"/>
              <a:t>‘</a:t>
            </a:r>
            <a:r>
              <a:rPr lang="en-US" sz="1400" dirty="0"/>
              <a:t>Service Bandwidth’ and ‘Resiliency</a:t>
            </a:r>
            <a:r>
              <a:rPr lang="en-US" sz="1400" dirty="0" smtClean="0"/>
              <a:t>’ field are populated</a:t>
            </a:r>
          </a:p>
          <a:p>
            <a:r>
              <a:rPr lang="en-US" sz="1400" dirty="0" smtClean="0"/>
              <a:t>In </a:t>
            </a:r>
            <a:r>
              <a:rPr lang="en-US" sz="1400" dirty="0"/>
              <a:t>case they are missing , CPQ will be provide the necessary error message to select these fields</a:t>
            </a:r>
          </a:p>
          <a:p>
            <a:pPr marL="263525" lvl="1" indent="0">
              <a:buNone/>
            </a:pPr>
            <a:endParaRPr lang="en-US" dirty="0" smtClean="0"/>
          </a:p>
          <a:p>
            <a:pPr marL="263525" lvl="1" indent="0">
              <a:buNone/>
            </a:pPr>
            <a:endParaRPr lang="en-US" dirty="0" smtClean="0"/>
          </a:p>
          <a:p>
            <a:pPr marL="0" indent="0">
              <a:buNone/>
            </a:pPr>
            <a:endParaRPr lang="en-US" dirty="0" smtClean="0"/>
          </a:p>
          <a:p>
            <a:endParaRPr lang="en-US" dirty="0"/>
          </a:p>
        </p:txBody>
      </p:sp>
      <p:sp>
        <p:nvSpPr>
          <p:cNvPr id="3" name="Slide Number Placeholder 2"/>
          <p:cNvSpPr>
            <a:spLocks noGrp="1"/>
          </p:cNvSpPr>
          <p:nvPr>
            <p:ph type="sldNum" sz="quarter" idx="12"/>
          </p:nvPr>
        </p:nvSpPr>
        <p:spPr/>
        <p:txBody>
          <a:bodyPr/>
          <a:lstStyle/>
          <a:p>
            <a:fld id="{7AD0FE45-509C-4BDF-9EDE-64426F8DF3D2}" type="slidenum">
              <a:rPr lang="nl-NL" smtClean="0"/>
              <a:t>5</a:t>
            </a:fld>
            <a:endParaRPr lang="nl-NL"/>
          </a:p>
        </p:txBody>
      </p:sp>
      <p:sp>
        <p:nvSpPr>
          <p:cNvPr id="4" name="Title 3"/>
          <p:cNvSpPr>
            <a:spLocks noGrp="1"/>
          </p:cNvSpPr>
          <p:nvPr>
            <p:ph type="title"/>
          </p:nvPr>
        </p:nvSpPr>
        <p:spPr/>
        <p:txBody>
          <a:bodyPr/>
          <a:lstStyle/>
          <a:p>
            <a:r>
              <a:rPr lang="en-US" sz="1400" dirty="0" smtClean="0"/>
              <a:t>CPQ Asia: Connectivity Check : Japan</a:t>
            </a:r>
            <a:endParaRPr lang="en-US" sz="1400" dirty="0"/>
          </a:p>
        </p:txBody>
      </p:sp>
      <p:sp>
        <p:nvSpPr>
          <p:cNvPr id="9" name="TextBox 8"/>
          <p:cNvSpPr txBox="1"/>
          <p:nvPr/>
        </p:nvSpPr>
        <p:spPr>
          <a:xfrm>
            <a:off x="299451" y="2128072"/>
            <a:ext cx="3971109" cy="246221"/>
          </a:xfrm>
          <a:prstGeom prst="rect">
            <a:avLst/>
          </a:prstGeom>
          <a:noFill/>
        </p:spPr>
        <p:txBody>
          <a:bodyPr wrap="square" rtlCol="0">
            <a:spAutoFit/>
          </a:bodyPr>
          <a:lstStyle/>
          <a:p>
            <a:r>
              <a:rPr lang="en-GB" sz="1000" dirty="0" smtClean="0">
                <a:solidFill>
                  <a:srgbClr val="FF0000"/>
                </a:solidFill>
              </a:rPr>
              <a:t>Please select bandwidth to proceed with the ULL Fibre check</a:t>
            </a:r>
            <a:endParaRPr lang="en-US" sz="1000" dirty="0">
              <a:solidFill>
                <a:srgbClr val="FF0000"/>
              </a:solidFill>
            </a:endParaRPr>
          </a:p>
        </p:txBody>
      </p:sp>
    </p:spTree>
    <p:extLst>
      <p:ext uri="{BB962C8B-B14F-4D97-AF65-F5344CB8AC3E}">
        <p14:creationId xmlns:p14="http://schemas.microsoft.com/office/powerpoint/2010/main" val="70998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p:cNvSpPr>
            <a:spLocks noGrp="1"/>
          </p:cNvSpPr>
          <p:nvPr>
            <p:ph type="body" orient="vert" idx="1"/>
          </p:nvPr>
        </p:nvSpPr>
        <p:spPr>
          <a:xfrm>
            <a:off x="8601029" y="998423"/>
            <a:ext cx="3301235" cy="5859577"/>
          </a:xfrm>
        </p:spPr>
        <p:txBody>
          <a:bodyPr/>
          <a:lstStyle/>
          <a:p>
            <a:r>
              <a:rPr lang="en-US" sz="1400" dirty="0" smtClean="0"/>
              <a:t>CPQ will present the ULL Fibre connectivity details in a tabular form in connectivity table. </a:t>
            </a:r>
          </a:p>
          <a:p>
            <a:r>
              <a:rPr lang="en-US" sz="1400" dirty="0" smtClean="0"/>
              <a:t>CPQ will get the result back from the NTT data set</a:t>
            </a:r>
          </a:p>
          <a:p>
            <a:pPr lvl="2"/>
            <a:endParaRPr lang="en-US" sz="1200" dirty="0" smtClean="0"/>
          </a:p>
          <a:p>
            <a:pPr marL="263525" lvl="1" indent="0">
              <a:buNone/>
            </a:pPr>
            <a:endParaRPr lang="en-US" dirty="0"/>
          </a:p>
        </p:txBody>
      </p:sp>
      <p:sp>
        <p:nvSpPr>
          <p:cNvPr id="3" name="Slide Number Placeholder 2"/>
          <p:cNvSpPr>
            <a:spLocks noGrp="1"/>
          </p:cNvSpPr>
          <p:nvPr>
            <p:ph type="sldNum" sz="quarter" idx="12"/>
          </p:nvPr>
        </p:nvSpPr>
        <p:spPr/>
        <p:txBody>
          <a:bodyPr/>
          <a:lstStyle/>
          <a:p>
            <a:fld id="{7AD0FE45-509C-4BDF-9EDE-64426F8DF3D2}" type="slidenum">
              <a:rPr lang="nl-NL" smtClean="0"/>
              <a:t>6</a:t>
            </a:fld>
            <a:endParaRPr lang="nl-NL"/>
          </a:p>
        </p:txBody>
      </p:sp>
      <p:sp>
        <p:nvSpPr>
          <p:cNvPr id="4" name="Title 3"/>
          <p:cNvSpPr>
            <a:spLocks noGrp="1"/>
          </p:cNvSpPr>
          <p:nvPr>
            <p:ph type="title"/>
          </p:nvPr>
        </p:nvSpPr>
        <p:spPr/>
        <p:txBody>
          <a:bodyPr/>
          <a:lstStyle/>
          <a:p>
            <a:r>
              <a:rPr lang="en-US" sz="1400" dirty="0" smtClean="0"/>
              <a:t>CPQ Asia: Connectivity Check : Japan</a:t>
            </a:r>
            <a:endParaRPr lang="en-US" sz="1400" dirty="0"/>
          </a:p>
        </p:txBody>
      </p:sp>
      <p:pic>
        <p:nvPicPr>
          <p:cNvPr id="5" name="Picture 4"/>
          <p:cNvPicPr>
            <a:picLocks noChangeAspect="1"/>
          </p:cNvPicPr>
          <p:nvPr/>
        </p:nvPicPr>
        <p:blipFill>
          <a:blip r:embed="rId2"/>
          <a:stretch>
            <a:fillRect/>
          </a:stretch>
        </p:blipFill>
        <p:spPr>
          <a:xfrm>
            <a:off x="211818" y="998423"/>
            <a:ext cx="8389211" cy="3981450"/>
          </a:xfrm>
          <a:prstGeom prst="rect">
            <a:avLst/>
          </a:prstGeom>
        </p:spPr>
      </p:pic>
      <p:pic>
        <p:nvPicPr>
          <p:cNvPr id="6" name="Picture 5"/>
          <p:cNvPicPr>
            <a:picLocks noChangeAspect="1"/>
          </p:cNvPicPr>
          <p:nvPr/>
        </p:nvPicPr>
        <p:blipFill>
          <a:blip r:embed="rId3"/>
          <a:stretch>
            <a:fillRect/>
          </a:stretch>
        </p:blipFill>
        <p:spPr>
          <a:xfrm>
            <a:off x="915716" y="2696051"/>
            <a:ext cx="7685313" cy="1592852"/>
          </a:xfrm>
          <a:prstGeom prst="rect">
            <a:avLst/>
          </a:prstGeom>
        </p:spPr>
      </p:pic>
      <p:sp>
        <p:nvSpPr>
          <p:cNvPr id="7" name="TextBox 6"/>
          <p:cNvSpPr txBox="1"/>
          <p:nvPr/>
        </p:nvSpPr>
        <p:spPr>
          <a:xfrm>
            <a:off x="7720786" y="1724127"/>
            <a:ext cx="744583" cy="246221"/>
          </a:xfrm>
          <a:prstGeom prst="rect">
            <a:avLst/>
          </a:prstGeom>
          <a:noFill/>
        </p:spPr>
        <p:txBody>
          <a:bodyPr wrap="square" rtlCol="0">
            <a:spAutoFit/>
          </a:bodyPr>
          <a:lstStyle/>
          <a:p>
            <a:r>
              <a:rPr lang="en-GB" sz="1000" dirty="0" smtClean="0"/>
              <a:t>NTT5657</a:t>
            </a:r>
            <a:endParaRPr lang="en-US" sz="1000" dirty="0"/>
          </a:p>
        </p:txBody>
      </p:sp>
      <p:sp>
        <p:nvSpPr>
          <p:cNvPr id="9" name="Rectangle 8"/>
          <p:cNvSpPr/>
          <p:nvPr/>
        </p:nvSpPr>
        <p:spPr>
          <a:xfrm>
            <a:off x="2796767" y="1724127"/>
            <a:ext cx="449648" cy="4859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796767" y="2005081"/>
            <a:ext cx="1149532" cy="246221"/>
          </a:xfrm>
          <a:prstGeom prst="rect">
            <a:avLst/>
          </a:prstGeom>
          <a:noFill/>
        </p:spPr>
        <p:txBody>
          <a:bodyPr wrap="square" rtlCol="0">
            <a:spAutoFit/>
          </a:bodyPr>
          <a:lstStyle/>
          <a:p>
            <a:r>
              <a:rPr lang="en-GB" sz="1000" dirty="0" smtClean="0"/>
              <a:t>Retail Building</a:t>
            </a:r>
            <a:endParaRPr lang="en-US" sz="1000" dirty="0"/>
          </a:p>
        </p:txBody>
      </p:sp>
      <p:sp>
        <p:nvSpPr>
          <p:cNvPr id="10" name="TextBox 9"/>
          <p:cNvSpPr txBox="1"/>
          <p:nvPr/>
        </p:nvSpPr>
        <p:spPr>
          <a:xfrm>
            <a:off x="2822893" y="1711910"/>
            <a:ext cx="1149532" cy="246221"/>
          </a:xfrm>
          <a:prstGeom prst="rect">
            <a:avLst/>
          </a:prstGeom>
          <a:noFill/>
        </p:spPr>
        <p:txBody>
          <a:bodyPr wrap="square" rtlCol="0">
            <a:spAutoFit/>
          </a:bodyPr>
          <a:lstStyle/>
          <a:p>
            <a:r>
              <a:rPr lang="en-GB" sz="1000" dirty="0" smtClean="0"/>
              <a:t>New Building</a:t>
            </a:r>
            <a:endParaRPr lang="en-US" sz="1000" dirty="0"/>
          </a:p>
        </p:txBody>
      </p:sp>
    </p:spTree>
    <p:extLst>
      <p:ext uri="{BB962C8B-B14F-4D97-AF65-F5344CB8AC3E}">
        <p14:creationId xmlns:p14="http://schemas.microsoft.com/office/powerpoint/2010/main" val="273464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p:cNvSpPr>
            <a:spLocks noGrp="1"/>
          </p:cNvSpPr>
          <p:nvPr>
            <p:ph type="body" orient="vert" idx="1"/>
          </p:nvPr>
        </p:nvSpPr>
        <p:spPr>
          <a:xfrm>
            <a:off x="8868289" y="889805"/>
            <a:ext cx="3301235" cy="5859577"/>
          </a:xfrm>
        </p:spPr>
        <p:txBody>
          <a:bodyPr/>
          <a:lstStyle/>
          <a:p>
            <a:pPr marL="263525" lvl="2">
              <a:buClr>
                <a:schemeClr val="accent1"/>
              </a:buClr>
            </a:pPr>
            <a:r>
              <a:rPr lang="en-US" sz="1400" dirty="0"/>
              <a:t>Once user selects an ULL Fibre option then the bandwidth and Resiliency will validated against what is present on the </a:t>
            </a:r>
            <a:r>
              <a:rPr lang="en-US" sz="1400" dirty="0" smtClean="0"/>
              <a:t>quote and appropriate error message will be shown </a:t>
            </a:r>
          </a:p>
          <a:p>
            <a:endParaRPr lang="en-US" sz="1300" dirty="0"/>
          </a:p>
          <a:p>
            <a:pPr lvl="2">
              <a:spcBef>
                <a:spcPts val="0"/>
              </a:spcBef>
            </a:pPr>
            <a:endParaRPr lang="en-US" sz="1200" dirty="0" smtClean="0"/>
          </a:p>
          <a:p>
            <a:pPr lvl="2"/>
            <a:endParaRPr lang="en-US" sz="1200" dirty="0" smtClean="0"/>
          </a:p>
          <a:p>
            <a:pPr marL="263525" lvl="1" indent="0">
              <a:buNone/>
            </a:pPr>
            <a:endParaRPr lang="en-US" dirty="0"/>
          </a:p>
        </p:txBody>
      </p:sp>
      <p:sp>
        <p:nvSpPr>
          <p:cNvPr id="3" name="Slide Number Placeholder 2"/>
          <p:cNvSpPr>
            <a:spLocks noGrp="1"/>
          </p:cNvSpPr>
          <p:nvPr>
            <p:ph type="sldNum" sz="quarter" idx="12"/>
          </p:nvPr>
        </p:nvSpPr>
        <p:spPr/>
        <p:txBody>
          <a:bodyPr/>
          <a:lstStyle/>
          <a:p>
            <a:fld id="{7AD0FE45-509C-4BDF-9EDE-64426F8DF3D2}" type="slidenum">
              <a:rPr lang="nl-NL" smtClean="0"/>
              <a:t>7</a:t>
            </a:fld>
            <a:endParaRPr lang="nl-NL"/>
          </a:p>
        </p:txBody>
      </p:sp>
      <p:sp>
        <p:nvSpPr>
          <p:cNvPr id="4" name="Title 3"/>
          <p:cNvSpPr>
            <a:spLocks noGrp="1"/>
          </p:cNvSpPr>
          <p:nvPr>
            <p:ph type="title"/>
          </p:nvPr>
        </p:nvSpPr>
        <p:spPr/>
        <p:txBody>
          <a:bodyPr/>
          <a:lstStyle/>
          <a:p>
            <a:r>
              <a:rPr lang="en-US" sz="1400" dirty="0" smtClean="0"/>
              <a:t>CPQ Asia: Connectivity Check : Japan</a:t>
            </a:r>
            <a:endParaRPr lang="en-US" sz="1400" dirty="0"/>
          </a:p>
        </p:txBody>
      </p:sp>
      <p:pic>
        <p:nvPicPr>
          <p:cNvPr id="5" name="Picture 4"/>
          <p:cNvPicPr>
            <a:picLocks noChangeAspect="1"/>
          </p:cNvPicPr>
          <p:nvPr/>
        </p:nvPicPr>
        <p:blipFill>
          <a:blip r:embed="rId2"/>
          <a:stretch>
            <a:fillRect/>
          </a:stretch>
        </p:blipFill>
        <p:spPr>
          <a:xfrm>
            <a:off x="94488" y="3535804"/>
            <a:ext cx="8533435" cy="2905108"/>
          </a:xfrm>
          <a:prstGeom prst="rect">
            <a:avLst/>
          </a:prstGeom>
        </p:spPr>
      </p:pic>
      <p:pic>
        <p:nvPicPr>
          <p:cNvPr id="6" name="Picture 5"/>
          <p:cNvPicPr>
            <a:picLocks noChangeAspect="1"/>
          </p:cNvPicPr>
          <p:nvPr/>
        </p:nvPicPr>
        <p:blipFill>
          <a:blip r:embed="rId3"/>
          <a:stretch>
            <a:fillRect/>
          </a:stretch>
        </p:blipFill>
        <p:spPr>
          <a:xfrm>
            <a:off x="94489" y="848664"/>
            <a:ext cx="8427969" cy="2687140"/>
          </a:xfrm>
          <a:prstGeom prst="rect">
            <a:avLst/>
          </a:prstGeom>
        </p:spPr>
      </p:pic>
      <p:sp>
        <p:nvSpPr>
          <p:cNvPr id="7" name="Rectangle 6"/>
          <p:cNvSpPr/>
          <p:nvPr/>
        </p:nvSpPr>
        <p:spPr>
          <a:xfrm>
            <a:off x="2945985" y="3056886"/>
            <a:ext cx="5576473" cy="283790"/>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latin typeface="+mj-lt"/>
              </a:rPr>
              <a:t>Bandwidth option selected in the ULL Table does match the Service bandwidth Please change the bandwidth or select  another option from ULL table</a:t>
            </a:r>
            <a:endParaRPr lang="en-US" sz="1000" dirty="0">
              <a:solidFill>
                <a:srgbClr val="FF0000"/>
              </a:solidFill>
              <a:latin typeface="+mj-lt"/>
            </a:endParaRPr>
          </a:p>
        </p:txBody>
      </p:sp>
      <p:sp>
        <p:nvSpPr>
          <p:cNvPr id="10" name="Rectangle 9"/>
          <p:cNvSpPr/>
          <p:nvPr/>
        </p:nvSpPr>
        <p:spPr>
          <a:xfrm>
            <a:off x="2998717" y="3535804"/>
            <a:ext cx="5576473" cy="283790"/>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rgbClr val="FF0000"/>
                </a:solidFill>
                <a:latin typeface="+mj-lt"/>
              </a:rPr>
              <a:t>Resiliency option selected in the ULL Table does match the Resiliency selected  Please change the bandwidth or select  another option from ULL table</a:t>
            </a:r>
            <a:endParaRPr lang="en-US" sz="1000" dirty="0">
              <a:solidFill>
                <a:srgbClr val="FF0000"/>
              </a:solidFill>
              <a:latin typeface="+mj-lt"/>
            </a:endParaRPr>
          </a:p>
        </p:txBody>
      </p:sp>
      <p:pic>
        <p:nvPicPr>
          <p:cNvPr id="8" name="Picture 7"/>
          <p:cNvPicPr>
            <a:picLocks noChangeAspect="1"/>
          </p:cNvPicPr>
          <p:nvPr/>
        </p:nvPicPr>
        <p:blipFill>
          <a:blip r:embed="rId4"/>
          <a:stretch>
            <a:fillRect/>
          </a:stretch>
        </p:blipFill>
        <p:spPr>
          <a:xfrm>
            <a:off x="812945" y="4768546"/>
            <a:ext cx="7814978" cy="1188912"/>
          </a:xfrm>
          <a:prstGeom prst="rect">
            <a:avLst/>
          </a:prstGeom>
        </p:spPr>
      </p:pic>
    </p:spTree>
    <p:extLst>
      <p:ext uri="{BB962C8B-B14F-4D97-AF65-F5344CB8AC3E}">
        <p14:creationId xmlns:p14="http://schemas.microsoft.com/office/powerpoint/2010/main" val="157704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p:cNvSpPr>
            <a:spLocks noGrp="1"/>
          </p:cNvSpPr>
          <p:nvPr>
            <p:ph type="body" orient="vert" idx="1"/>
          </p:nvPr>
        </p:nvSpPr>
        <p:spPr>
          <a:xfrm>
            <a:off x="8724009" y="947160"/>
            <a:ext cx="3301235" cy="5859577"/>
          </a:xfrm>
        </p:spPr>
        <p:txBody>
          <a:bodyPr/>
          <a:lstStyle/>
          <a:p>
            <a:r>
              <a:rPr lang="en-US" sz="1300" dirty="0"/>
              <a:t>CPQ will present the ULL Fibre connectivity details in a tabular form. CPQ will get the result back from the </a:t>
            </a:r>
            <a:r>
              <a:rPr lang="en-US" sz="1300" dirty="0" smtClean="0"/>
              <a:t>HKBN(Hong Kong) </a:t>
            </a:r>
            <a:r>
              <a:rPr lang="en-US" sz="1300" dirty="0"/>
              <a:t>data </a:t>
            </a:r>
            <a:r>
              <a:rPr lang="en-US" sz="1300" dirty="0" smtClean="0"/>
              <a:t>set</a:t>
            </a:r>
          </a:p>
          <a:p>
            <a:r>
              <a:rPr lang="en-US" sz="1300" dirty="0" smtClean="0"/>
              <a:t>For Hong Kong , system will display BMO charges in the connectivity table. These will not be applied automatically on the quote.</a:t>
            </a:r>
          </a:p>
          <a:p>
            <a:r>
              <a:rPr lang="en-US" sz="1300" dirty="0" smtClean="0"/>
              <a:t>For Hong Kong, in case the building is more than 10 Km from central office. CPQ will automatically identify such building and apply the supplier surcharge</a:t>
            </a:r>
            <a:endParaRPr lang="en-US" sz="1300" dirty="0"/>
          </a:p>
          <a:p>
            <a:pPr marL="263525" lvl="1" indent="0">
              <a:buNone/>
            </a:pPr>
            <a:endParaRPr lang="en-US" dirty="0"/>
          </a:p>
        </p:txBody>
      </p:sp>
      <p:sp>
        <p:nvSpPr>
          <p:cNvPr id="3" name="Slide Number Placeholder 2"/>
          <p:cNvSpPr>
            <a:spLocks noGrp="1"/>
          </p:cNvSpPr>
          <p:nvPr>
            <p:ph type="sldNum" sz="quarter" idx="12"/>
          </p:nvPr>
        </p:nvSpPr>
        <p:spPr/>
        <p:txBody>
          <a:bodyPr/>
          <a:lstStyle/>
          <a:p>
            <a:fld id="{7AD0FE45-509C-4BDF-9EDE-64426F8DF3D2}" type="slidenum">
              <a:rPr lang="nl-NL" smtClean="0"/>
              <a:t>8</a:t>
            </a:fld>
            <a:endParaRPr lang="nl-NL"/>
          </a:p>
        </p:txBody>
      </p:sp>
      <p:sp>
        <p:nvSpPr>
          <p:cNvPr id="4" name="Title 3"/>
          <p:cNvSpPr>
            <a:spLocks noGrp="1"/>
          </p:cNvSpPr>
          <p:nvPr>
            <p:ph type="title"/>
          </p:nvPr>
        </p:nvSpPr>
        <p:spPr/>
        <p:txBody>
          <a:bodyPr/>
          <a:lstStyle/>
          <a:p>
            <a:r>
              <a:rPr lang="en-US" sz="1400" dirty="0" smtClean="0"/>
              <a:t>CPQ Asia: Connectivity Check : Hong Kong</a:t>
            </a:r>
            <a:endParaRPr lang="en-US" sz="1400" dirty="0"/>
          </a:p>
        </p:txBody>
      </p:sp>
      <p:pic>
        <p:nvPicPr>
          <p:cNvPr id="5" name="Picture 4"/>
          <p:cNvPicPr>
            <a:picLocks noChangeAspect="1"/>
          </p:cNvPicPr>
          <p:nvPr/>
        </p:nvPicPr>
        <p:blipFill>
          <a:blip r:embed="rId2"/>
          <a:stretch>
            <a:fillRect/>
          </a:stretch>
        </p:blipFill>
        <p:spPr>
          <a:xfrm>
            <a:off x="212086" y="947160"/>
            <a:ext cx="8353429" cy="4295775"/>
          </a:xfrm>
          <a:prstGeom prst="rect">
            <a:avLst/>
          </a:prstGeom>
        </p:spPr>
      </p:pic>
      <p:sp>
        <p:nvSpPr>
          <p:cNvPr id="7" name="Rectangle 6"/>
          <p:cNvSpPr/>
          <p:nvPr/>
        </p:nvSpPr>
        <p:spPr>
          <a:xfrm>
            <a:off x="2774315" y="1386156"/>
            <a:ext cx="3732028" cy="18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742-748 Cheung </a:t>
            </a:r>
            <a:r>
              <a:rPr lang="en-GB" sz="900" dirty="0" err="1">
                <a:solidFill>
                  <a:schemeClr val="tx1"/>
                </a:solidFill>
              </a:rPr>
              <a:t>Sha</a:t>
            </a:r>
            <a:r>
              <a:rPr lang="en-GB" sz="900" dirty="0">
                <a:solidFill>
                  <a:schemeClr val="tx1"/>
                </a:solidFill>
              </a:rPr>
              <a:t> Wan Road, Cheung </a:t>
            </a:r>
            <a:r>
              <a:rPr lang="en-GB" sz="900" dirty="0" err="1">
                <a:solidFill>
                  <a:schemeClr val="tx1"/>
                </a:solidFill>
              </a:rPr>
              <a:t>Sha</a:t>
            </a:r>
            <a:r>
              <a:rPr lang="en-GB" sz="900" dirty="0">
                <a:solidFill>
                  <a:schemeClr val="tx1"/>
                </a:solidFill>
              </a:rPr>
              <a:t> </a:t>
            </a:r>
            <a:r>
              <a:rPr lang="en-GB" sz="900" dirty="0" smtClean="0">
                <a:solidFill>
                  <a:schemeClr val="tx1"/>
                </a:solidFill>
              </a:rPr>
              <a:t>Wan, Hong Kong</a:t>
            </a:r>
            <a:endParaRPr lang="en-US" sz="900" dirty="0">
              <a:solidFill>
                <a:schemeClr val="tx1"/>
              </a:solidFill>
            </a:endParaRPr>
          </a:p>
        </p:txBody>
      </p:sp>
      <p:pic>
        <p:nvPicPr>
          <p:cNvPr id="6" name="Picture 5"/>
          <p:cNvPicPr>
            <a:picLocks noChangeAspect="1"/>
          </p:cNvPicPr>
          <p:nvPr/>
        </p:nvPicPr>
        <p:blipFill>
          <a:blip r:embed="rId3"/>
          <a:stretch>
            <a:fillRect/>
          </a:stretch>
        </p:blipFill>
        <p:spPr>
          <a:xfrm>
            <a:off x="712152" y="3616253"/>
            <a:ext cx="4124325" cy="209550"/>
          </a:xfrm>
          <a:prstGeom prst="rect">
            <a:avLst/>
          </a:prstGeom>
        </p:spPr>
      </p:pic>
      <p:pic>
        <p:nvPicPr>
          <p:cNvPr id="9" name="Picture 8"/>
          <p:cNvPicPr>
            <a:picLocks noChangeAspect="1"/>
          </p:cNvPicPr>
          <p:nvPr/>
        </p:nvPicPr>
        <p:blipFill>
          <a:blip r:embed="rId4"/>
          <a:stretch>
            <a:fillRect/>
          </a:stretch>
        </p:blipFill>
        <p:spPr>
          <a:xfrm>
            <a:off x="837938" y="2634988"/>
            <a:ext cx="7727574" cy="800100"/>
          </a:xfrm>
          <a:prstGeom prst="rect">
            <a:avLst/>
          </a:prstGeom>
        </p:spPr>
      </p:pic>
      <p:sp>
        <p:nvSpPr>
          <p:cNvPr id="10" name="TextBox 9"/>
          <p:cNvSpPr txBox="1"/>
          <p:nvPr/>
        </p:nvSpPr>
        <p:spPr>
          <a:xfrm>
            <a:off x="7672208" y="1632736"/>
            <a:ext cx="836022" cy="246221"/>
          </a:xfrm>
          <a:prstGeom prst="rect">
            <a:avLst/>
          </a:prstGeom>
          <a:noFill/>
        </p:spPr>
        <p:txBody>
          <a:bodyPr wrap="square" rtlCol="0">
            <a:spAutoFit/>
          </a:bodyPr>
          <a:lstStyle/>
          <a:p>
            <a:r>
              <a:rPr lang="en-GB" sz="1000" dirty="0" smtClean="0"/>
              <a:t>HKBN1245</a:t>
            </a:r>
            <a:endParaRPr lang="en-US" sz="1000" dirty="0"/>
          </a:p>
        </p:txBody>
      </p:sp>
      <p:sp>
        <p:nvSpPr>
          <p:cNvPr id="11" name="Rectangle 10"/>
          <p:cNvSpPr/>
          <p:nvPr/>
        </p:nvSpPr>
        <p:spPr>
          <a:xfrm>
            <a:off x="2774314" y="1878957"/>
            <a:ext cx="444138" cy="303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774314" y="1970787"/>
            <a:ext cx="1149532" cy="246221"/>
          </a:xfrm>
          <a:prstGeom prst="rect">
            <a:avLst/>
          </a:prstGeom>
          <a:noFill/>
        </p:spPr>
        <p:txBody>
          <a:bodyPr wrap="square" rtlCol="0">
            <a:spAutoFit/>
          </a:bodyPr>
          <a:lstStyle/>
          <a:p>
            <a:r>
              <a:rPr lang="en-GB" sz="1000" dirty="0" smtClean="0"/>
              <a:t>Retail Building</a:t>
            </a:r>
            <a:endParaRPr lang="en-US" sz="1000" dirty="0"/>
          </a:p>
        </p:txBody>
      </p:sp>
      <p:sp>
        <p:nvSpPr>
          <p:cNvPr id="13" name="Rectangle 12"/>
          <p:cNvSpPr/>
          <p:nvPr/>
        </p:nvSpPr>
        <p:spPr>
          <a:xfrm>
            <a:off x="2774314" y="1632736"/>
            <a:ext cx="444138" cy="246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774314" y="1646921"/>
            <a:ext cx="1149532" cy="246221"/>
          </a:xfrm>
          <a:prstGeom prst="rect">
            <a:avLst/>
          </a:prstGeom>
          <a:noFill/>
        </p:spPr>
        <p:txBody>
          <a:bodyPr wrap="square" rtlCol="0">
            <a:spAutoFit/>
          </a:bodyPr>
          <a:lstStyle/>
          <a:p>
            <a:r>
              <a:rPr lang="en-GB" sz="1000" dirty="0" smtClean="0"/>
              <a:t>New Building</a:t>
            </a:r>
            <a:endParaRPr lang="en-US" sz="1000" dirty="0"/>
          </a:p>
        </p:txBody>
      </p:sp>
    </p:spTree>
    <p:extLst>
      <p:ext uri="{BB962C8B-B14F-4D97-AF65-F5344CB8AC3E}">
        <p14:creationId xmlns:p14="http://schemas.microsoft.com/office/powerpoint/2010/main" val="335921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7429" y="830020"/>
            <a:ext cx="8382000" cy="4381500"/>
          </a:xfrm>
          <a:prstGeom prst="rect">
            <a:avLst/>
          </a:prstGeom>
        </p:spPr>
      </p:pic>
      <p:sp>
        <p:nvSpPr>
          <p:cNvPr id="2" name="Vertical Text Placeholder 1"/>
          <p:cNvSpPr>
            <a:spLocks noGrp="1"/>
          </p:cNvSpPr>
          <p:nvPr>
            <p:ph type="body" orient="vert" idx="1"/>
          </p:nvPr>
        </p:nvSpPr>
        <p:spPr>
          <a:xfrm>
            <a:off x="8604136" y="910532"/>
            <a:ext cx="3301235" cy="5859577"/>
          </a:xfrm>
        </p:spPr>
        <p:txBody>
          <a:bodyPr/>
          <a:lstStyle/>
          <a:p>
            <a:r>
              <a:rPr lang="en-US" sz="1400" dirty="0"/>
              <a:t>CPQ will present the ULL Fibre connectivity details in a tabular form. CPQ will get the result back from the </a:t>
            </a:r>
            <a:r>
              <a:rPr lang="en-US" sz="1400" dirty="0" err="1" smtClean="0"/>
              <a:t>Netlink</a:t>
            </a:r>
            <a:r>
              <a:rPr lang="en-US" sz="1400" dirty="0" smtClean="0"/>
              <a:t> Trust </a:t>
            </a:r>
            <a:r>
              <a:rPr lang="en-US" sz="1400" dirty="0"/>
              <a:t>data set</a:t>
            </a:r>
          </a:p>
          <a:p>
            <a:pPr lvl="2">
              <a:spcBef>
                <a:spcPts val="0"/>
              </a:spcBef>
            </a:pPr>
            <a:endParaRPr lang="en-US" sz="1200" dirty="0"/>
          </a:p>
          <a:p>
            <a:pPr lvl="2"/>
            <a:endParaRPr lang="en-US" sz="1200" dirty="0" smtClean="0"/>
          </a:p>
          <a:p>
            <a:pPr marL="263525" lvl="1" indent="0">
              <a:buNone/>
            </a:pPr>
            <a:endParaRPr lang="en-US" dirty="0"/>
          </a:p>
        </p:txBody>
      </p:sp>
      <p:sp>
        <p:nvSpPr>
          <p:cNvPr id="3" name="Slide Number Placeholder 2"/>
          <p:cNvSpPr>
            <a:spLocks noGrp="1"/>
          </p:cNvSpPr>
          <p:nvPr>
            <p:ph type="sldNum" sz="quarter" idx="12"/>
          </p:nvPr>
        </p:nvSpPr>
        <p:spPr/>
        <p:txBody>
          <a:bodyPr/>
          <a:lstStyle/>
          <a:p>
            <a:fld id="{7AD0FE45-509C-4BDF-9EDE-64426F8DF3D2}" type="slidenum">
              <a:rPr lang="nl-NL" smtClean="0"/>
              <a:t>9</a:t>
            </a:fld>
            <a:endParaRPr lang="nl-NL"/>
          </a:p>
        </p:txBody>
      </p:sp>
      <p:sp>
        <p:nvSpPr>
          <p:cNvPr id="4" name="Title 3"/>
          <p:cNvSpPr>
            <a:spLocks noGrp="1"/>
          </p:cNvSpPr>
          <p:nvPr>
            <p:ph type="title"/>
          </p:nvPr>
        </p:nvSpPr>
        <p:spPr/>
        <p:txBody>
          <a:bodyPr/>
          <a:lstStyle/>
          <a:p>
            <a:r>
              <a:rPr lang="en-US" sz="1400" dirty="0" smtClean="0"/>
              <a:t>CPQ Asia: Connectivity Check : Singapore</a:t>
            </a:r>
            <a:endParaRPr lang="en-US" sz="1400" dirty="0"/>
          </a:p>
        </p:txBody>
      </p:sp>
      <p:sp>
        <p:nvSpPr>
          <p:cNvPr id="7" name="Rectangle 6"/>
          <p:cNvSpPr/>
          <p:nvPr/>
        </p:nvSpPr>
        <p:spPr>
          <a:xfrm>
            <a:off x="2698228" y="1332509"/>
            <a:ext cx="4271749" cy="169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rPr>
              <a:t>1, STRAITS BOULEVARD, CHINESE CULTURAL CENTRE, 018906, Singapore</a:t>
            </a:r>
            <a:endParaRPr lang="en-US" sz="900" dirty="0">
              <a:solidFill>
                <a:schemeClr val="tx1"/>
              </a:solidFill>
            </a:endParaRPr>
          </a:p>
        </p:txBody>
      </p:sp>
      <p:pic>
        <p:nvPicPr>
          <p:cNvPr id="8" name="Picture 7"/>
          <p:cNvPicPr>
            <a:picLocks noChangeAspect="1"/>
          </p:cNvPicPr>
          <p:nvPr/>
        </p:nvPicPr>
        <p:blipFill>
          <a:blip r:embed="rId3"/>
          <a:stretch>
            <a:fillRect/>
          </a:stretch>
        </p:blipFill>
        <p:spPr>
          <a:xfrm>
            <a:off x="777991" y="2509263"/>
            <a:ext cx="7602582" cy="847725"/>
          </a:xfrm>
          <a:prstGeom prst="rect">
            <a:avLst/>
          </a:prstGeom>
        </p:spPr>
      </p:pic>
      <p:sp>
        <p:nvSpPr>
          <p:cNvPr id="11" name="TextBox 10"/>
          <p:cNvSpPr txBox="1"/>
          <p:nvPr/>
        </p:nvSpPr>
        <p:spPr>
          <a:xfrm>
            <a:off x="7596122" y="1579089"/>
            <a:ext cx="836022" cy="246221"/>
          </a:xfrm>
          <a:prstGeom prst="rect">
            <a:avLst/>
          </a:prstGeom>
          <a:noFill/>
        </p:spPr>
        <p:txBody>
          <a:bodyPr wrap="square" rtlCol="0">
            <a:spAutoFit/>
          </a:bodyPr>
          <a:lstStyle/>
          <a:p>
            <a:r>
              <a:rPr lang="en-GB" sz="1000" dirty="0" smtClean="0"/>
              <a:t>NET76768</a:t>
            </a:r>
            <a:endParaRPr lang="en-US" sz="1000" dirty="0"/>
          </a:p>
        </p:txBody>
      </p:sp>
      <p:sp>
        <p:nvSpPr>
          <p:cNvPr id="13" name="Rectangle 12"/>
          <p:cNvSpPr/>
          <p:nvPr/>
        </p:nvSpPr>
        <p:spPr>
          <a:xfrm>
            <a:off x="2698228" y="1892636"/>
            <a:ext cx="425700" cy="218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698228" y="1865281"/>
            <a:ext cx="1149532" cy="246221"/>
          </a:xfrm>
          <a:prstGeom prst="rect">
            <a:avLst/>
          </a:prstGeom>
          <a:noFill/>
        </p:spPr>
        <p:txBody>
          <a:bodyPr wrap="square" rtlCol="0">
            <a:spAutoFit/>
          </a:bodyPr>
          <a:lstStyle/>
          <a:p>
            <a:r>
              <a:rPr lang="en-GB" sz="1000" dirty="0" smtClean="0"/>
              <a:t>Retail Building</a:t>
            </a:r>
            <a:endParaRPr lang="en-US" sz="1000" dirty="0"/>
          </a:p>
        </p:txBody>
      </p:sp>
      <p:sp>
        <p:nvSpPr>
          <p:cNvPr id="14" name="Rectangle 13"/>
          <p:cNvSpPr/>
          <p:nvPr/>
        </p:nvSpPr>
        <p:spPr>
          <a:xfrm>
            <a:off x="2698228" y="1579089"/>
            <a:ext cx="425700" cy="246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698228" y="1593274"/>
            <a:ext cx="1149532" cy="246221"/>
          </a:xfrm>
          <a:prstGeom prst="rect">
            <a:avLst/>
          </a:prstGeom>
          <a:noFill/>
        </p:spPr>
        <p:txBody>
          <a:bodyPr wrap="square" rtlCol="0">
            <a:spAutoFit/>
          </a:bodyPr>
          <a:lstStyle/>
          <a:p>
            <a:r>
              <a:rPr lang="en-GB" sz="1000" dirty="0" smtClean="0"/>
              <a:t>New Building</a:t>
            </a:r>
            <a:endParaRPr lang="en-US" sz="1000" dirty="0"/>
          </a:p>
        </p:txBody>
      </p:sp>
    </p:spTree>
    <p:extLst>
      <p:ext uri="{BB962C8B-B14F-4D97-AF65-F5344CB8AC3E}">
        <p14:creationId xmlns:p14="http://schemas.microsoft.com/office/powerpoint/2010/main" val="178015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ISPRING_RESOURCE_PATHS_HASH_PRESENTER" val="e9cc7383647667dc69f467bf661653415473768"/>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Corporate template-set COLT">
  <a:themeElements>
    <a:clrScheme name="Colt">
      <a:dk1>
        <a:srgbClr val="000000"/>
      </a:dk1>
      <a:lt1>
        <a:srgbClr val="FFFFFF"/>
      </a:lt1>
      <a:dk2>
        <a:srgbClr val="555555"/>
      </a:dk2>
      <a:lt2>
        <a:srgbClr val="E9E9E9"/>
      </a:lt2>
      <a:accent1>
        <a:srgbClr val="00A59B"/>
      </a:accent1>
      <a:accent2>
        <a:srgbClr val="008C83"/>
      </a:accent2>
      <a:accent3>
        <a:srgbClr val="085788"/>
      </a:accent3>
      <a:accent4>
        <a:srgbClr val="FF8C2D"/>
      </a:accent4>
      <a:accent5>
        <a:srgbClr val="C82D2D"/>
      </a:accent5>
      <a:accent6>
        <a:srgbClr val="00A59B"/>
      </a:accent6>
      <a:hlink>
        <a:srgbClr val="008C83"/>
      </a:hlink>
      <a:folHlink>
        <a:srgbClr val="085788"/>
      </a:folHlink>
    </a:clrScheme>
    <a:fontScheme name="Colt">
      <a:majorFont>
        <a:latin typeface="Arial"/>
        <a:ea typeface=""/>
        <a:cs typeface=""/>
      </a:majorFont>
      <a:minorFont>
        <a:latin typeface="Aria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1C6D3D9588334DBADF6A4394F92A1A" ma:contentTypeVersion="915" ma:contentTypeDescription="Create a new document." ma:contentTypeScope="" ma:versionID="7654ba59b25d4f121c231d8ce332aa67">
  <xsd:schema xmlns:xsd="http://www.w3.org/2001/XMLSchema" xmlns:xs="http://www.w3.org/2001/XMLSchema" xmlns:p="http://schemas.microsoft.com/office/2006/metadata/properties" xmlns:ns2="450c2c13-7744-47da-b0b3-ec9a261364d9" xmlns:ns3="bfb1d42a-be00-49d6-98c3-ab38162f85f2" targetNamespace="http://schemas.microsoft.com/office/2006/metadata/properties" ma:root="true" ma:fieldsID="7de171cb582de5035ab811f51f095a2c" ns2:_="" ns3:_="">
    <xsd:import namespace="450c2c13-7744-47da-b0b3-ec9a261364d9"/>
    <xsd:import namespace="bfb1d42a-be00-49d6-98c3-ab38162f85f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0c2c13-7744-47da-b0b3-ec9a261364d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b1d42a-be00-49d6-98c3-ab38162f85f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99A1C5-BBA7-440C-B752-E4A943151421}"/>
</file>

<file path=customXml/itemProps2.xml><?xml version="1.0" encoding="utf-8"?>
<ds:datastoreItem xmlns:ds="http://schemas.openxmlformats.org/officeDocument/2006/customXml" ds:itemID="{23918611-C74B-41A3-B787-B7C3B1B98C98}"/>
</file>

<file path=customXml/itemProps3.xml><?xml version="1.0" encoding="utf-8"?>
<ds:datastoreItem xmlns:ds="http://schemas.openxmlformats.org/officeDocument/2006/customXml" ds:itemID="{9D296163-DB39-48F0-BB49-9A4DF07776C1}"/>
</file>

<file path=docProps/app.xml><?xml version="1.0" encoding="utf-8"?>
<Properties xmlns="http://schemas.openxmlformats.org/officeDocument/2006/extended-properties" xmlns:vt="http://schemas.openxmlformats.org/officeDocument/2006/docPropsVTypes">
  <TotalTime>22363</TotalTime>
  <Words>2428</Words>
  <Application>Microsoft Office PowerPoint</Application>
  <PresentationFormat>Widescreen</PresentationFormat>
  <Paragraphs>282</Paragraphs>
  <Slides>29</Slides>
  <Notes>3</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0" baseType="lpstr">
      <vt:lpstr>Arial</vt:lpstr>
      <vt:lpstr>Calibri</vt:lpstr>
      <vt:lpstr>Courier New</vt:lpstr>
      <vt:lpstr>GothamBlack</vt:lpstr>
      <vt:lpstr>Open Sans</vt:lpstr>
      <vt:lpstr>Oswald</vt:lpstr>
      <vt:lpstr>Segoe UI Light</vt:lpstr>
      <vt:lpstr>Wingdings</vt:lpstr>
      <vt:lpstr>Corporate template-set COLT</vt:lpstr>
      <vt:lpstr>1_Corporate template-set COLT</vt:lpstr>
      <vt:lpstr>think-cell Slide</vt:lpstr>
      <vt:lpstr>CPQ – Asia Connectivity Check  Design and Mock Up Dec ‘19</vt:lpstr>
      <vt:lpstr>Document Release and Change Log Details</vt:lpstr>
      <vt:lpstr>CPQ Asia: Connectivity Check : Asia</vt:lpstr>
      <vt:lpstr>CPQ Asia: Connectivity Check : Japan</vt:lpstr>
      <vt:lpstr>CPQ Asia: Connectivity Check : Japan</vt:lpstr>
      <vt:lpstr>CPQ Asia: Connectivity Check : Japan</vt:lpstr>
      <vt:lpstr>CPQ Asia: Connectivity Check : Japan</vt:lpstr>
      <vt:lpstr>CPQ Asia: Connectivity Check : Hong Kong</vt:lpstr>
      <vt:lpstr>CPQ Asia: Connectivity Check : Singapore</vt:lpstr>
      <vt:lpstr>CPQ Asia: Connectivity Check : IPAccess : Japan </vt:lpstr>
      <vt:lpstr>CPQ Asia: Connectivity Check : IPAccess : Japan </vt:lpstr>
      <vt:lpstr>CPQ Asia: Connectivity Check : IPAccess : Japan </vt:lpstr>
      <vt:lpstr>CPQ Asia: Connectivity Check : IPAccess : Japan </vt:lpstr>
      <vt:lpstr>CPQ Asia: Connectivity Check : South Korea</vt:lpstr>
      <vt:lpstr>CPQ Asia: Site Override: Onnet</vt:lpstr>
      <vt:lpstr>CPQ Asia: Site Override: ULL Fibre</vt:lpstr>
      <vt:lpstr>CPQ Asia: Site Override: Email Notification for the override site feature is used by CPQ user</vt:lpstr>
      <vt:lpstr>CPQ Asia: Site Override: Business Rules</vt:lpstr>
      <vt:lpstr>CPQ Asia: Connectivity Check: Bulk </vt:lpstr>
      <vt:lpstr>CPQ Asia: Connectivity Check: Bulk </vt:lpstr>
      <vt:lpstr>CPQ Asia: Connectivity Check: Bulk </vt:lpstr>
      <vt:lpstr>CPQ Asia: Connectivity Check: Bulk </vt:lpstr>
      <vt:lpstr>CPQ Asia: Connectivity Check: Bulk </vt:lpstr>
      <vt:lpstr>PowerPoint Presentation</vt:lpstr>
      <vt:lpstr>CPQ Asia: Override </vt:lpstr>
      <vt:lpstr>CPQ Asia: Override </vt:lpstr>
      <vt:lpstr>CPQ Asia: Site  :Site Override: Ethernet &amp; Wave </vt:lpstr>
      <vt:lpstr>CPQ Asia: Site  :Site Override: Ethernet &amp; Wave </vt:lpstr>
      <vt:lpstr>CPQ Asia: Site Override: IPAccess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Colt Template-set</dc:title>
  <dc:subject/>
  <dc:creator>Colt Technology Services</dc:creator>
  <cp:keywords/>
  <dc:description/>
  <cp:lastModifiedBy>Upadhyay, Saurabh</cp:lastModifiedBy>
  <cp:revision>1560</cp:revision>
  <dcterms:created xsi:type="dcterms:W3CDTF">2017-08-30T16:21:34Z</dcterms:created>
  <dcterms:modified xsi:type="dcterms:W3CDTF">2019-12-02T02:49:11Z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TECHMAHINDRA\PR00623017</vt:lpwstr>
  </property>
  <property fmtid="{D5CDD505-2E9C-101B-9397-08002B2CF9AE}" pid="4" name="DLPManualFileClassificationLastModificationDate">
    <vt:lpwstr>1567770010</vt:lpwstr>
  </property>
  <property fmtid="{D5CDD505-2E9C-101B-9397-08002B2CF9AE}" pid="5" name="DLPManualFileClassificationVersion">
    <vt:lpwstr>11.1.0.61</vt:lpwstr>
  </property>
  <property fmtid="{D5CDD505-2E9C-101B-9397-08002B2CF9AE}" pid="6" name="ContentTypeId">
    <vt:lpwstr>0x010100A11C6D3D9588334DBADF6A4394F92A1A</vt:lpwstr>
  </property>
</Properties>
</file>