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0" r:id="rId5"/>
    <p:sldMasterId id="2147483710" r:id="rId6"/>
  </p:sldMasterIdLst>
  <p:notesMasterIdLst>
    <p:notesMasterId r:id="rId21"/>
  </p:notesMasterIdLst>
  <p:handoutMasterIdLst>
    <p:handoutMasterId r:id="rId22"/>
  </p:handoutMasterIdLst>
  <p:sldIdLst>
    <p:sldId id="421" r:id="rId7"/>
    <p:sldId id="616" r:id="rId8"/>
    <p:sldId id="652" r:id="rId9"/>
    <p:sldId id="667" r:id="rId10"/>
    <p:sldId id="659" r:id="rId11"/>
    <p:sldId id="661" r:id="rId12"/>
    <p:sldId id="658" r:id="rId13"/>
    <p:sldId id="663" r:id="rId14"/>
    <p:sldId id="664" r:id="rId15"/>
    <p:sldId id="668" r:id="rId16"/>
    <p:sldId id="670" r:id="rId17"/>
    <p:sldId id="669" r:id="rId18"/>
    <p:sldId id="671" r:id="rId19"/>
    <p:sldId id="584" r:id="rId20"/>
  </p:sldIdLst>
  <p:sldSz cx="12192000" cy="6858000"/>
  <p:notesSz cx="6858000" cy="9144000"/>
  <p:custDataLst>
    <p:tags r:id="rId23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thi1" initials="PR" lastIdx="1" clrIdx="4">
    <p:extLst/>
  </p:cmAuthor>
  <p:cmAuthor id="2" name="Vertika Rai" initials="VR" lastIdx="22" clrIdx="1">
    <p:extLst/>
  </p:cmAuthor>
  <p:cmAuthor id="3" name="Karan Ashara" initials="KA" lastIdx="34" clrIdx="2">
    <p:extLst/>
  </p:cmAuthor>
  <p:cmAuthor id="4" name="Parkar, Mandar (C)" initials="PM(" lastIdx="3" clrIdx="3">
    <p:extLst/>
  </p:cmAuthor>
  <p:cmAuthor id="5" name="Upadhyay, Saurabh" initials="US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9B"/>
    <a:srgbClr val="FE0000"/>
    <a:srgbClr val="FFFFFF"/>
    <a:srgbClr val="BAFFFB"/>
    <a:srgbClr val="F2F2F2"/>
    <a:srgbClr val="E9E9E9"/>
    <a:srgbClr val="00B4A7"/>
    <a:srgbClr val="C00000"/>
    <a:srgbClr val="00ABEB"/>
    <a:srgbClr val="FFC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5" autoAdjust="0"/>
    <p:restoredTop sz="93883" autoAdjust="0"/>
  </p:normalViewPr>
  <p:slideViewPr>
    <p:cSldViewPr snapToGrid="0">
      <p:cViewPr varScale="1">
        <p:scale>
          <a:sx n="73" d="100"/>
          <a:sy n="73" d="100"/>
        </p:scale>
        <p:origin x="1674" y="84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02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748AD-20D0-48BF-85DB-C85D0450A899}" type="datetimeFigureOut">
              <a:rPr lang="nl-NL" smtClean="0"/>
              <a:t>10-12-2019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14EA9-FA1C-4658-9A7A-FB9F0BC059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6006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10-12-2019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-AgyEON7cU" TargetMode="External"/><Relationship Id="rId2" Type="http://schemas.openxmlformats.org/officeDocument/2006/relationships/hyperlink" Target="https://youtu.be/0S5JXp8v6i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outu.be/o9RYr_eARno" TargetMode="External"/><Relationship Id="rId5" Type="http://schemas.openxmlformats.org/officeDocument/2006/relationships/hyperlink" Target="https://youtu.be/t1mKSiMRSxE" TargetMode="External"/><Relationship Id="rId4" Type="http://schemas.openxmlformats.org/officeDocument/2006/relationships/hyperlink" Target="https://youtu.be/oNGTAj4ajJ4" TargetMode="Externa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-AgyEON7cU" TargetMode="External"/><Relationship Id="rId2" Type="http://schemas.openxmlformats.org/officeDocument/2006/relationships/hyperlink" Target="https://youtu.be/0S5JXp8v6iM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outu.be/o9RYr_eARno" TargetMode="External"/><Relationship Id="rId5" Type="http://schemas.openxmlformats.org/officeDocument/2006/relationships/hyperlink" Target="https://youtu.be/t1mKSiMRSxE" TargetMode="External"/><Relationship Id="rId4" Type="http://schemas.openxmlformats.org/officeDocument/2006/relationships/hyperlink" Target="https://youtu.be/oNGTAj4ajJ4" TargetMode="Externa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8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-AgyEON7cU" TargetMode="External"/><Relationship Id="rId2" Type="http://schemas.openxmlformats.org/officeDocument/2006/relationships/hyperlink" Target="https://youtu.be/0S5JXp8v6iM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youtu.be/o9RYr_eARno" TargetMode="External"/><Relationship Id="rId5" Type="http://schemas.openxmlformats.org/officeDocument/2006/relationships/hyperlink" Target="https://youtu.be/t1mKSiMRSxE" TargetMode="External"/><Relationship Id="rId4" Type="http://schemas.openxmlformats.org/officeDocument/2006/relationships/hyperlink" Target="https://youtu.be/oNGTAj4ajJ4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EDITA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jdelijke aanduiding voor afbeelding 12">
            <a:extLst>
              <a:ext uri="{FF2B5EF4-FFF2-40B4-BE49-F238E27FC236}">
                <a16:creationId xmlns:a16="http://schemas.microsoft.com/office/drawing/2014/main" id="{93EE9F20-F9B5-42AF-9F9C-BB704AB0F4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41626"/>
            <a:ext cx="12192001" cy="5716374"/>
          </a:xfrm>
          <a:solidFill>
            <a:schemeClr val="bg1">
              <a:lumMod val="95000"/>
            </a:schemeClr>
          </a:solidFill>
        </p:spPr>
        <p:txBody>
          <a:bodyPr lIns="6480000" tIns="0" anchor="ctr" anchorCtr="0">
            <a:normAutofit/>
          </a:bodyPr>
          <a:lstStyle>
            <a:lvl1pPr marL="0" indent="0" algn="l">
              <a:buNone/>
              <a:defRPr sz="1400" b="1" baseline="0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 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3572" y="-885712"/>
            <a:ext cx="170486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73" name="Tijdelijke aanduiding voor tekst 72">
            <a:extLst>
              <a:ext uri="{FF2B5EF4-FFF2-40B4-BE49-F238E27FC236}">
                <a16:creationId xmlns:a16="http://schemas.microsoft.com/office/drawing/2014/main" id="{1BDC1AFC-0090-4DAD-8347-A1D97FA4FB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B477BC68-D94E-4F7A-855C-FAFB75A9431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85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63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82" name="Picture Placeholder 2">
            <a:extLst>
              <a:ext uri="{FF2B5EF4-FFF2-40B4-BE49-F238E27FC236}">
                <a16:creationId xmlns:a16="http://schemas.microsoft.com/office/drawing/2014/main" id="{1BDF04C3-9C55-48FD-A1F2-B685E8085190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411531" y="3269989"/>
            <a:ext cx="2673200" cy="1459649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FAB55811-4A50-40AC-AAE4-950C054C41B3}"/>
              </a:ext>
            </a:extLst>
          </p:cNvPr>
          <p:cNvGrpSpPr/>
          <p:nvPr userDrawn="1"/>
        </p:nvGrpSpPr>
        <p:grpSpPr>
          <a:xfrm>
            <a:off x="12391602" y="0"/>
            <a:ext cx="3183678" cy="5229113"/>
            <a:chOff x="12391602" y="0"/>
            <a:chExt cx="3183678" cy="5229113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7772F128-FFD4-45AD-B5C5-18D5CB4C55F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55593" y="3232902"/>
              <a:ext cx="1414732" cy="814734"/>
            </a:xfrm>
            <a:prstGeom prst="rect">
              <a:avLst/>
            </a:prstGeom>
          </p:spPr>
        </p:pic>
        <p:grpSp>
          <p:nvGrpSpPr>
            <p:cNvPr id="61" name="Instruction">
              <a:extLst>
                <a:ext uri="{FF2B5EF4-FFF2-40B4-BE49-F238E27FC236}">
                  <a16:creationId xmlns:a16="http://schemas.microsoft.com/office/drawing/2014/main" id="{868D7F40-7709-4F1E-ABBE-40AF64A855BB}"/>
                </a:ext>
              </a:extLst>
            </p:cNvPr>
            <p:cNvGrpSpPr/>
            <p:nvPr userDrawn="1"/>
          </p:nvGrpSpPr>
          <p:grpSpPr>
            <a:xfrm>
              <a:off x="12391602" y="0"/>
              <a:ext cx="3183678" cy="5229113"/>
              <a:chOff x="12391601" y="0"/>
              <a:chExt cx="3183678" cy="5229113"/>
            </a:xfrm>
          </p:grpSpPr>
          <p:grpSp>
            <p:nvGrpSpPr>
              <p:cNvPr id="62" name="Meer informatie">
                <a:extLst>
                  <a:ext uri="{FF2B5EF4-FFF2-40B4-BE49-F238E27FC236}">
                    <a16:creationId xmlns:a16="http://schemas.microsoft.com/office/drawing/2014/main" id="{691E984B-1FB8-4981-81A1-60709F3AF7C3}"/>
                  </a:ext>
                </a:extLst>
              </p:cNvPr>
              <p:cNvGrpSpPr/>
              <p:nvPr userDrawn="1"/>
            </p:nvGrpSpPr>
            <p:grpSpPr>
              <a:xfrm>
                <a:off x="12396764" y="4445840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16" name="Freeform 101">
                  <a:extLst>
                    <a:ext uri="{FF2B5EF4-FFF2-40B4-BE49-F238E27FC236}">
                      <a16:creationId xmlns:a16="http://schemas.microsoft.com/office/drawing/2014/main" id="{183DF6E9-CEC5-4989-946B-7B16ABC8D3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noProof="0"/>
                </a:p>
              </p:txBody>
            </p:sp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D13371C7-7EC6-4592-AC2C-4C0E19F1F746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Want to know more?</a:t>
                  </a:r>
                  <a:b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Go to the slide named </a:t>
                  </a: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18" name="Rechte verbindingslijn 117">
                  <a:extLst>
                    <a:ext uri="{FF2B5EF4-FFF2-40B4-BE49-F238E27FC236}">
                      <a16:creationId xmlns:a16="http://schemas.microsoft.com/office/drawing/2014/main" id="{2BC5D282-78B4-49E8-A4D7-31230F65575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9AE99854-6376-423F-A2BA-2030B25CFA11}"/>
                  </a:ext>
                </a:extLst>
              </p:cNvPr>
              <p:cNvSpPr/>
              <p:nvPr userDrawn="1"/>
            </p:nvSpPr>
            <p:spPr>
              <a:xfrm>
                <a:off x="12397262" y="0"/>
                <a:ext cx="3178016" cy="19161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all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cs typeface="Segoe UI Light" panose="020B0502040204020203" pitchFamily="34" charset="0"/>
                  </a:rPr>
                  <a:t>Insert/change image</a:t>
                </a:r>
              </a:p>
            </p:txBody>
          </p:sp>
          <p:sp>
            <p:nvSpPr>
              <p:cNvPr id="66" name="Ovaal 65">
                <a:extLst>
                  <a:ext uri="{FF2B5EF4-FFF2-40B4-BE49-F238E27FC236}">
                    <a16:creationId xmlns:a16="http://schemas.microsoft.com/office/drawing/2014/main" id="{B0AA036A-8B15-45EC-BF96-DECB209656BE}"/>
                  </a:ext>
                </a:extLst>
              </p:cNvPr>
              <p:cNvSpPr/>
              <p:nvPr userDrawn="1"/>
            </p:nvSpPr>
            <p:spPr>
              <a:xfrm>
                <a:off x="12391601" y="366490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67" name="Rechte verbindingslijn 66">
                <a:extLst>
                  <a:ext uri="{FF2B5EF4-FFF2-40B4-BE49-F238E27FC236}">
                    <a16:creationId xmlns:a16="http://schemas.microsoft.com/office/drawing/2014/main" id="{897064AD-94B1-4609-825C-AEF6CB4280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1635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FAC4607F-BE51-4CC7-9308-267FE93B69B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1577933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3F06C35E-19E0-4CBD-8680-28E0922F6100}"/>
                  </a:ext>
                </a:extLst>
              </p:cNvPr>
              <p:cNvSpPr/>
              <p:nvPr userDrawn="1"/>
            </p:nvSpPr>
            <p:spPr>
              <a:xfrm>
                <a:off x="12757282" y="432552"/>
                <a:ext cx="2817995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If necessary, delete the existing image by hitting the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‘Delete’-button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 Click on the pictogram to insert a new image. 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(see example below).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1" name="Rechte verbindingslijn 70">
                <a:extLst>
                  <a:ext uri="{FF2B5EF4-FFF2-40B4-BE49-F238E27FC236}">
                    <a16:creationId xmlns:a16="http://schemas.microsoft.com/office/drawing/2014/main" id="{2AC3E752-B2B0-4A41-A467-5BBB21C77C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327957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2" name="Ovaal 71">
                <a:extLst>
                  <a:ext uri="{FF2B5EF4-FFF2-40B4-BE49-F238E27FC236}">
                    <a16:creationId xmlns:a16="http://schemas.microsoft.com/office/drawing/2014/main" id="{AC3D8582-5F33-4516-94BE-4A13F87029EC}"/>
                  </a:ext>
                </a:extLst>
              </p:cNvPr>
              <p:cNvSpPr/>
              <p:nvPr userDrawn="1"/>
            </p:nvSpPr>
            <p:spPr>
              <a:xfrm>
                <a:off x="12391601" y="1706398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4247C24D-543F-4CE3-848F-9101F17E201A}"/>
                  </a:ext>
                </a:extLst>
              </p:cNvPr>
              <p:cNvSpPr/>
              <p:nvPr userDrawn="1"/>
            </p:nvSpPr>
            <p:spPr>
              <a:xfrm>
                <a:off x="12757282" y="1772461"/>
                <a:ext cx="2817995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Select the preferred image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and click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‘Insert’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5" name="Groep 74">
                <a:extLst>
                  <a:ext uri="{FF2B5EF4-FFF2-40B4-BE49-F238E27FC236}">
                    <a16:creationId xmlns:a16="http://schemas.microsoft.com/office/drawing/2014/main" id="{2480A58F-FBD2-4C0A-AA37-43F38FF7DCD2}"/>
                  </a:ext>
                </a:extLst>
              </p:cNvPr>
              <p:cNvGrpSpPr/>
              <p:nvPr userDrawn="1"/>
            </p:nvGrpSpPr>
            <p:grpSpPr>
              <a:xfrm>
                <a:off x="12757282" y="2184550"/>
                <a:ext cx="825500" cy="209550"/>
                <a:chOff x="13504624" y="2482850"/>
                <a:chExt cx="825500" cy="209550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ECFF12B5-E9E3-4311-8F55-964E54F4E417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0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Insert</a:t>
                  </a:r>
                </a:p>
              </p:txBody>
            </p:sp>
            <p:cxnSp>
              <p:nvCxnSpPr>
                <p:cNvPr id="114" name="Rechte verbindingslijn 113">
                  <a:extLst>
                    <a:ext uri="{FF2B5EF4-FFF2-40B4-BE49-F238E27FC236}">
                      <a16:creationId xmlns:a16="http://schemas.microsoft.com/office/drawing/2014/main" id="{F06CBE77-DB12-4522-89F6-EC034CBD9C9E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115" name="Gelijkbenige driehoek 114">
                  <a:extLst>
                    <a:ext uri="{FF2B5EF4-FFF2-40B4-BE49-F238E27FC236}">
                      <a16:creationId xmlns:a16="http://schemas.microsoft.com/office/drawing/2014/main" id="{C00ED4CF-E364-4D2E-8A5E-A1FDD8016419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Groep 75">
                <a:extLst>
                  <a:ext uri="{FF2B5EF4-FFF2-40B4-BE49-F238E27FC236}">
                    <a16:creationId xmlns:a16="http://schemas.microsoft.com/office/drawing/2014/main" id="{08DC2C5D-A48C-4923-9CEE-745A8A080691}"/>
                  </a:ext>
                </a:extLst>
              </p:cNvPr>
              <p:cNvGrpSpPr/>
              <p:nvPr userDrawn="1"/>
            </p:nvGrpSpPr>
            <p:grpSpPr>
              <a:xfrm>
                <a:off x="12757282" y="1141626"/>
                <a:ext cx="294789" cy="318834"/>
                <a:chOff x="14466489" y="1001522"/>
                <a:chExt cx="290627" cy="314333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C0B50E2-5393-47FF-B1CF-6CBA657F0C56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Ovaal 107">
                  <a:extLst>
                    <a:ext uri="{FF2B5EF4-FFF2-40B4-BE49-F238E27FC236}">
                      <a16:creationId xmlns:a16="http://schemas.microsoft.com/office/drawing/2014/main" id="{14F56955-949B-4A28-B1CA-B583266DD50F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Vrije vorm: vorm 108">
                  <a:extLst>
                    <a:ext uri="{FF2B5EF4-FFF2-40B4-BE49-F238E27FC236}">
                      <a16:creationId xmlns:a16="http://schemas.microsoft.com/office/drawing/2014/main" id="{77B5FC5E-C40B-4C2D-BEC5-1DADE558C7E5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hthoek: afgeronde hoeken 109">
                  <a:extLst>
                    <a:ext uri="{FF2B5EF4-FFF2-40B4-BE49-F238E27FC236}">
                      <a16:creationId xmlns:a16="http://schemas.microsoft.com/office/drawing/2014/main" id="{ACB1070B-2DC8-4724-9E7C-9575EBFAFBB3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1" name="Rechte verbindingslijn 110">
                  <a:extLst>
                    <a:ext uri="{FF2B5EF4-FFF2-40B4-BE49-F238E27FC236}">
                      <a16:creationId xmlns:a16="http://schemas.microsoft.com/office/drawing/2014/main" id="{01437548-57E1-45F8-AB71-6DA6124B9A7A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Rechte verbindingslijn 111">
                  <a:extLst>
                    <a:ext uri="{FF2B5EF4-FFF2-40B4-BE49-F238E27FC236}">
                      <a16:creationId xmlns:a16="http://schemas.microsoft.com/office/drawing/2014/main" id="{877D0651-E87B-4016-B4CF-8497FC54E78F}"/>
                    </a:ext>
                  </a:extLst>
                </p:cNvPr>
                <p:cNvCxnSpPr>
                  <a:cxnSpLocks/>
                  <a:stCxn id="110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2DCF210A-BF17-4D23-9665-8B4AB4C7B91E}"/>
                  </a:ext>
                </a:extLst>
              </p:cNvPr>
              <p:cNvSpPr/>
              <p:nvPr userDrawn="1"/>
            </p:nvSpPr>
            <p:spPr>
              <a:xfrm>
                <a:off x="12391601" y="2617951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78" name="Rechthoek 77">
                <a:extLst>
                  <a:ext uri="{FF2B5EF4-FFF2-40B4-BE49-F238E27FC236}">
                    <a16:creationId xmlns:a16="http://schemas.microsoft.com/office/drawing/2014/main" id="{3F1F3C59-E232-4AFF-B6FA-B574FE6EA1F4}"/>
                  </a:ext>
                </a:extLst>
              </p:cNvPr>
              <p:cNvSpPr/>
              <p:nvPr userDrawn="1"/>
            </p:nvSpPr>
            <p:spPr>
              <a:xfrm>
                <a:off x="12757283" y="2684015"/>
                <a:ext cx="2817996" cy="4332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Click with the right mouse button on the miniature slide on the left side of the screen and choose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´Reset slide´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9" name="Rechte verbindingslijn 78">
                <a:extLst>
                  <a:ext uri="{FF2B5EF4-FFF2-40B4-BE49-F238E27FC236}">
                    <a16:creationId xmlns:a16="http://schemas.microsoft.com/office/drawing/2014/main" id="{BA29B803-34E3-411A-8164-6C3002BB86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99789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grpSp>
            <p:nvGrpSpPr>
              <p:cNvPr id="81" name="Groep 80">
                <a:extLst>
                  <a:ext uri="{FF2B5EF4-FFF2-40B4-BE49-F238E27FC236}">
                    <a16:creationId xmlns:a16="http://schemas.microsoft.com/office/drawing/2014/main" id="{89B12993-BD09-46FF-B3D8-8D120DC48482}"/>
                  </a:ext>
                </a:extLst>
              </p:cNvPr>
              <p:cNvGrpSpPr/>
              <p:nvPr userDrawn="1"/>
            </p:nvGrpSpPr>
            <p:grpSpPr>
              <a:xfrm>
                <a:off x="13614067" y="3535184"/>
                <a:ext cx="1195723" cy="678267"/>
                <a:chOff x="12757284" y="3224292"/>
                <a:chExt cx="1195723" cy="678267"/>
              </a:xfrm>
            </p:grpSpPr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FCB99D23-A948-4682-9684-6CA56AC8D51D}"/>
                    </a:ext>
                  </a:extLst>
                </p:cNvPr>
                <p:cNvSpPr/>
                <p:nvPr userDrawn="1"/>
              </p:nvSpPr>
              <p:spPr>
                <a:xfrm>
                  <a:off x="12757284" y="3224292"/>
                  <a:ext cx="1176476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C562DB07-39E5-4BA3-8354-D5610B6410C5}"/>
                    </a:ext>
                  </a:extLst>
                </p:cNvPr>
                <p:cNvSpPr/>
                <p:nvPr userDrawn="1"/>
              </p:nvSpPr>
              <p:spPr>
                <a:xfrm>
                  <a:off x="12779248" y="3535681"/>
                  <a:ext cx="1145758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8" name="Groep 87">
                  <a:extLst>
                    <a:ext uri="{FF2B5EF4-FFF2-40B4-BE49-F238E27FC236}">
                      <a16:creationId xmlns:a16="http://schemas.microsoft.com/office/drawing/2014/main" id="{317566CC-4A25-4686-A75B-B0B6177B05E9}"/>
                    </a:ext>
                  </a:extLst>
                </p:cNvPr>
                <p:cNvGrpSpPr/>
                <p:nvPr userDrawn="1"/>
              </p:nvGrpSpPr>
              <p:grpSpPr>
                <a:xfrm>
                  <a:off x="12839234" y="3289794"/>
                  <a:ext cx="155951" cy="131922"/>
                  <a:chOff x="12968836" y="3354170"/>
                  <a:chExt cx="404806" cy="342433"/>
                </a:xfrm>
              </p:grpSpPr>
              <p:sp>
                <p:nvSpPr>
                  <p:cNvPr id="101" name="Rechthoek: afgeronde hoeken 100">
                    <a:extLst>
                      <a:ext uri="{FF2B5EF4-FFF2-40B4-BE49-F238E27FC236}">
                        <a16:creationId xmlns:a16="http://schemas.microsoft.com/office/drawing/2014/main" id="{A47D22BD-7108-4852-B564-E862EE8EE9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US" sz="8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5E772722-3DE4-45E7-ABF7-D2F87FFA5D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F01A2D4F-14E6-4BE8-9E77-D1B06CBF61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1004B992-2687-48CF-82BB-9E986C48891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46BCCC62-64AD-474E-93D9-57BF4A5D17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0F34220-5D3B-4001-82CB-7DFC8E7130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9" name="Groep 88">
                  <a:extLst>
                    <a:ext uri="{FF2B5EF4-FFF2-40B4-BE49-F238E27FC236}">
                      <a16:creationId xmlns:a16="http://schemas.microsoft.com/office/drawing/2014/main" id="{764C3126-FE82-4F12-85A9-9DFBC2D0206C}"/>
                    </a:ext>
                  </a:extLst>
                </p:cNvPr>
                <p:cNvGrpSpPr/>
                <p:nvPr userDrawn="1"/>
              </p:nvGrpSpPr>
              <p:grpSpPr>
                <a:xfrm>
                  <a:off x="12819679" y="3589117"/>
                  <a:ext cx="166739" cy="218963"/>
                  <a:chOff x="12940828" y="3950597"/>
                  <a:chExt cx="432813" cy="568367"/>
                </a:xfrm>
              </p:grpSpPr>
              <p:grpSp>
                <p:nvGrpSpPr>
                  <p:cNvPr id="93" name="Groep 92">
                    <a:extLst>
                      <a:ext uri="{FF2B5EF4-FFF2-40B4-BE49-F238E27FC236}">
                        <a16:creationId xmlns:a16="http://schemas.microsoft.com/office/drawing/2014/main" id="{8E035AE7-DEAA-4A93-A224-9D4AF09F63A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000382" y="4006891"/>
                    <a:ext cx="373259" cy="315747"/>
                    <a:chOff x="12968836" y="3354170"/>
                    <a:chExt cx="404806" cy="342433"/>
                  </a:xfrm>
                </p:grpSpPr>
                <p:sp>
                  <p:nvSpPr>
                    <p:cNvPr id="95" name="Rechthoek: afgeronde hoeken 94">
                      <a:extLst>
                        <a:ext uri="{FF2B5EF4-FFF2-40B4-BE49-F238E27FC236}">
                          <a16:creationId xmlns:a16="http://schemas.microsoft.com/office/drawing/2014/main" id="{ADFCC88B-22CA-44AF-96E8-E0F0ED7B2D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68836" y="3354170"/>
                      <a:ext cx="404806" cy="34243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" name="Rechthoek 95">
                      <a:extLst>
                        <a:ext uri="{FF2B5EF4-FFF2-40B4-BE49-F238E27FC236}">
                          <a16:creationId xmlns:a16="http://schemas.microsoft.com/office/drawing/2014/main" id="{C9966C26-FF50-4AE0-837C-4F95BD53C04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0" y="3401181"/>
                      <a:ext cx="305213" cy="41563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7" name="Rechthoek 96">
                      <a:extLst>
                        <a:ext uri="{FF2B5EF4-FFF2-40B4-BE49-F238E27FC236}">
                          <a16:creationId xmlns:a16="http://schemas.microsoft.com/office/drawing/2014/main" id="{27EFB31C-F314-470D-94C4-9BA446710F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1" y="3471575"/>
                      <a:ext cx="118778" cy="181691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8" name="Rechthoek 97">
                      <a:extLst>
                        <a:ext uri="{FF2B5EF4-FFF2-40B4-BE49-F238E27FC236}">
                          <a16:creationId xmlns:a16="http://schemas.microsoft.com/office/drawing/2014/main" id="{BCDD7A38-FAA8-4CFD-95F7-57A5A6DDCC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481982"/>
                      <a:ext cx="13527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9" name="Rechthoek 98">
                      <a:extLst>
                        <a:ext uri="{FF2B5EF4-FFF2-40B4-BE49-F238E27FC236}">
                          <a16:creationId xmlns:a16="http://schemas.microsoft.com/office/drawing/2014/main" id="{2AD8309F-9CC3-4AD5-B950-E877B23B86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554800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" name="Rechthoek 99">
                      <a:extLst>
                        <a:ext uri="{FF2B5EF4-FFF2-40B4-BE49-F238E27FC236}">
                          <a16:creationId xmlns:a16="http://schemas.microsoft.com/office/drawing/2014/main" id="{87B3C0EC-936E-4049-BA7F-18773909DE8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627618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94" name="Boog 93">
                    <a:extLst>
                      <a:ext uri="{FF2B5EF4-FFF2-40B4-BE49-F238E27FC236}">
                        <a16:creationId xmlns:a16="http://schemas.microsoft.com/office/drawing/2014/main" id="{AEB9423F-9A3E-42C2-8C54-EBC7015ABF0B}"/>
                      </a:ext>
                    </a:extLst>
                  </p:cNvPr>
                  <p:cNvSpPr/>
                  <p:nvPr userDrawn="1"/>
                </p:nvSpPr>
                <p:spPr>
                  <a:xfrm rot="17637075">
                    <a:off x="12776155" y="4115270"/>
                    <a:ext cx="568367" cy="239021"/>
                  </a:xfrm>
                  <a:prstGeom prst="arc">
                    <a:avLst>
                      <a:gd name="adj1" fmla="val 15959368"/>
                      <a:gd name="adj2" fmla="val 1354623"/>
                    </a:avLst>
                  </a:prstGeom>
                  <a:noFill/>
                  <a:ln w="19050" cap="flat" cmpd="sng" algn="ctr">
                    <a:solidFill>
                      <a:srgbClr val="4D82B8"/>
                    </a:solidFill>
                    <a:prstDash val="solid"/>
                    <a:headEnd type="arrow" w="med" len="sm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noProof="0"/>
                  </a:p>
                </p:txBody>
              </p:sp>
            </p:grpSp>
            <p:sp>
              <p:nvSpPr>
                <p:cNvPr id="90" name="Tekstvak 89">
                  <a:extLst>
                    <a:ext uri="{FF2B5EF4-FFF2-40B4-BE49-F238E27FC236}">
                      <a16:creationId xmlns:a16="http://schemas.microsoft.com/office/drawing/2014/main" id="{818EBF16-E9E1-463D-8722-B4AC790A1AF9}"/>
                    </a:ext>
                  </a:extLst>
                </p:cNvPr>
                <p:cNvSpPr txBox="1"/>
                <p:nvPr userDrawn="1"/>
              </p:nvSpPr>
              <p:spPr>
                <a:xfrm>
                  <a:off x="12997648" y="3263402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Lay-out</a:t>
                  </a:r>
                </a:p>
              </p:txBody>
            </p:sp>
            <p:sp>
              <p:nvSpPr>
                <p:cNvPr id="91" name="Tekstvak 90">
                  <a:extLst>
                    <a:ext uri="{FF2B5EF4-FFF2-40B4-BE49-F238E27FC236}">
                      <a16:creationId xmlns:a16="http://schemas.microsoft.com/office/drawing/2014/main" id="{6C065E97-22F2-4828-81AE-1FAAA21BC349}"/>
                    </a:ext>
                  </a:extLst>
                </p:cNvPr>
                <p:cNvSpPr txBox="1"/>
                <p:nvPr userDrawn="1"/>
              </p:nvSpPr>
              <p:spPr>
                <a:xfrm>
                  <a:off x="12984219" y="3584528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kern="1200" noProof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Reset slide</a:t>
                  </a:r>
                </a:p>
              </p:txBody>
            </p:sp>
            <p:pic>
              <p:nvPicPr>
                <p:cNvPr id="92" name="Picture 3">
                  <a:extLst>
                    <a:ext uri="{FF2B5EF4-FFF2-40B4-BE49-F238E27FC236}">
                      <a16:creationId xmlns:a16="http://schemas.microsoft.com/office/drawing/2014/main" id="{EE30AF8C-1C38-48AB-8C75-668C7E8FF34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809921" y="3671228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933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APH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33943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0009" y="-885712"/>
            <a:ext cx="253201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- GRAPH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096000" y="1117600"/>
            <a:ext cx="5413830" cy="5196114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6065DA-9BEA-4B69-9E88-045D35359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06F4DDBD-3D1C-4F14-9C20-C184C099961A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Instruction">
            <a:extLst>
              <a:ext uri="{FF2B5EF4-FFF2-40B4-BE49-F238E27FC236}">
                <a16:creationId xmlns:a16="http://schemas.microsoft.com/office/drawing/2014/main" id="{9C2919E5-FC04-489A-ACA3-2889F9E27D9E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433" name="Meer informatie">
              <a:extLst>
                <a:ext uri="{FF2B5EF4-FFF2-40B4-BE49-F238E27FC236}">
                  <a16:creationId xmlns:a16="http://schemas.microsoft.com/office/drawing/2014/main" id="{7830BF42-AE28-4FF2-8082-FA89DEE73449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471" name="Freeform 101">
                <a:extLst>
                  <a:ext uri="{FF2B5EF4-FFF2-40B4-BE49-F238E27FC236}">
                    <a16:creationId xmlns:a16="http://schemas.microsoft.com/office/drawing/2014/main" id="{A01D71BE-4122-4273-8681-7637EB169D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472" name="Rechthoek 471">
                <a:extLst>
                  <a:ext uri="{FF2B5EF4-FFF2-40B4-BE49-F238E27FC236}">
                    <a16:creationId xmlns:a16="http://schemas.microsoft.com/office/drawing/2014/main" id="{12497EA3-89CA-4657-A5DC-2209B2EBA248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73" name="Rechte verbindingslijn 472">
                <a:extLst>
                  <a:ext uri="{FF2B5EF4-FFF2-40B4-BE49-F238E27FC236}">
                    <a16:creationId xmlns:a16="http://schemas.microsoft.com/office/drawing/2014/main" id="{E0A43BE7-16D6-4E7A-952D-81F10A80D6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909E44CA-61E3-4B52-8A7B-9ED4998D85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B990BFB2-A6B3-49C3-AFB4-26A82C54C906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436" name="Ovaal 435">
              <a:extLst>
                <a:ext uri="{FF2B5EF4-FFF2-40B4-BE49-F238E27FC236}">
                  <a16:creationId xmlns:a16="http://schemas.microsoft.com/office/drawing/2014/main" id="{E1498685-AEE6-40CF-88DF-19A1B117BDBD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37" name="Rechte verbindingslijn 436">
              <a:extLst>
                <a:ext uri="{FF2B5EF4-FFF2-40B4-BE49-F238E27FC236}">
                  <a16:creationId xmlns:a16="http://schemas.microsoft.com/office/drawing/2014/main" id="{D878CD85-D9C2-457E-ABDD-A68842CA5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36BBF647-5845-4218-9A44-65EB98576121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439" name="Groep 438">
              <a:extLst>
                <a:ext uri="{FF2B5EF4-FFF2-40B4-BE49-F238E27FC236}">
                  <a16:creationId xmlns:a16="http://schemas.microsoft.com/office/drawing/2014/main" id="{1E99F9A7-AAD0-47BD-9748-3EFBE7F75960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440" name="Rechthoek 439">
                <a:extLst>
                  <a:ext uri="{FF2B5EF4-FFF2-40B4-BE49-F238E27FC236}">
                    <a16:creationId xmlns:a16="http://schemas.microsoft.com/office/drawing/2014/main" id="{4DF9B362-05E1-448C-9FD1-992850B200A9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338E8EF0-A8F4-45BC-B09A-31ED76BB7C1B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2" name="Tekstvak 441">
                <a:extLst>
                  <a:ext uri="{FF2B5EF4-FFF2-40B4-BE49-F238E27FC236}">
                    <a16:creationId xmlns:a16="http://schemas.microsoft.com/office/drawing/2014/main" id="{1347137D-E07F-4399-BD61-5F328B35AA75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443" name="Tekstvak 442">
                <a:extLst>
                  <a:ext uri="{FF2B5EF4-FFF2-40B4-BE49-F238E27FC236}">
                    <a16:creationId xmlns:a16="http://schemas.microsoft.com/office/drawing/2014/main" id="{F2D3C75B-C2B3-4609-9467-D83B9EF8C59E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444" name="Picture 3">
                <a:extLst>
                  <a:ext uri="{FF2B5EF4-FFF2-40B4-BE49-F238E27FC236}">
                    <a16:creationId xmlns:a16="http://schemas.microsoft.com/office/drawing/2014/main" id="{FC1288DF-8838-479E-9CEA-74A5AC4C676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9D2529DC-A385-41D6-98F8-CE9909F1E2F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468" name="Rechthoek 467">
                  <a:extLst>
                    <a:ext uri="{FF2B5EF4-FFF2-40B4-BE49-F238E27FC236}">
                      <a16:creationId xmlns:a16="http://schemas.microsoft.com/office/drawing/2014/main" id="{B07EFFBB-BEFB-48AD-8FD1-5D3901D6FA9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469" name="Rechthoek 468">
                  <a:extLst>
                    <a:ext uri="{FF2B5EF4-FFF2-40B4-BE49-F238E27FC236}">
                      <a16:creationId xmlns:a16="http://schemas.microsoft.com/office/drawing/2014/main" id="{7545D32F-29AF-4A21-B6EE-E9D470C79645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470" name="Rechthoek 469">
                  <a:extLst>
                    <a:ext uri="{FF2B5EF4-FFF2-40B4-BE49-F238E27FC236}">
                      <a16:creationId xmlns:a16="http://schemas.microsoft.com/office/drawing/2014/main" id="{E166C572-80DA-44BA-849E-91FFBA1F3D7D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58D95116-6745-43F9-826B-E3FDA44599D4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447" name="Rechthoek 446">
                  <a:extLst>
                    <a:ext uri="{FF2B5EF4-FFF2-40B4-BE49-F238E27FC236}">
                      <a16:creationId xmlns:a16="http://schemas.microsoft.com/office/drawing/2014/main" id="{020CAE1E-114E-4412-9D86-FF1FAB2F6DBF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grpSp>
              <p:nvGrpSpPr>
                <p:cNvPr id="448" name="Groep 447">
                  <a:extLst>
                    <a:ext uri="{FF2B5EF4-FFF2-40B4-BE49-F238E27FC236}">
                      <a16:creationId xmlns:a16="http://schemas.microsoft.com/office/drawing/2014/main" id="{BB4B689C-492C-4F97-9537-030C9A5B66FA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449" name="Groep 448">
                    <a:extLst>
                      <a:ext uri="{FF2B5EF4-FFF2-40B4-BE49-F238E27FC236}">
                        <a16:creationId xmlns:a16="http://schemas.microsoft.com/office/drawing/2014/main" id="{666610EA-C81E-4F1E-91C6-85CDF3D14E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454" name="Rechthoek 453">
                      <a:extLst>
                        <a:ext uri="{FF2B5EF4-FFF2-40B4-BE49-F238E27FC236}">
                          <a16:creationId xmlns:a16="http://schemas.microsoft.com/office/drawing/2014/main" id="{D325A0CC-0413-49FF-8FEB-56D4B8E9A5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grpSp>
                  <p:nvGrpSpPr>
                    <p:cNvPr id="455" name="Groep 454">
                      <a:extLst>
                        <a:ext uri="{FF2B5EF4-FFF2-40B4-BE49-F238E27FC236}">
                          <a16:creationId xmlns:a16="http://schemas.microsoft.com/office/drawing/2014/main" id="{E19CA206-4EE6-4364-A020-AE83E869338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461" name="Rechte verbindingslijn 460">
                        <a:extLst>
                          <a:ext uri="{FF2B5EF4-FFF2-40B4-BE49-F238E27FC236}">
                            <a16:creationId xmlns:a16="http://schemas.microsoft.com/office/drawing/2014/main" id="{6592D186-D6B2-443E-9053-4FA311FC618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2" name="Rechte verbindingslijn 461">
                        <a:extLst>
                          <a:ext uri="{FF2B5EF4-FFF2-40B4-BE49-F238E27FC236}">
                            <a16:creationId xmlns:a16="http://schemas.microsoft.com/office/drawing/2014/main" id="{F28D7079-623E-42D8-A22E-F51FAB0105E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63" name="Groep 462">
                        <a:extLst>
                          <a:ext uri="{FF2B5EF4-FFF2-40B4-BE49-F238E27FC236}">
                            <a16:creationId xmlns:a16="http://schemas.microsoft.com/office/drawing/2014/main" id="{58316AEF-A3E7-46C8-AA0C-74C1ABE9213F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464" name="Rechte verbindingslijn 463">
                          <a:extLst>
                            <a:ext uri="{FF2B5EF4-FFF2-40B4-BE49-F238E27FC236}">
                              <a16:creationId xmlns:a16="http://schemas.microsoft.com/office/drawing/2014/main" id="{AACE6F93-2B65-43DC-91AC-DA09BB8501D2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5" name="Rechte verbindingslijn 464">
                          <a:extLst>
                            <a:ext uri="{FF2B5EF4-FFF2-40B4-BE49-F238E27FC236}">
                              <a16:creationId xmlns:a16="http://schemas.microsoft.com/office/drawing/2014/main" id="{5E676C2E-4C3E-4A45-9CA8-E0E4307754EC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6" name="Rechte verbindingslijn 465">
                          <a:extLst>
                            <a:ext uri="{FF2B5EF4-FFF2-40B4-BE49-F238E27FC236}">
                              <a16:creationId xmlns:a16="http://schemas.microsoft.com/office/drawing/2014/main" id="{9FC7BB01-907D-43BE-B940-761AC1F93DD6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7" name="Rechte verbindingslijn 466">
                          <a:extLst>
                            <a:ext uri="{FF2B5EF4-FFF2-40B4-BE49-F238E27FC236}">
                              <a16:creationId xmlns:a16="http://schemas.microsoft.com/office/drawing/2014/main" id="{CC06BCFC-459F-4CB2-B4CC-743C66D8204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456" name="Rechte verbindingslijn 455">
                      <a:extLst>
                        <a:ext uri="{FF2B5EF4-FFF2-40B4-BE49-F238E27FC236}">
                          <a16:creationId xmlns:a16="http://schemas.microsoft.com/office/drawing/2014/main" id="{C8DCBE07-CEDD-4076-8DC9-5778B5CB738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57" name="Groep 456">
                      <a:extLst>
                        <a:ext uri="{FF2B5EF4-FFF2-40B4-BE49-F238E27FC236}">
                          <a16:creationId xmlns:a16="http://schemas.microsoft.com/office/drawing/2014/main" id="{EA414E1E-8D36-494C-B0B3-89EC0D9102A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458" name="Rechte verbindingslijn 457">
                        <a:extLst>
                          <a:ext uri="{FF2B5EF4-FFF2-40B4-BE49-F238E27FC236}">
                            <a16:creationId xmlns:a16="http://schemas.microsoft.com/office/drawing/2014/main" id="{48437B6C-07CE-422F-B3ED-6B312DE3FB9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9" name="Rechte verbindingslijn 458">
                        <a:extLst>
                          <a:ext uri="{FF2B5EF4-FFF2-40B4-BE49-F238E27FC236}">
                            <a16:creationId xmlns:a16="http://schemas.microsoft.com/office/drawing/2014/main" id="{E6DE8343-7114-42EB-8708-010879F2D72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0" name="Rechte verbindingslijn 459">
                        <a:extLst>
                          <a:ext uri="{FF2B5EF4-FFF2-40B4-BE49-F238E27FC236}">
                            <a16:creationId xmlns:a16="http://schemas.microsoft.com/office/drawing/2014/main" id="{E1023BF1-54E9-4A77-992F-34095DBB3EC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50" name="Groep 449">
                    <a:extLst>
                      <a:ext uri="{FF2B5EF4-FFF2-40B4-BE49-F238E27FC236}">
                        <a16:creationId xmlns:a16="http://schemas.microsoft.com/office/drawing/2014/main" id="{0081268F-1340-41F3-A666-848445F3A379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451" name="Rechthoek 450">
                      <a:extLst>
                        <a:ext uri="{FF2B5EF4-FFF2-40B4-BE49-F238E27FC236}">
                          <a16:creationId xmlns:a16="http://schemas.microsoft.com/office/drawing/2014/main" id="{5249C581-7874-408C-9004-C352BB45931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452" name="Rechthoek: afgeronde bovenhoeken 451">
                      <a:extLst>
                        <a:ext uri="{FF2B5EF4-FFF2-40B4-BE49-F238E27FC236}">
                          <a16:creationId xmlns:a16="http://schemas.microsoft.com/office/drawing/2014/main" id="{8AFCE30C-12CD-4D79-AD5B-95735C1C60F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453" name="Gelijkbenige driehoek 452">
                      <a:extLst>
                        <a:ext uri="{FF2B5EF4-FFF2-40B4-BE49-F238E27FC236}">
                          <a16:creationId xmlns:a16="http://schemas.microsoft.com/office/drawing/2014/main" id="{C019A98D-39BC-424A-831A-11EDE8ADC82A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</p:grpSp>
            </p:grpSp>
          </p:grpSp>
        </p:grpSp>
      </p:grpSp>
      <p:grpSp>
        <p:nvGrpSpPr>
          <p:cNvPr id="474" name="Instruction">
            <a:extLst>
              <a:ext uri="{FF2B5EF4-FFF2-40B4-BE49-F238E27FC236}">
                <a16:creationId xmlns:a16="http://schemas.microsoft.com/office/drawing/2014/main" id="{B5E95648-9812-4A6A-A30E-2BC412CE335A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475" name="Rechthoek 474">
              <a:extLst>
                <a:ext uri="{FF2B5EF4-FFF2-40B4-BE49-F238E27FC236}">
                  <a16:creationId xmlns:a16="http://schemas.microsoft.com/office/drawing/2014/main" id="{8A988E05-4261-4A07-94FD-637921A820C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476" name="Ovaal 475">
              <a:extLst>
                <a:ext uri="{FF2B5EF4-FFF2-40B4-BE49-F238E27FC236}">
                  <a16:creationId xmlns:a16="http://schemas.microsoft.com/office/drawing/2014/main" id="{7B16F090-79D8-4E62-8058-E3EA96CF4C1F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77" name="Rechte verbindingslijn 476">
              <a:extLst>
                <a:ext uri="{FF2B5EF4-FFF2-40B4-BE49-F238E27FC236}">
                  <a16:creationId xmlns:a16="http://schemas.microsoft.com/office/drawing/2014/main" id="{1BFAAB69-52F3-474E-B229-3989E0482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78" name="Rechte verbindingslijn 477">
              <a:extLst>
                <a:ext uri="{FF2B5EF4-FFF2-40B4-BE49-F238E27FC236}">
                  <a16:creationId xmlns:a16="http://schemas.microsoft.com/office/drawing/2014/main" id="{4C7AF419-239B-4C14-B59E-405B0FDAE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79" name="Rechthoek 478">
              <a:extLst>
                <a:ext uri="{FF2B5EF4-FFF2-40B4-BE49-F238E27FC236}">
                  <a16:creationId xmlns:a16="http://schemas.microsoft.com/office/drawing/2014/main" id="{D059DB50-6AEC-4538-A4DB-9E985613343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480" name="Ovaal 479">
              <a:extLst>
                <a:ext uri="{FF2B5EF4-FFF2-40B4-BE49-F238E27FC236}">
                  <a16:creationId xmlns:a16="http://schemas.microsoft.com/office/drawing/2014/main" id="{FE20A7AE-50BE-4D21-A845-5FC49B14C2A7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81" name="Rechthoek 480">
              <a:extLst>
                <a:ext uri="{FF2B5EF4-FFF2-40B4-BE49-F238E27FC236}">
                  <a16:creationId xmlns:a16="http://schemas.microsoft.com/office/drawing/2014/main" id="{BE8BFFFB-3754-44F2-8BB3-CAEFA1D351D9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482" name="Groep 481">
              <a:extLst>
                <a:ext uri="{FF2B5EF4-FFF2-40B4-BE49-F238E27FC236}">
                  <a16:creationId xmlns:a16="http://schemas.microsoft.com/office/drawing/2014/main" id="{BF69C2D0-E5CD-4796-875F-D46FD0EBE88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488" name="Rechthoek 487">
                <a:extLst>
                  <a:ext uri="{FF2B5EF4-FFF2-40B4-BE49-F238E27FC236}">
                    <a16:creationId xmlns:a16="http://schemas.microsoft.com/office/drawing/2014/main" id="{9BBEC902-5D5A-485D-B53F-6F7FF2135B1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489" name="Rechte verbindingslijn 488">
                <a:extLst>
                  <a:ext uri="{FF2B5EF4-FFF2-40B4-BE49-F238E27FC236}">
                    <a16:creationId xmlns:a16="http://schemas.microsoft.com/office/drawing/2014/main" id="{9E133640-6F84-4D0B-B841-42DF1AD9219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90" name="Gelijkbenige driehoek 489">
                <a:extLst>
                  <a:ext uri="{FF2B5EF4-FFF2-40B4-BE49-F238E27FC236}">
                    <a16:creationId xmlns:a16="http://schemas.microsoft.com/office/drawing/2014/main" id="{522F18F8-721F-4EC5-8658-5BA8B8D7D94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83" name="Rechte verbindingslijn 482">
              <a:extLst>
                <a:ext uri="{FF2B5EF4-FFF2-40B4-BE49-F238E27FC236}">
                  <a16:creationId xmlns:a16="http://schemas.microsoft.com/office/drawing/2014/main" id="{14E85395-A603-4BE4-B04E-E556F205ED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484" name="Groep 483">
              <a:extLst>
                <a:ext uri="{FF2B5EF4-FFF2-40B4-BE49-F238E27FC236}">
                  <a16:creationId xmlns:a16="http://schemas.microsoft.com/office/drawing/2014/main" id="{A278B2EB-0BC2-42DA-86C8-35051A72DE18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485" name="Rechthoek 484">
                <a:extLst>
                  <a:ext uri="{FF2B5EF4-FFF2-40B4-BE49-F238E27FC236}">
                    <a16:creationId xmlns:a16="http://schemas.microsoft.com/office/drawing/2014/main" id="{50592C87-588F-4F68-A58A-BDE5E977A021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486" name="Rechthoek 485">
                <a:extLst>
                  <a:ext uri="{FF2B5EF4-FFF2-40B4-BE49-F238E27FC236}">
                    <a16:creationId xmlns:a16="http://schemas.microsoft.com/office/drawing/2014/main" id="{9335D318-3506-4676-9F5D-F2BB8EB7663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487" name="Rechthoek 486">
                <a:extLst>
                  <a:ext uri="{FF2B5EF4-FFF2-40B4-BE49-F238E27FC236}">
                    <a16:creationId xmlns:a16="http://schemas.microsoft.com/office/drawing/2014/main" id="{376F6D9C-56E8-48A6-9CFA-991B32B26739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E07C07AD-53E9-0446-832C-C81EF27E2FE4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346">
              <a:extLst>
                <a:ext uri="{FF2B5EF4-FFF2-40B4-BE49-F238E27FC236}">
                  <a16:creationId xmlns:a16="http://schemas.microsoft.com/office/drawing/2014/main" id="{C0584164-D38D-0C4E-A840-1FAB9295E0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347">
              <a:extLst>
                <a:ext uri="{FF2B5EF4-FFF2-40B4-BE49-F238E27FC236}">
                  <a16:creationId xmlns:a16="http://schemas.microsoft.com/office/drawing/2014/main" id="{1BFFF8D3-F97D-A448-92DB-923B9CA2B795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348">
              <a:extLst>
                <a:ext uri="{FF2B5EF4-FFF2-40B4-BE49-F238E27FC236}">
                  <a16:creationId xmlns:a16="http://schemas.microsoft.com/office/drawing/2014/main" id="{7C5E688F-A82C-A64D-804A-5F057C719B2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349">
              <a:extLst>
                <a:ext uri="{FF2B5EF4-FFF2-40B4-BE49-F238E27FC236}">
                  <a16:creationId xmlns:a16="http://schemas.microsoft.com/office/drawing/2014/main" id="{7357F32B-BD34-AE44-A07D-9236846FD7AE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3" name="Rechthoek 350">
              <a:extLst>
                <a:ext uri="{FF2B5EF4-FFF2-40B4-BE49-F238E27FC236}">
                  <a16:creationId xmlns:a16="http://schemas.microsoft.com/office/drawing/2014/main" id="{9CEC51F4-FEC7-1C4B-8703-C23B5188482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4" name="Ovaal 351">
              <a:extLst>
                <a:ext uri="{FF2B5EF4-FFF2-40B4-BE49-F238E27FC236}">
                  <a16:creationId xmlns:a16="http://schemas.microsoft.com/office/drawing/2014/main" id="{06AFED2A-108E-2848-ADB1-5C6A496A5A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5" name="Ovaal 352">
              <a:extLst>
                <a:ext uri="{FF2B5EF4-FFF2-40B4-BE49-F238E27FC236}">
                  <a16:creationId xmlns:a16="http://schemas.microsoft.com/office/drawing/2014/main" id="{7F951DD6-AF1D-CF4B-BF18-22A3091BBB2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6" name="Rechthoek 353">
              <a:extLst>
                <a:ext uri="{FF2B5EF4-FFF2-40B4-BE49-F238E27FC236}">
                  <a16:creationId xmlns:a16="http://schemas.microsoft.com/office/drawing/2014/main" id="{6478FCB5-02B4-7D48-9C68-0FBFC38A8BAF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7" name="Meer informatie">
              <a:extLst>
                <a:ext uri="{FF2B5EF4-FFF2-40B4-BE49-F238E27FC236}">
                  <a16:creationId xmlns:a16="http://schemas.microsoft.com/office/drawing/2014/main" id="{8FD55EB1-6D0B-2248-9B22-36CBA5D117A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36" name="Freeform 101">
                <a:extLst>
                  <a:ext uri="{FF2B5EF4-FFF2-40B4-BE49-F238E27FC236}">
                    <a16:creationId xmlns:a16="http://schemas.microsoft.com/office/drawing/2014/main" id="{3583E49E-30CE-CE4A-954F-DEE886C55B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37" name="Rechthoek 424">
                <a:extLst>
                  <a:ext uri="{FF2B5EF4-FFF2-40B4-BE49-F238E27FC236}">
                    <a16:creationId xmlns:a16="http://schemas.microsoft.com/office/drawing/2014/main" id="{F8D9054C-7F70-CC42-82EC-088C1E8893CA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38" name="Rechte verbindingslijn 425">
                <a:extLst>
                  <a:ext uri="{FF2B5EF4-FFF2-40B4-BE49-F238E27FC236}">
                    <a16:creationId xmlns:a16="http://schemas.microsoft.com/office/drawing/2014/main" id="{F8138867-956C-5E4F-9CB0-D31B77C040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8" name="Rechthoek 355">
              <a:extLst>
                <a:ext uri="{FF2B5EF4-FFF2-40B4-BE49-F238E27FC236}">
                  <a16:creationId xmlns:a16="http://schemas.microsoft.com/office/drawing/2014/main" id="{9ECCE8E4-7DE5-A94A-9C95-2B93C7D3FF4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69" name="Ovaal 356">
              <a:extLst>
                <a:ext uri="{FF2B5EF4-FFF2-40B4-BE49-F238E27FC236}">
                  <a16:creationId xmlns:a16="http://schemas.microsoft.com/office/drawing/2014/main" id="{3F80789D-1747-C244-BE70-32C975B9150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0" name="Rechte verbindingslijn 357">
              <a:extLst>
                <a:ext uri="{FF2B5EF4-FFF2-40B4-BE49-F238E27FC236}">
                  <a16:creationId xmlns:a16="http://schemas.microsoft.com/office/drawing/2014/main" id="{F70E3211-1CFB-DB4F-8263-5CD3A97E3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1" name="Groep 358">
              <a:extLst>
                <a:ext uri="{FF2B5EF4-FFF2-40B4-BE49-F238E27FC236}">
                  <a16:creationId xmlns:a16="http://schemas.microsoft.com/office/drawing/2014/main" id="{83927857-3195-BC46-8E1E-A944426B91C9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4" name="Rechthoek 371">
                <a:extLst>
                  <a:ext uri="{FF2B5EF4-FFF2-40B4-BE49-F238E27FC236}">
                    <a16:creationId xmlns:a16="http://schemas.microsoft.com/office/drawing/2014/main" id="{DBA03CEE-CD72-A443-A790-E498996A844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5" name="Rechte verbindingslijn 372">
                <a:extLst>
                  <a:ext uri="{FF2B5EF4-FFF2-40B4-BE49-F238E27FC236}">
                    <a16:creationId xmlns:a16="http://schemas.microsoft.com/office/drawing/2014/main" id="{C88BB551-75B2-9F4B-A1DB-4F832B5B81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Rechte verbindingslijn 373">
                <a:extLst>
                  <a:ext uri="{FF2B5EF4-FFF2-40B4-BE49-F238E27FC236}">
                    <a16:creationId xmlns:a16="http://schemas.microsoft.com/office/drawing/2014/main" id="{C53974CA-9A9F-144B-8744-3B8AE47DED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hthoek 374">
                <a:extLst>
                  <a:ext uri="{FF2B5EF4-FFF2-40B4-BE49-F238E27FC236}">
                    <a16:creationId xmlns:a16="http://schemas.microsoft.com/office/drawing/2014/main" id="{6F6818E9-9F9B-1F41-81C0-7BA1840DE729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8" name="Groep 375">
                <a:extLst>
                  <a:ext uri="{FF2B5EF4-FFF2-40B4-BE49-F238E27FC236}">
                    <a16:creationId xmlns:a16="http://schemas.microsoft.com/office/drawing/2014/main" id="{760C5E37-98C1-C84B-A696-09F3E4B9803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27" name="Groep 414">
                  <a:extLst>
                    <a:ext uri="{FF2B5EF4-FFF2-40B4-BE49-F238E27FC236}">
                      <a16:creationId xmlns:a16="http://schemas.microsoft.com/office/drawing/2014/main" id="{9609AE14-B423-AF41-8D6E-2EE959946305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1" name="Rechte verbindingslijn 418">
                    <a:extLst>
                      <a:ext uri="{FF2B5EF4-FFF2-40B4-BE49-F238E27FC236}">
                        <a16:creationId xmlns:a16="http://schemas.microsoft.com/office/drawing/2014/main" id="{822D65D4-ADDD-B14D-BDBE-DF15C92DBE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419">
                    <a:extLst>
                      <a:ext uri="{FF2B5EF4-FFF2-40B4-BE49-F238E27FC236}">
                        <a16:creationId xmlns:a16="http://schemas.microsoft.com/office/drawing/2014/main" id="{B8422206-E43A-D943-8F37-D6C983051F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420">
                    <a:extLst>
                      <a:ext uri="{FF2B5EF4-FFF2-40B4-BE49-F238E27FC236}">
                        <a16:creationId xmlns:a16="http://schemas.microsoft.com/office/drawing/2014/main" id="{D621D6DF-D1E0-584A-B56F-C4A49EFA19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4" name="Rechte verbindingslijn 421">
                    <a:extLst>
                      <a:ext uri="{FF2B5EF4-FFF2-40B4-BE49-F238E27FC236}">
                        <a16:creationId xmlns:a16="http://schemas.microsoft.com/office/drawing/2014/main" id="{EBE227DB-4C13-A24F-9869-48505519AF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5" name="Rechte verbindingslijn 422">
                    <a:extLst>
                      <a:ext uri="{FF2B5EF4-FFF2-40B4-BE49-F238E27FC236}">
                        <a16:creationId xmlns:a16="http://schemas.microsoft.com/office/drawing/2014/main" id="{EAD99B9B-DAE7-9341-99DB-D27F26239C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8" name="Groep 415">
                  <a:extLst>
                    <a:ext uri="{FF2B5EF4-FFF2-40B4-BE49-F238E27FC236}">
                      <a16:creationId xmlns:a16="http://schemas.microsoft.com/office/drawing/2014/main" id="{E258FF18-A47F-2E46-9082-C9C56473525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9" name="Rechthoek 416">
                    <a:extLst>
                      <a:ext uri="{FF2B5EF4-FFF2-40B4-BE49-F238E27FC236}">
                        <a16:creationId xmlns:a16="http://schemas.microsoft.com/office/drawing/2014/main" id="{35A53C8B-3846-364F-A89C-D2768677F0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0" name="Pijl: punthaak 417">
                    <a:extLst>
                      <a:ext uri="{FF2B5EF4-FFF2-40B4-BE49-F238E27FC236}">
                        <a16:creationId xmlns:a16="http://schemas.microsoft.com/office/drawing/2014/main" id="{3E2E6178-F243-C345-AB58-99ABE6AACDE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89" name="Groep 376">
                <a:extLst>
                  <a:ext uri="{FF2B5EF4-FFF2-40B4-BE49-F238E27FC236}">
                    <a16:creationId xmlns:a16="http://schemas.microsoft.com/office/drawing/2014/main" id="{789B7731-339C-524A-BA00-FD7E97A79EA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18" name="Groep 405">
                  <a:extLst>
                    <a:ext uri="{FF2B5EF4-FFF2-40B4-BE49-F238E27FC236}">
                      <a16:creationId xmlns:a16="http://schemas.microsoft.com/office/drawing/2014/main" id="{E1F54871-CCE9-A744-ACAC-4B60662DF977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2" name="Rechte verbindingslijn 409">
                    <a:extLst>
                      <a:ext uri="{FF2B5EF4-FFF2-40B4-BE49-F238E27FC236}">
                        <a16:creationId xmlns:a16="http://schemas.microsoft.com/office/drawing/2014/main" id="{76675B90-4BDA-D940-8217-A13BF1A3BD2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3" name="Rechte verbindingslijn 410">
                    <a:extLst>
                      <a:ext uri="{FF2B5EF4-FFF2-40B4-BE49-F238E27FC236}">
                        <a16:creationId xmlns:a16="http://schemas.microsoft.com/office/drawing/2014/main" id="{6A81D52B-6F43-1A47-99EE-C2AEF16A0E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4" name="Rechte verbindingslijn 411">
                    <a:extLst>
                      <a:ext uri="{FF2B5EF4-FFF2-40B4-BE49-F238E27FC236}">
                        <a16:creationId xmlns:a16="http://schemas.microsoft.com/office/drawing/2014/main" id="{636AB1D6-FFB3-A14F-8084-62D1B09786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5" name="Rechte verbindingslijn 412">
                    <a:extLst>
                      <a:ext uri="{FF2B5EF4-FFF2-40B4-BE49-F238E27FC236}">
                        <a16:creationId xmlns:a16="http://schemas.microsoft.com/office/drawing/2014/main" id="{B78C806D-852A-B54C-A393-51A9015A40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6" name="Rechte verbindingslijn 413">
                    <a:extLst>
                      <a:ext uri="{FF2B5EF4-FFF2-40B4-BE49-F238E27FC236}">
                        <a16:creationId xmlns:a16="http://schemas.microsoft.com/office/drawing/2014/main" id="{CA38B69D-9045-7B44-B5B5-70F779A8A5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19" name="Groep 406">
                  <a:extLst>
                    <a:ext uri="{FF2B5EF4-FFF2-40B4-BE49-F238E27FC236}">
                      <a16:creationId xmlns:a16="http://schemas.microsoft.com/office/drawing/2014/main" id="{B4B0ECC5-37AA-D34E-891E-2F4A1F8F5C24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0" name="Rechthoek 407">
                    <a:extLst>
                      <a:ext uri="{FF2B5EF4-FFF2-40B4-BE49-F238E27FC236}">
                        <a16:creationId xmlns:a16="http://schemas.microsoft.com/office/drawing/2014/main" id="{F70599F3-C2BD-2B44-9FFA-8A1EBD9C1D0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1" name="Pijl: punthaak 408">
                    <a:extLst>
                      <a:ext uri="{FF2B5EF4-FFF2-40B4-BE49-F238E27FC236}">
                        <a16:creationId xmlns:a16="http://schemas.microsoft.com/office/drawing/2014/main" id="{E5519CD1-D861-7947-AF96-FB06B4B09B7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0" name="Rechte verbindingslijn 377">
                <a:extLst>
                  <a:ext uri="{FF2B5EF4-FFF2-40B4-BE49-F238E27FC236}">
                    <a16:creationId xmlns:a16="http://schemas.microsoft.com/office/drawing/2014/main" id="{1E3F67F7-D7B1-7647-9220-A42ECBC254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1" name="Rechte verbindingslijn 378">
                <a:extLst>
                  <a:ext uri="{FF2B5EF4-FFF2-40B4-BE49-F238E27FC236}">
                    <a16:creationId xmlns:a16="http://schemas.microsoft.com/office/drawing/2014/main" id="{A3F3A9E3-BAD2-0749-A889-6AD14DCF81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2" name="Groep 379">
                <a:extLst>
                  <a:ext uri="{FF2B5EF4-FFF2-40B4-BE49-F238E27FC236}">
                    <a16:creationId xmlns:a16="http://schemas.microsoft.com/office/drawing/2014/main" id="{170D77C8-F301-104C-B469-557AFF22BC8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07" name="Rechthoek 394">
                  <a:extLst>
                    <a:ext uri="{FF2B5EF4-FFF2-40B4-BE49-F238E27FC236}">
                      <a16:creationId xmlns:a16="http://schemas.microsoft.com/office/drawing/2014/main" id="{8CA9BC52-85C0-684A-8830-E05AC6D7436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" name="Groep 395">
                  <a:extLst>
                    <a:ext uri="{FF2B5EF4-FFF2-40B4-BE49-F238E27FC236}">
                      <a16:creationId xmlns:a16="http://schemas.microsoft.com/office/drawing/2014/main" id="{3911E1A9-768C-C645-83CF-7530E535E0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09" name="Groep 396">
                    <a:extLst>
                      <a:ext uri="{FF2B5EF4-FFF2-40B4-BE49-F238E27FC236}">
                        <a16:creationId xmlns:a16="http://schemas.microsoft.com/office/drawing/2014/main" id="{A84544CC-4CB6-A942-A0CB-5FFD60CE495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3" name="Rechte verbindingslijn 400">
                      <a:extLst>
                        <a:ext uri="{FF2B5EF4-FFF2-40B4-BE49-F238E27FC236}">
                          <a16:creationId xmlns:a16="http://schemas.microsoft.com/office/drawing/2014/main" id="{30584EED-D4AF-504D-8C52-281C26B895E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4" name="Rechte verbindingslijn 401">
                      <a:extLst>
                        <a:ext uri="{FF2B5EF4-FFF2-40B4-BE49-F238E27FC236}">
                          <a16:creationId xmlns:a16="http://schemas.microsoft.com/office/drawing/2014/main" id="{D142765F-A619-454D-ADD2-D4393AF6AE2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5" name="Rechte verbindingslijn 402">
                      <a:extLst>
                        <a:ext uri="{FF2B5EF4-FFF2-40B4-BE49-F238E27FC236}">
                          <a16:creationId xmlns:a16="http://schemas.microsoft.com/office/drawing/2014/main" id="{83A0E1F0-3123-F04D-83CD-230CD4177B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6" name="Rechte verbindingslijn 403">
                      <a:extLst>
                        <a:ext uri="{FF2B5EF4-FFF2-40B4-BE49-F238E27FC236}">
                          <a16:creationId xmlns:a16="http://schemas.microsoft.com/office/drawing/2014/main" id="{9C98764A-8EDB-A44D-9015-69ADE2B2E1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7" name="Rechte verbindingslijn 404">
                      <a:extLst>
                        <a:ext uri="{FF2B5EF4-FFF2-40B4-BE49-F238E27FC236}">
                          <a16:creationId xmlns:a16="http://schemas.microsoft.com/office/drawing/2014/main" id="{DA7BDA79-F473-1C42-A4C0-E2E9416C57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0" name="Groep 397">
                    <a:extLst>
                      <a:ext uri="{FF2B5EF4-FFF2-40B4-BE49-F238E27FC236}">
                        <a16:creationId xmlns:a16="http://schemas.microsoft.com/office/drawing/2014/main" id="{15BC1C2D-0F44-4740-930C-F247C8AC5F2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1" name="Rechthoek 398">
                      <a:extLst>
                        <a:ext uri="{FF2B5EF4-FFF2-40B4-BE49-F238E27FC236}">
                          <a16:creationId xmlns:a16="http://schemas.microsoft.com/office/drawing/2014/main" id="{76C75A42-C4CA-1248-B84F-10415FEE27C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2" name="Pijl: punthaak 399">
                      <a:extLst>
                        <a:ext uri="{FF2B5EF4-FFF2-40B4-BE49-F238E27FC236}">
                          <a16:creationId xmlns:a16="http://schemas.microsoft.com/office/drawing/2014/main" id="{0C96F3E9-A561-EA4F-9448-CA5999F159B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3" name="Groep 380">
                <a:extLst>
                  <a:ext uri="{FF2B5EF4-FFF2-40B4-BE49-F238E27FC236}">
                    <a16:creationId xmlns:a16="http://schemas.microsoft.com/office/drawing/2014/main" id="{CBF1770F-9E31-AA44-97B4-E7773BECAF4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6" name="Rechthoek 383">
                  <a:extLst>
                    <a:ext uri="{FF2B5EF4-FFF2-40B4-BE49-F238E27FC236}">
                      <a16:creationId xmlns:a16="http://schemas.microsoft.com/office/drawing/2014/main" id="{899CFED4-AA39-AF48-94E3-87AA97D45EA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7" name="Groep 384">
                  <a:extLst>
                    <a:ext uri="{FF2B5EF4-FFF2-40B4-BE49-F238E27FC236}">
                      <a16:creationId xmlns:a16="http://schemas.microsoft.com/office/drawing/2014/main" id="{75EE01EC-3B64-8646-9BF0-88EED5F4ED1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8" name="Groep 385">
                    <a:extLst>
                      <a:ext uri="{FF2B5EF4-FFF2-40B4-BE49-F238E27FC236}">
                        <a16:creationId xmlns:a16="http://schemas.microsoft.com/office/drawing/2014/main" id="{24012E82-D233-9D4D-AC98-AA29C4F7594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2" name="Rechte verbindingslijn 389">
                      <a:extLst>
                        <a:ext uri="{FF2B5EF4-FFF2-40B4-BE49-F238E27FC236}">
                          <a16:creationId xmlns:a16="http://schemas.microsoft.com/office/drawing/2014/main" id="{CDBEB4A4-8AFD-854E-B43C-71965F3163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390">
                      <a:extLst>
                        <a:ext uri="{FF2B5EF4-FFF2-40B4-BE49-F238E27FC236}">
                          <a16:creationId xmlns:a16="http://schemas.microsoft.com/office/drawing/2014/main" id="{74FF60E9-05A6-D74A-ACDC-FFEC4A9873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391">
                      <a:extLst>
                        <a:ext uri="{FF2B5EF4-FFF2-40B4-BE49-F238E27FC236}">
                          <a16:creationId xmlns:a16="http://schemas.microsoft.com/office/drawing/2014/main" id="{CA284E94-F817-594C-8E61-78BFBF3B134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392">
                      <a:extLst>
                        <a:ext uri="{FF2B5EF4-FFF2-40B4-BE49-F238E27FC236}">
                          <a16:creationId xmlns:a16="http://schemas.microsoft.com/office/drawing/2014/main" id="{408DD2CC-6422-7C4C-92D5-D783D510D9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6" name="Rechte verbindingslijn 393">
                      <a:extLst>
                        <a:ext uri="{FF2B5EF4-FFF2-40B4-BE49-F238E27FC236}">
                          <a16:creationId xmlns:a16="http://schemas.microsoft.com/office/drawing/2014/main" id="{5EDF49A7-A58F-5B4C-8F00-11D89FAABC7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9" name="Groep 386">
                    <a:extLst>
                      <a:ext uri="{FF2B5EF4-FFF2-40B4-BE49-F238E27FC236}">
                        <a16:creationId xmlns:a16="http://schemas.microsoft.com/office/drawing/2014/main" id="{32C7546B-64EE-7A43-B9BA-9525307CA61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0" name="Rechthoek 387">
                      <a:extLst>
                        <a:ext uri="{FF2B5EF4-FFF2-40B4-BE49-F238E27FC236}">
                          <a16:creationId xmlns:a16="http://schemas.microsoft.com/office/drawing/2014/main" id="{E6D67495-6249-5F4A-9510-E31FDA23F2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1" name="Pijl: punthaak 388">
                      <a:extLst>
                        <a:ext uri="{FF2B5EF4-FFF2-40B4-BE49-F238E27FC236}">
                          <a16:creationId xmlns:a16="http://schemas.microsoft.com/office/drawing/2014/main" id="{048023F5-9F80-DE41-BFA9-BA9D65EACDA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4" name="Rechthoek 381">
                <a:extLst>
                  <a:ext uri="{FF2B5EF4-FFF2-40B4-BE49-F238E27FC236}">
                    <a16:creationId xmlns:a16="http://schemas.microsoft.com/office/drawing/2014/main" id="{D3494CF8-4EDF-BB4F-A97C-5A9F5D2AD57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5" name="Rechthoek 382">
                <a:extLst>
                  <a:ext uri="{FF2B5EF4-FFF2-40B4-BE49-F238E27FC236}">
                    <a16:creationId xmlns:a16="http://schemas.microsoft.com/office/drawing/2014/main" id="{9904BF29-282F-334B-9921-E1A32CAC2E9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2" name="Rechte verbindingslijn 359">
              <a:extLst>
                <a:ext uri="{FF2B5EF4-FFF2-40B4-BE49-F238E27FC236}">
                  <a16:creationId xmlns:a16="http://schemas.microsoft.com/office/drawing/2014/main" id="{E9B1C694-6D15-3047-AF35-2C30659C2A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Rechthoek 360">
              <a:extLst>
                <a:ext uri="{FF2B5EF4-FFF2-40B4-BE49-F238E27FC236}">
                  <a16:creationId xmlns:a16="http://schemas.microsoft.com/office/drawing/2014/main" id="{7608A8F3-56DE-BD40-9AB9-60EF3C0D37A0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4" name="Ovaal 361">
              <a:extLst>
                <a:ext uri="{FF2B5EF4-FFF2-40B4-BE49-F238E27FC236}">
                  <a16:creationId xmlns:a16="http://schemas.microsoft.com/office/drawing/2014/main" id="{9E059C85-52E6-E845-B066-5ED15E6D17D4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Rechthoek 362">
              <a:extLst>
                <a:ext uri="{FF2B5EF4-FFF2-40B4-BE49-F238E27FC236}">
                  <a16:creationId xmlns:a16="http://schemas.microsoft.com/office/drawing/2014/main" id="{39D6807B-76B4-484F-A173-287C40F7AA1F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6" name="Ovaal 363">
              <a:extLst>
                <a:ext uri="{FF2B5EF4-FFF2-40B4-BE49-F238E27FC236}">
                  <a16:creationId xmlns:a16="http://schemas.microsoft.com/office/drawing/2014/main" id="{A3237102-42FE-DC4C-A881-5335F61562C5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364">
              <a:extLst>
                <a:ext uri="{FF2B5EF4-FFF2-40B4-BE49-F238E27FC236}">
                  <a16:creationId xmlns:a16="http://schemas.microsoft.com/office/drawing/2014/main" id="{C289D4ED-BADA-BF46-BD49-4306BC58359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8" name="Ovaal 365">
              <a:extLst>
                <a:ext uri="{FF2B5EF4-FFF2-40B4-BE49-F238E27FC236}">
                  <a16:creationId xmlns:a16="http://schemas.microsoft.com/office/drawing/2014/main" id="{647DEF23-331C-F741-B39A-A4FA81042318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9" name="Rechthoek 366">
              <a:extLst>
                <a:ext uri="{FF2B5EF4-FFF2-40B4-BE49-F238E27FC236}">
                  <a16:creationId xmlns:a16="http://schemas.microsoft.com/office/drawing/2014/main" id="{D508957D-05DA-1F4F-86C3-A9CEB8877F66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0" name="Ovaal 367">
              <a:extLst>
                <a:ext uri="{FF2B5EF4-FFF2-40B4-BE49-F238E27FC236}">
                  <a16:creationId xmlns:a16="http://schemas.microsoft.com/office/drawing/2014/main" id="{FE8F0A06-1589-F445-A7C7-7568205782E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1" name="Rechthoek 368">
              <a:extLst>
                <a:ext uri="{FF2B5EF4-FFF2-40B4-BE49-F238E27FC236}">
                  <a16:creationId xmlns:a16="http://schemas.microsoft.com/office/drawing/2014/main" id="{B6938616-9150-D045-9442-F7053A0DB895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2" name="Rechthoek 369">
              <a:extLst>
                <a:ext uri="{FF2B5EF4-FFF2-40B4-BE49-F238E27FC236}">
                  <a16:creationId xmlns:a16="http://schemas.microsoft.com/office/drawing/2014/main" id="{606AF707-24AA-5A4E-85C4-B1DBAE43508A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3" name="Rechthoek 370">
              <a:extLst>
                <a:ext uri="{FF2B5EF4-FFF2-40B4-BE49-F238E27FC236}">
                  <a16:creationId xmlns:a16="http://schemas.microsoft.com/office/drawing/2014/main" id="{0D2176BF-F1D5-964C-9429-E4782E1E5ED7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39" name="Picture 238">
            <a:extLst>
              <a:ext uri="{FF2B5EF4-FFF2-40B4-BE49-F238E27FC236}">
                <a16:creationId xmlns:a16="http://schemas.microsoft.com/office/drawing/2014/main" id="{3F85258B-0C84-344F-BA08-748576AC7C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8319" y="-885712"/>
            <a:ext cx="175539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GRAPH (100%)</a:t>
            </a:r>
          </a:p>
        </p:txBody>
      </p: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783771" y="1117600"/>
            <a:ext cx="10755086" cy="521062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502EA9-5698-4F43-B929-4A916AC335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06" name="Instruction">
            <a:extLst>
              <a:ext uri="{FF2B5EF4-FFF2-40B4-BE49-F238E27FC236}">
                <a16:creationId xmlns:a16="http://schemas.microsoft.com/office/drawing/2014/main" id="{7A161F34-97DF-4D28-935B-F05D1ED0F218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107" name="Meer informatie">
              <a:extLst>
                <a:ext uri="{FF2B5EF4-FFF2-40B4-BE49-F238E27FC236}">
                  <a16:creationId xmlns:a16="http://schemas.microsoft.com/office/drawing/2014/main" id="{711981B7-5202-45E1-9DBC-582AE364E99D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45" name="Freeform 101">
                <a:extLst>
                  <a:ext uri="{FF2B5EF4-FFF2-40B4-BE49-F238E27FC236}">
                    <a16:creationId xmlns:a16="http://schemas.microsoft.com/office/drawing/2014/main" id="{9C72A716-2E58-4E30-BD98-34C8A5E6AF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2588FBE2-2A17-49D5-BB59-508C7F1D1C2B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47" name="Rechte verbindingslijn 146">
                <a:extLst>
                  <a:ext uri="{FF2B5EF4-FFF2-40B4-BE49-F238E27FC236}">
                    <a16:creationId xmlns:a16="http://schemas.microsoft.com/office/drawing/2014/main" id="{EC6D6558-DBD7-4746-A9BB-A7196376C2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D384AB71-F5D3-4F92-A72F-CE5D1C18F0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8070F0D4-7728-4869-8655-69F0B2251852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965330FE-F08F-4EE8-BE4F-E96EF0E0D76B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11" name="Rechte verbindingslijn 110">
              <a:extLst>
                <a:ext uri="{FF2B5EF4-FFF2-40B4-BE49-F238E27FC236}">
                  <a16:creationId xmlns:a16="http://schemas.microsoft.com/office/drawing/2014/main" id="{119E0911-B4DC-4CBD-8E1F-B5350532A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D9034594-A018-4855-AC56-F40BCB2129F7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113" name="Groep 112">
              <a:extLst>
                <a:ext uri="{FF2B5EF4-FFF2-40B4-BE49-F238E27FC236}">
                  <a16:creationId xmlns:a16="http://schemas.microsoft.com/office/drawing/2014/main" id="{9C34A7F4-B844-43AD-86FF-193522B2A87E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D9E0A20B-ACD4-4263-8773-632AEE5FC3BC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D6718678-83D3-4483-A2FF-C056A3EC4F6C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Tekstvak 115">
                <a:extLst>
                  <a:ext uri="{FF2B5EF4-FFF2-40B4-BE49-F238E27FC236}">
                    <a16:creationId xmlns:a16="http://schemas.microsoft.com/office/drawing/2014/main" id="{AB958A5C-1376-47DC-BCF1-71A987728C14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117" name="Tekstvak 116">
                <a:extLst>
                  <a:ext uri="{FF2B5EF4-FFF2-40B4-BE49-F238E27FC236}">
                    <a16:creationId xmlns:a16="http://schemas.microsoft.com/office/drawing/2014/main" id="{DD4496C3-ED92-4888-960E-FB774D07DD99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118" name="Picture 3">
                <a:extLst>
                  <a:ext uri="{FF2B5EF4-FFF2-40B4-BE49-F238E27FC236}">
                    <a16:creationId xmlns:a16="http://schemas.microsoft.com/office/drawing/2014/main" id="{E1E31795-BC9F-430C-B65C-107F49B4872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A1314660-FE1F-41BF-A449-21183FB4C1A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42" name="Rechthoek 141">
                  <a:extLst>
                    <a:ext uri="{FF2B5EF4-FFF2-40B4-BE49-F238E27FC236}">
                      <a16:creationId xmlns:a16="http://schemas.microsoft.com/office/drawing/2014/main" id="{3DF33FF5-C7D8-469D-A494-F871552A5B5B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43" name="Rechthoek 142">
                  <a:extLst>
                    <a:ext uri="{FF2B5EF4-FFF2-40B4-BE49-F238E27FC236}">
                      <a16:creationId xmlns:a16="http://schemas.microsoft.com/office/drawing/2014/main" id="{C954B5C8-697F-4F31-A36D-AA303EA5C30E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44" name="Rechthoek 143">
                  <a:extLst>
                    <a:ext uri="{FF2B5EF4-FFF2-40B4-BE49-F238E27FC236}">
                      <a16:creationId xmlns:a16="http://schemas.microsoft.com/office/drawing/2014/main" id="{6250751A-C60E-4B9D-ABC4-B73741E9C0C6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49151316-A583-4B20-B5FE-EA6B0CA24D41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4169CC80-7709-4E5D-9B32-DB157A5751D7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44AED061-9FF3-4FA4-B6DD-7AE66D1F4CAB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23" name="Groep 122">
                    <a:extLst>
                      <a:ext uri="{FF2B5EF4-FFF2-40B4-BE49-F238E27FC236}">
                        <a16:creationId xmlns:a16="http://schemas.microsoft.com/office/drawing/2014/main" id="{C18D2361-CC57-4EBE-BA7C-3FB5EE941F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28" name="Rechthoek 127">
                      <a:extLst>
                        <a:ext uri="{FF2B5EF4-FFF2-40B4-BE49-F238E27FC236}">
                          <a16:creationId xmlns:a16="http://schemas.microsoft.com/office/drawing/2014/main" id="{79189C7F-AEF6-4775-9C7F-C614867E59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grpSp>
                  <p:nvGrpSpPr>
                    <p:cNvPr id="129" name="Groep 128">
                      <a:extLst>
                        <a:ext uri="{FF2B5EF4-FFF2-40B4-BE49-F238E27FC236}">
                          <a16:creationId xmlns:a16="http://schemas.microsoft.com/office/drawing/2014/main" id="{073E6E99-8F76-4459-A216-2D8C754AF65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35" name="Rechte verbindingslijn 134">
                        <a:extLst>
                          <a:ext uri="{FF2B5EF4-FFF2-40B4-BE49-F238E27FC236}">
                            <a16:creationId xmlns:a16="http://schemas.microsoft.com/office/drawing/2014/main" id="{E3FA8D2A-763E-467B-AE9C-13C8F3BEAF0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Rechte verbindingslijn 135">
                        <a:extLst>
                          <a:ext uri="{FF2B5EF4-FFF2-40B4-BE49-F238E27FC236}">
                            <a16:creationId xmlns:a16="http://schemas.microsoft.com/office/drawing/2014/main" id="{C06E5F83-39CD-40A0-8D1E-87562B0D110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37" name="Groep 136">
                        <a:extLst>
                          <a:ext uri="{FF2B5EF4-FFF2-40B4-BE49-F238E27FC236}">
                            <a16:creationId xmlns:a16="http://schemas.microsoft.com/office/drawing/2014/main" id="{D0741691-D760-4517-A149-EFC878306D8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38" name="Rechte verbindingslijn 137">
                          <a:extLst>
                            <a:ext uri="{FF2B5EF4-FFF2-40B4-BE49-F238E27FC236}">
                              <a16:creationId xmlns:a16="http://schemas.microsoft.com/office/drawing/2014/main" id="{CB1D50B6-8B28-4748-97D1-C16C6783A5F1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9" name="Rechte verbindingslijn 138">
                          <a:extLst>
                            <a:ext uri="{FF2B5EF4-FFF2-40B4-BE49-F238E27FC236}">
                              <a16:creationId xmlns:a16="http://schemas.microsoft.com/office/drawing/2014/main" id="{D73309E0-F3A0-4E07-9BE4-92B3C2CBB3D4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Rechte verbindingslijn 139">
                          <a:extLst>
                            <a:ext uri="{FF2B5EF4-FFF2-40B4-BE49-F238E27FC236}">
                              <a16:creationId xmlns:a16="http://schemas.microsoft.com/office/drawing/2014/main" id="{3A30F7E2-C239-4747-BC5C-58B600704CE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1" name="Rechte verbindingslijn 140">
                          <a:extLst>
                            <a:ext uri="{FF2B5EF4-FFF2-40B4-BE49-F238E27FC236}">
                              <a16:creationId xmlns:a16="http://schemas.microsoft.com/office/drawing/2014/main" id="{DA2AB66A-6011-464E-8399-2BE74B67028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30" name="Rechte verbindingslijn 129">
                      <a:extLst>
                        <a:ext uri="{FF2B5EF4-FFF2-40B4-BE49-F238E27FC236}">
                          <a16:creationId xmlns:a16="http://schemas.microsoft.com/office/drawing/2014/main" id="{DAE5BAAB-18A6-44B8-AEA1-7DBCBC78046C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1" name="Groep 130">
                      <a:extLst>
                        <a:ext uri="{FF2B5EF4-FFF2-40B4-BE49-F238E27FC236}">
                          <a16:creationId xmlns:a16="http://schemas.microsoft.com/office/drawing/2014/main" id="{68612A8A-4F83-4C0B-828F-1074A09335E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32" name="Rechte verbindingslijn 131">
                        <a:extLst>
                          <a:ext uri="{FF2B5EF4-FFF2-40B4-BE49-F238E27FC236}">
                            <a16:creationId xmlns:a16="http://schemas.microsoft.com/office/drawing/2014/main" id="{C2DF7497-38CC-420F-9E18-3EB12868F97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Rechte verbindingslijn 132">
                        <a:extLst>
                          <a:ext uri="{FF2B5EF4-FFF2-40B4-BE49-F238E27FC236}">
                            <a16:creationId xmlns:a16="http://schemas.microsoft.com/office/drawing/2014/main" id="{23A93873-206D-4979-8FC7-BDE0EB5DCF9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Rechte verbindingslijn 133">
                        <a:extLst>
                          <a:ext uri="{FF2B5EF4-FFF2-40B4-BE49-F238E27FC236}">
                            <a16:creationId xmlns:a16="http://schemas.microsoft.com/office/drawing/2014/main" id="{6C5D300D-9CC9-4B7C-8F40-598535CFF6B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4" name="Groep 123">
                    <a:extLst>
                      <a:ext uri="{FF2B5EF4-FFF2-40B4-BE49-F238E27FC236}">
                        <a16:creationId xmlns:a16="http://schemas.microsoft.com/office/drawing/2014/main" id="{73E17C7E-C33B-422C-A215-91F6F89573EB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2F62E94F-618F-404B-AF8A-DA98C11027D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126" name="Rechthoek: afgeronde bovenhoeken 125">
                      <a:extLst>
                        <a:ext uri="{FF2B5EF4-FFF2-40B4-BE49-F238E27FC236}">
                          <a16:creationId xmlns:a16="http://schemas.microsoft.com/office/drawing/2014/main" id="{ADE2288D-DC8B-47E8-9F64-EA3DA2B223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127" name="Gelijkbenige driehoek 126">
                      <a:extLst>
                        <a:ext uri="{FF2B5EF4-FFF2-40B4-BE49-F238E27FC236}">
                          <a16:creationId xmlns:a16="http://schemas.microsoft.com/office/drawing/2014/main" id="{64F27DDC-5CC3-4523-B02C-0DAD7278BCD3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</p:grpSp>
            </p:grpSp>
          </p:grpSp>
        </p:grpSp>
      </p:grpSp>
      <p:grpSp>
        <p:nvGrpSpPr>
          <p:cNvPr id="148" name="Instruction">
            <a:extLst>
              <a:ext uri="{FF2B5EF4-FFF2-40B4-BE49-F238E27FC236}">
                <a16:creationId xmlns:a16="http://schemas.microsoft.com/office/drawing/2014/main" id="{7EE18A79-DDCB-43EC-AEC6-0597E1C46119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4AF9FA5-477C-4C56-B2AB-2B7E00C51074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A8E001A3-AEF5-4F63-8028-134A1CC2898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ACD6B4AE-0BCB-47B6-80D6-45A6A322FB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07" name="Rechte verbindingslijn 206">
              <a:extLst>
                <a:ext uri="{FF2B5EF4-FFF2-40B4-BE49-F238E27FC236}">
                  <a16:creationId xmlns:a16="http://schemas.microsoft.com/office/drawing/2014/main" id="{D9A926F5-F4BA-4672-9983-17C5197833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E38A5F42-5FB5-4601-AFA5-0FCB857E0286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4A5EF66A-E285-4816-84C5-B2B70B446BFC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95F8B018-F959-4E4D-AACA-96416AE2C8F4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211" name="Groep 210">
              <a:extLst>
                <a:ext uri="{FF2B5EF4-FFF2-40B4-BE49-F238E27FC236}">
                  <a16:creationId xmlns:a16="http://schemas.microsoft.com/office/drawing/2014/main" id="{5B3C75FC-96EB-4D96-A1C6-A131499E282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CDDE7074-FD23-4C71-BAC8-DF142CD331A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DCCB5772-7EC9-4B0B-95FE-E8410792C10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F2DC0A09-BF33-42E5-BA1B-8990B5CF916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2" name="Rechte verbindingslijn 211">
              <a:extLst>
                <a:ext uri="{FF2B5EF4-FFF2-40B4-BE49-F238E27FC236}">
                  <a16:creationId xmlns:a16="http://schemas.microsoft.com/office/drawing/2014/main" id="{68E9FA2E-E1AD-4F9A-A33C-471996DD3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3" name="Groep 212">
              <a:extLst>
                <a:ext uri="{FF2B5EF4-FFF2-40B4-BE49-F238E27FC236}">
                  <a16:creationId xmlns:a16="http://schemas.microsoft.com/office/drawing/2014/main" id="{4A4812E2-8C3D-438D-9D37-4719D3C20324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7CFC5809-CA5C-4FB0-8B66-6CF8E7FF386A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EF05818B-98B8-4D03-B6FD-F1F6A99B6599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16" name="Rechthoek 215">
                <a:extLst>
                  <a:ext uri="{FF2B5EF4-FFF2-40B4-BE49-F238E27FC236}">
                    <a16:creationId xmlns:a16="http://schemas.microsoft.com/office/drawing/2014/main" id="{3DF8D986-08D9-46D1-A713-B494909B49B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FBB64409-D290-CF41-BBB8-CE39251E04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7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ABLE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1943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49182" y="-885712"/>
            <a:ext cx="249366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TABLE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081486" y="1132114"/>
            <a:ext cx="5442857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6448B-4EEC-49FE-A2BC-1146D220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281" name="Rechte verbindingslijn 280">
            <a:extLst>
              <a:ext uri="{FF2B5EF4-FFF2-40B4-BE49-F238E27FC236}">
                <a16:creationId xmlns:a16="http://schemas.microsoft.com/office/drawing/2014/main" id="{449E39D0-ECAC-4E6B-8493-3636DE83B399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" name="Instruction">
            <a:extLst>
              <a:ext uri="{FF2B5EF4-FFF2-40B4-BE49-F238E27FC236}">
                <a16:creationId xmlns:a16="http://schemas.microsoft.com/office/drawing/2014/main" id="{E15CF2A6-9FBD-4124-A04D-83DA00ABA5CA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370" name="Meer informatie">
              <a:extLst>
                <a:ext uri="{FF2B5EF4-FFF2-40B4-BE49-F238E27FC236}">
                  <a16:creationId xmlns:a16="http://schemas.microsoft.com/office/drawing/2014/main" id="{FA213D81-E562-437E-B3EA-334A7738FF69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392" name="Freeform 101">
                <a:extLst>
                  <a:ext uri="{FF2B5EF4-FFF2-40B4-BE49-F238E27FC236}">
                    <a16:creationId xmlns:a16="http://schemas.microsoft.com/office/drawing/2014/main" id="{7844E920-B59C-49AF-BE38-EE415479D1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1E790508-75F9-467A-A241-54A2B6E8BBB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94" name="Rechte verbindingslijn 393">
                <a:extLst>
                  <a:ext uri="{FF2B5EF4-FFF2-40B4-BE49-F238E27FC236}">
                    <a16:creationId xmlns:a16="http://schemas.microsoft.com/office/drawing/2014/main" id="{EE42A880-AF0A-464C-90B4-D7D5D1E6CD5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9A96BFBF-B50D-4465-A510-A58B29A5F985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372" name="Ovaal 371">
              <a:extLst>
                <a:ext uri="{FF2B5EF4-FFF2-40B4-BE49-F238E27FC236}">
                  <a16:creationId xmlns:a16="http://schemas.microsoft.com/office/drawing/2014/main" id="{894FC2C4-2EA7-43E5-A006-C1DB41C2B68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73" name="Rechte verbindingslijn 372">
              <a:extLst>
                <a:ext uri="{FF2B5EF4-FFF2-40B4-BE49-F238E27FC236}">
                  <a16:creationId xmlns:a16="http://schemas.microsoft.com/office/drawing/2014/main" id="{555758F1-D02A-432E-BCAA-B0B3193CBC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74" name="Rechte verbindingslijn 373">
              <a:extLst>
                <a:ext uri="{FF2B5EF4-FFF2-40B4-BE49-F238E27FC236}">
                  <a16:creationId xmlns:a16="http://schemas.microsoft.com/office/drawing/2014/main" id="{5C1536F5-C9EC-42C6-B6D9-F1DAE144A4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C30CAF2B-2C00-42C6-B03E-C9E7F7B0CB1E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A69F278C-0F8F-4D33-87D2-99756C7495A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79DB9B9B-3BE3-4D3A-BDC0-2E3BA1E539B6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78" name="Groep 377">
              <a:extLst>
                <a:ext uri="{FF2B5EF4-FFF2-40B4-BE49-F238E27FC236}">
                  <a16:creationId xmlns:a16="http://schemas.microsoft.com/office/drawing/2014/main" id="{9745063E-B3C2-4F0E-8FFF-8969AB7612F4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9" name="Rechthoek 388">
                <a:extLst>
                  <a:ext uri="{FF2B5EF4-FFF2-40B4-BE49-F238E27FC236}">
                    <a16:creationId xmlns:a16="http://schemas.microsoft.com/office/drawing/2014/main" id="{2E814EB0-04E7-426B-8772-F00576D657A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390" name="Rechte verbindingslijn 389">
                <a:extLst>
                  <a:ext uri="{FF2B5EF4-FFF2-40B4-BE49-F238E27FC236}">
                    <a16:creationId xmlns:a16="http://schemas.microsoft.com/office/drawing/2014/main" id="{B1367553-C850-4E33-9495-E4661F8C888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91" name="Gelijkbenige driehoek 390">
                <a:extLst>
                  <a:ext uri="{FF2B5EF4-FFF2-40B4-BE49-F238E27FC236}">
                    <a16:creationId xmlns:a16="http://schemas.microsoft.com/office/drawing/2014/main" id="{0EE4680F-3B92-4851-83FF-A2348F4389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79" name="Rechte verbindingslijn 378">
              <a:extLst>
                <a:ext uri="{FF2B5EF4-FFF2-40B4-BE49-F238E27FC236}">
                  <a16:creationId xmlns:a16="http://schemas.microsoft.com/office/drawing/2014/main" id="{823C4818-F755-4CF5-9F19-D066EFEB9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80" name="Tabel icoon">
              <a:extLst>
                <a:ext uri="{FF2B5EF4-FFF2-40B4-BE49-F238E27FC236}">
                  <a16:creationId xmlns:a16="http://schemas.microsoft.com/office/drawing/2014/main" id="{F6D6756C-E085-4056-8034-740B28C0194A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381" name="Rechthoek 380">
                <a:extLst>
                  <a:ext uri="{FF2B5EF4-FFF2-40B4-BE49-F238E27FC236}">
                    <a16:creationId xmlns:a16="http://schemas.microsoft.com/office/drawing/2014/main" id="{C62B9DBD-BDAE-4AA0-8BDB-99F964E1A42B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F74402F2-0B75-4EC6-AB66-D83B7894064D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8AC9C195-E03B-48F8-8EBF-8C8137279B2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Rechte verbindingslijn 383">
                <a:extLst>
                  <a:ext uri="{FF2B5EF4-FFF2-40B4-BE49-F238E27FC236}">
                    <a16:creationId xmlns:a16="http://schemas.microsoft.com/office/drawing/2014/main" id="{51EF9F37-D2CB-493F-84D9-8FFEAB00FDE4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CFE3477-14E1-4805-BF94-33F3B5787E23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Rechte verbindingslijn 385">
                <a:extLst>
                  <a:ext uri="{FF2B5EF4-FFF2-40B4-BE49-F238E27FC236}">
                    <a16:creationId xmlns:a16="http://schemas.microsoft.com/office/drawing/2014/main" id="{99E69785-9599-455F-8367-AFE395C793A3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Rechte verbindingslijn 386">
                <a:extLst>
                  <a:ext uri="{FF2B5EF4-FFF2-40B4-BE49-F238E27FC236}">
                    <a16:creationId xmlns:a16="http://schemas.microsoft.com/office/drawing/2014/main" id="{A6E62B5F-F5CF-4D00-B6E4-08EA5AF46779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4F7099DA-EFDC-40F4-B57A-3EFEDE3A33B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grpSp>
        <p:nvGrpSpPr>
          <p:cNvPr id="125" name="Instruction">
            <a:extLst>
              <a:ext uri="{FF2B5EF4-FFF2-40B4-BE49-F238E27FC236}">
                <a16:creationId xmlns:a16="http://schemas.microsoft.com/office/drawing/2014/main" id="{8D0C1402-C34F-8F4E-B8DC-63F84B7852BB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26" name="Rechte verbindingslijn 346">
              <a:extLst>
                <a:ext uri="{FF2B5EF4-FFF2-40B4-BE49-F238E27FC236}">
                  <a16:creationId xmlns:a16="http://schemas.microsoft.com/office/drawing/2014/main" id="{76DD42E6-AC2D-FC49-9A9D-F2D4097DBD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347">
              <a:extLst>
                <a:ext uri="{FF2B5EF4-FFF2-40B4-BE49-F238E27FC236}">
                  <a16:creationId xmlns:a16="http://schemas.microsoft.com/office/drawing/2014/main" id="{8659476D-5217-3942-AB3F-043B4A4FBB73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28" name="Rechthoek 348">
              <a:extLst>
                <a:ext uri="{FF2B5EF4-FFF2-40B4-BE49-F238E27FC236}">
                  <a16:creationId xmlns:a16="http://schemas.microsoft.com/office/drawing/2014/main" id="{A37EEC48-BFC0-AA4C-AEDD-6AF4FD451A3E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29" name="Ovaal 349">
              <a:extLst>
                <a:ext uri="{FF2B5EF4-FFF2-40B4-BE49-F238E27FC236}">
                  <a16:creationId xmlns:a16="http://schemas.microsoft.com/office/drawing/2014/main" id="{27C5985E-C5C0-4646-8344-66B289C69AF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30" name="Rechthoek 350">
              <a:extLst>
                <a:ext uri="{FF2B5EF4-FFF2-40B4-BE49-F238E27FC236}">
                  <a16:creationId xmlns:a16="http://schemas.microsoft.com/office/drawing/2014/main" id="{F4DEAD30-1B02-C143-90E7-A49DC102763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31" name="Ovaal 351">
              <a:extLst>
                <a:ext uri="{FF2B5EF4-FFF2-40B4-BE49-F238E27FC236}">
                  <a16:creationId xmlns:a16="http://schemas.microsoft.com/office/drawing/2014/main" id="{E52B54A8-36F5-CA41-BB33-2B6314CE7E4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32" name="Ovaal 352">
              <a:extLst>
                <a:ext uri="{FF2B5EF4-FFF2-40B4-BE49-F238E27FC236}">
                  <a16:creationId xmlns:a16="http://schemas.microsoft.com/office/drawing/2014/main" id="{BF430969-52AE-0F4D-B865-5A39994802F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33" name="Rechthoek 353">
              <a:extLst>
                <a:ext uri="{FF2B5EF4-FFF2-40B4-BE49-F238E27FC236}">
                  <a16:creationId xmlns:a16="http://schemas.microsoft.com/office/drawing/2014/main" id="{339D2319-F226-3942-866A-B1126BABDD8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34" name="Meer informatie">
              <a:extLst>
                <a:ext uri="{FF2B5EF4-FFF2-40B4-BE49-F238E27FC236}">
                  <a16:creationId xmlns:a16="http://schemas.microsoft.com/office/drawing/2014/main" id="{883EB003-1C1C-1544-B43C-B89B7D93CDF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04" name="Freeform 101">
                <a:extLst>
                  <a:ext uri="{FF2B5EF4-FFF2-40B4-BE49-F238E27FC236}">
                    <a16:creationId xmlns:a16="http://schemas.microsoft.com/office/drawing/2014/main" id="{64ED05BF-5220-A842-8AAF-81C57FB5AB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05" name="Rechthoek 424">
                <a:extLst>
                  <a:ext uri="{FF2B5EF4-FFF2-40B4-BE49-F238E27FC236}">
                    <a16:creationId xmlns:a16="http://schemas.microsoft.com/office/drawing/2014/main" id="{FB911170-4578-AC47-8C93-2923CF5F3DDF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06" name="Rechte verbindingslijn 425">
                <a:extLst>
                  <a:ext uri="{FF2B5EF4-FFF2-40B4-BE49-F238E27FC236}">
                    <a16:creationId xmlns:a16="http://schemas.microsoft.com/office/drawing/2014/main" id="{A9E2B0ED-5B7F-4A4B-B694-D26B84D4C9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35" name="Rechthoek 355">
              <a:extLst>
                <a:ext uri="{FF2B5EF4-FFF2-40B4-BE49-F238E27FC236}">
                  <a16:creationId xmlns:a16="http://schemas.microsoft.com/office/drawing/2014/main" id="{9EBFFA68-E58C-1D44-9C32-B172B1C0E052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36" name="Ovaal 356">
              <a:extLst>
                <a:ext uri="{FF2B5EF4-FFF2-40B4-BE49-F238E27FC236}">
                  <a16:creationId xmlns:a16="http://schemas.microsoft.com/office/drawing/2014/main" id="{FA7C4392-5D62-D94E-85E5-45B92A99B679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7" name="Rechte verbindingslijn 357">
              <a:extLst>
                <a:ext uri="{FF2B5EF4-FFF2-40B4-BE49-F238E27FC236}">
                  <a16:creationId xmlns:a16="http://schemas.microsoft.com/office/drawing/2014/main" id="{DA97DC8F-74E1-4141-9799-4A117A6E44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8" name="Groep 358">
              <a:extLst>
                <a:ext uri="{FF2B5EF4-FFF2-40B4-BE49-F238E27FC236}">
                  <a16:creationId xmlns:a16="http://schemas.microsoft.com/office/drawing/2014/main" id="{9A595402-DBAC-2B4B-9AE9-406B1454FF63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51" name="Rechthoek 371">
                <a:extLst>
                  <a:ext uri="{FF2B5EF4-FFF2-40B4-BE49-F238E27FC236}">
                    <a16:creationId xmlns:a16="http://schemas.microsoft.com/office/drawing/2014/main" id="{BA70C667-18A8-F64A-84EB-F8DB176FBE07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53" name="Rechte verbindingslijn 372">
                <a:extLst>
                  <a:ext uri="{FF2B5EF4-FFF2-40B4-BE49-F238E27FC236}">
                    <a16:creationId xmlns:a16="http://schemas.microsoft.com/office/drawing/2014/main" id="{BC316CD6-6374-B64A-9773-CA1FE7CACA5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Rechte verbindingslijn 373">
                <a:extLst>
                  <a:ext uri="{FF2B5EF4-FFF2-40B4-BE49-F238E27FC236}">
                    <a16:creationId xmlns:a16="http://schemas.microsoft.com/office/drawing/2014/main" id="{54ED0F94-EF1B-D34E-AF83-CD35A3ED812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hthoek 374">
                <a:extLst>
                  <a:ext uri="{FF2B5EF4-FFF2-40B4-BE49-F238E27FC236}">
                    <a16:creationId xmlns:a16="http://schemas.microsoft.com/office/drawing/2014/main" id="{6B0CEC05-C195-4D49-A4DC-D9979D301C9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6" name="Groep 375">
                <a:extLst>
                  <a:ext uri="{FF2B5EF4-FFF2-40B4-BE49-F238E27FC236}">
                    <a16:creationId xmlns:a16="http://schemas.microsoft.com/office/drawing/2014/main" id="{C579B651-C5FE-D440-801C-3F939F70557B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95" name="Groep 414">
                  <a:extLst>
                    <a:ext uri="{FF2B5EF4-FFF2-40B4-BE49-F238E27FC236}">
                      <a16:creationId xmlns:a16="http://schemas.microsoft.com/office/drawing/2014/main" id="{3D1440E4-95C9-F447-B62A-314CD8B4E5D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99" name="Rechte verbindingslijn 418">
                    <a:extLst>
                      <a:ext uri="{FF2B5EF4-FFF2-40B4-BE49-F238E27FC236}">
                        <a16:creationId xmlns:a16="http://schemas.microsoft.com/office/drawing/2014/main" id="{8C13A25A-F773-BB46-BC7E-86346A2329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0" name="Rechte verbindingslijn 419">
                    <a:extLst>
                      <a:ext uri="{FF2B5EF4-FFF2-40B4-BE49-F238E27FC236}">
                        <a16:creationId xmlns:a16="http://schemas.microsoft.com/office/drawing/2014/main" id="{DBD2CB54-1DA3-1046-8EFA-C85DCE8306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1" name="Rechte verbindingslijn 420">
                    <a:extLst>
                      <a:ext uri="{FF2B5EF4-FFF2-40B4-BE49-F238E27FC236}">
                        <a16:creationId xmlns:a16="http://schemas.microsoft.com/office/drawing/2014/main" id="{7E0228D7-0C00-4B46-9CE1-21F2601BBF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421">
                    <a:extLst>
                      <a:ext uri="{FF2B5EF4-FFF2-40B4-BE49-F238E27FC236}">
                        <a16:creationId xmlns:a16="http://schemas.microsoft.com/office/drawing/2014/main" id="{9B8E3973-64A2-4D4D-A7EA-171493BC9D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422">
                    <a:extLst>
                      <a:ext uri="{FF2B5EF4-FFF2-40B4-BE49-F238E27FC236}">
                        <a16:creationId xmlns:a16="http://schemas.microsoft.com/office/drawing/2014/main" id="{81E30F51-9552-8546-A2CB-E0A0944106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96" name="Groep 415">
                  <a:extLst>
                    <a:ext uri="{FF2B5EF4-FFF2-40B4-BE49-F238E27FC236}">
                      <a16:creationId xmlns:a16="http://schemas.microsoft.com/office/drawing/2014/main" id="{10E968FC-283A-2242-933A-07A176335CA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97" name="Rechthoek 416">
                    <a:extLst>
                      <a:ext uri="{FF2B5EF4-FFF2-40B4-BE49-F238E27FC236}">
                        <a16:creationId xmlns:a16="http://schemas.microsoft.com/office/drawing/2014/main" id="{9D7E7184-3F81-C340-B65E-ACDCC0803CC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Pijl: punthaak 417">
                    <a:extLst>
                      <a:ext uri="{FF2B5EF4-FFF2-40B4-BE49-F238E27FC236}">
                        <a16:creationId xmlns:a16="http://schemas.microsoft.com/office/drawing/2014/main" id="{1BC86AE4-C8FE-FF46-8B97-90C950FFD3F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57" name="Groep 376">
                <a:extLst>
                  <a:ext uri="{FF2B5EF4-FFF2-40B4-BE49-F238E27FC236}">
                    <a16:creationId xmlns:a16="http://schemas.microsoft.com/office/drawing/2014/main" id="{B6F35475-BF19-3445-8E3D-94A2B9FB67C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86" name="Groep 405">
                  <a:extLst>
                    <a:ext uri="{FF2B5EF4-FFF2-40B4-BE49-F238E27FC236}">
                      <a16:creationId xmlns:a16="http://schemas.microsoft.com/office/drawing/2014/main" id="{FC35DF16-307A-FA44-B4E9-909EBDCA7DB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90" name="Rechte verbindingslijn 409">
                    <a:extLst>
                      <a:ext uri="{FF2B5EF4-FFF2-40B4-BE49-F238E27FC236}">
                        <a16:creationId xmlns:a16="http://schemas.microsoft.com/office/drawing/2014/main" id="{680B571E-B740-0C49-BE59-ACA70D67E3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1" name="Rechte verbindingslijn 410">
                    <a:extLst>
                      <a:ext uri="{FF2B5EF4-FFF2-40B4-BE49-F238E27FC236}">
                        <a16:creationId xmlns:a16="http://schemas.microsoft.com/office/drawing/2014/main" id="{61A5E0BF-A937-FB44-9FE0-CD99922B77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2" name="Rechte verbindingslijn 411">
                    <a:extLst>
                      <a:ext uri="{FF2B5EF4-FFF2-40B4-BE49-F238E27FC236}">
                        <a16:creationId xmlns:a16="http://schemas.microsoft.com/office/drawing/2014/main" id="{7788EE68-5501-1E40-AF64-358C9CB448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3" name="Rechte verbindingslijn 412">
                    <a:extLst>
                      <a:ext uri="{FF2B5EF4-FFF2-40B4-BE49-F238E27FC236}">
                        <a16:creationId xmlns:a16="http://schemas.microsoft.com/office/drawing/2014/main" id="{F778F952-CC49-BE4A-8C68-62853A1CA8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413">
                    <a:extLst>
                      <a:ext uri="{FF2B5EF4-FFF2-40B4-BE49-F238E27FC236}">
                        <a16:creationId xmlns:a16="http://schemas.microsoft.com/office/drawing/2014/main" id="{DCCF1D09-8F42-F346-8891-61DA8D8AD0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87" name="Groep 406">
                  <a:extLst>
                    <a:ext uri="{FF2B5EF4-FFF2-40B4-BE49-F238E27FC236}">
                      <a16:creationId xmlns:a16="http://schemas.microsoft.com/office/drawing/2014/main" id="{C85E8BCE-7654-974E-BAAA-A9258B2F5A3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88" name="Rechthoek 407">
                    <a:extLst>
                      <a:ext uri="{FF2B5EF4-FFF2-40B4-BE49-F238E27FC236}">
                        <a16:creationId xmlns:a16="http://schemas.microsoft.com/office/drawing/2014/main" id="{477E5AD3-ED11-3140-B55C-7E33400FD9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" name="Pijl: punthaak 408">
                    <a:extLst>
                      <a:ext uri="{FF2B5EF4-FFF2-40B4-BE49-F238E27FC236}">
                        <a16:creationId xmlns:a16="http://schemas.microsoft.com/office/drawing/2014/main" id="{2E4D23A1-FE3D-FA4B-B887-B216BB3851A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58" name="Rechte verbindingslijn 377">
                <a:extLst>
                  <a:ext uri="{FF2B5EF4-FFF2-40B4-BE49-F238E27FC236}">
                    <a16:creationId xmlns:a16="http://schemas.microsoft.com/office/drawing/2014/main" id="{0EF988FC-464E-5D42-AF65-3C3ADAC5068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9" name="Rechte verbindingslijn 378">
                <a:extLst>
                  <a:ext uri="{FF2B5EF4-FFF2-40B4-BE49-F238E27FC236}">
                    <a16:creationId xmlns:a16="http://schemas.microsoft.com/office/drawing/2014/main" id="{07E9C2D2-C780-3444-B6C1-FA7A901972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60" name="Groep 379">
                <a:extLst>
                  <a:ext uri="{FF2B5EF4-FFF2-40B4-BE49-F238E27FC236}">
                    <a16:creationId xmlns:a16="http://schemas.microsoft.com/office/drawing/2014/main" id="{8E98FCDD-4AC0-D947-B495-E2399B2F07D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75" name="Rechthoek 394">
                  <a:extLst>
                    <a:ext uri="{FF2B5EF4-FFF2-40B4-BE49-F238E27FC236}">
                      <a16:creationId xmlns:a16="http://schemas.microsoft.com/office/drawing/2014/main" id="{C6D4135D-EFE8-114E-9D43-6004C06A14A3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6" name="Groep 395">
                  <a:extLst>
                    <a:ext uri="{FF2B5EF4-FFF2-40B4-BE49-F238E27FC236}">
                      <a16:creationId xmlns:a16="http://schemas.microsoft.com/office/drawing/2014/main" id="{CDB09E99-C87E-754A-A902-11DC0CF162D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77" name="Groep 396">
                    <a:extLst>
                      <a:ext uri="{FF2B5EF4-FFF2-40B4-BE49-F238E27FC236}">
                        <a16:creationId xmlns:a16="http://schemas.microsoft.com/office/drawing/2014/main" id="{382B5F2B-BDE9-CF46-B42A-8B9F9942753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81" name="Rechte verbindingslijn 400">
                      <a:extLst>
                        <a:ext uri="{FF2B5EF4-FFF2-40B4-BE49-F238E27FC236}">
                          <a16:creationId xmlns:a16="http://schemas.microsoft.com/office/drawing/2014/main" id="{6840FA0D-2EB0-5D4A-8445-047C941577A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2" name="Rechte verbindingslijn 401">
                      <a:extLst>
                        <a:ext uri="{FF2B5EF4-FFF2-40B4-BE49-F238E27FC236}">
                          <a16:creationId xmlns:a16="http://schemas.microsoft.com/office/drawing/2014/main" id="{8FF6F581-8299-5740-967A-8BBD3A0F308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3" name="Rechte verbindingslijn 402">
                      <a:extLst>
                        <a:ext uri="{FF2B5EF4-FFF2-40B4-BE49-F238E27FC236}">
                          <a16:creationId xmlns:a16="http://schemas.microsoft.com/office/drawing/2014/main" id="{7A670339-A8CE-C141-A350-D52FA96573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4" name="Rechte verbindingslijn 403">
                      <a:extLst>
                        <a:ext uri="{FF2B5EF4-FFF2-40B4-BE49-F238E27FC236}">
                          <a16:creationId xmlns:a16="http://schemas.microsoft.com/office/drawing/2014/main" id="{542D5ADE-89BF-854F-8A4F-BCC56A52ABC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5" name="Rechte verbindingslijn 404">
                      <a:extLst>
                        <a:ext uri="{FF2B5EF4-FFF2-40B4-BE49-F238E27FC236}">
                          <a16:creationId xmlns:a16="http://schemas.microsoft.com/office/drawing/2014/main" id="{DE04FEE3-70D2-ED40-A1B7-F5FB4F9CF6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78" name="Groep 397">
                    <a:extLst>
                      <a:ext uri="{FF2B5EF4-FFF2-40B4-BE49-F238E27FC236}">
                        <a16:creationId xmlns:a16="http://schemas.microsoft.com/office/drawing/2014/main" id="{F256A98D-30C1-2B41-A324-825E6527A83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79" name="Rechthoek 398">
                      <a:extLst>
                        <a:ext uri="{FF2B5EF4-FFF2-40B4-BE49-F238E27FC236}">
                          <a16:creationId xmlns:a16="http://schemas.microsoft.com/office/drawing/2014/main" id="{2A5A7A40-EF9F-224E-96CD-84FBD5A3A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0" name="Pijl: punthaak 399">
                      <a:extLst>
                        <a:ext uri="{FF2B5EF4-FFF2-40B4-BE49-F238E27FC236}">
                          <a16:creationId xmlns:a16="http://schemas.microsoft.com/office/drawing/2014/main" id="{FF1423B6-1E00-8241-8FC2-91B2A678A0F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61" name="Groep 380">
                <a:extLst>
                  <a:ext uri="{FF2B5EF4-FFF2-40B4-BE49-F238E27FC236}">
                    <a16:creationId xmlns:a16="http://schemas.microsoft.com/office/drawing/2014/main" id="{B582619D-03D3-A344-BE21-830C85CF364F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64" name="Rechthoek 383">
                  <a:extLst>
                    <a:ext uri="{FF2B5EF4-FFF2-40B4-BE49-F238E27FC236}">
                      <a16:creationId xmlns:a16="http://schemas.microsoft.com/office/drawing/2014/main" id="{F6DD67C4-E9DE-A94D-9225-808429FA3CC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5" name="Groep 384">
                  <a:extLst>
                    <a:ext uri="{FF2B5EF4-FFF2-40B4-BE49-F238E27FC236}">
                      <a16:creationId xmlns:a16="http://schemas.microsoft.com/office/drawing/2014/main" id="{3BD257BB-1265-5146-8FDE-3D543CD205B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66" name="Groep 385">
                    <a:extLst>
                      <a:ext uri="{FF2B5EF4-FFF2-40B4-BE49-F238E27FC236}">
                        <a16:creationId xmlns:a16="http://schemas.microsoft.com/office/drawing/2014/main" id="{3ACF29F4-4FA3-B742-B490-5771C0EDE60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70" name="Rechte verbindingslijn 389">
                      <a:extLst>
                        <a:ext uri="{FF2B5EF4-FFF2-40B4-BE49-F238E27FC236}">
                          <a16:creationId xmlns:a16="http://schemas.microsoft.com/office/drawing/2014/main" id="{5D4017D9-04F3-1241-857E-FC9AA13294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1" name="Rechte verbindingslijn 390">
                      <a:extLst>
                        <a:ext uri="{FF2B5EF4-FFF2-40B4-BE49-F238E27FC236}">
                          <a16:creationId xmlns:a16="http://schemas.microsoft.com/office/drawing/2014/main" id="{E7A14CDC-815C-CD49-84E4-FEEF516CC3C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2" name="Rechte verbindingslijn 391">
                      <a:extLst>
                        <a:ext uri="{FF2B5EF4-FFF2-40B4-BE49-F238E27FC236}">
                          <a16:creationId xmlns:a16="http://schemas.microsoft.com/office/drawing/2014/main" id="{18F21AA2-5FF4-9346-92FA-EC69B64EB1F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3" name="Rechte verbindingslijn 392">
                      <a:extLst>
                        <a:ext uri="{FF2B5EF4-FFF2-40B4-BE49-F238E27FC236}">
                          <a16:creationId xmlns:a16="http://schemas.microsoft.com/office/drawing/2014/main" id="{A5354C27-BC06-2248-B036-89C345F4A62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4" name="Rechte verbindingslijn 393">
                      <a:extLst>
                        <a:ext uri="{FF2B5EF4-FFF2-40B4-BE49-F238E27FC236}">
                          <a16:creationId xmlns:a16="http://schemas.microsoft.com/office/drawing/2014/main" id="{8DA9638A-4AA1-244D-9405-729918F7859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67" name="Groep 386">
                    <a:extLst>
                      <a:ext uri="{FF2B5EF4-FFF2-40B4-BE49-F238E27FC236}">
                        <a16:creationId xmlns:a16="http://schemas.microsoft.com/office/drawing/2014/main" id="{9DE73E4D-4289-C44A-8A2B-4C78752CC48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68" name="Rechthoek 387">
                      <a:extLst>
                        <a:ext uri="{FF2B5EF4-FFF2-40B4-BE49-F238E27FC236}">
                          <a16:creationId xmlns:a16="http://schemas.microsoft.com/office/drawing/2014/main" id="{3F2FA940-A771-D645-A7AC-31124ABA8F8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9" name="Pijl: punthaak 388">
                      <a:extLst>
                        <a:ext uri="{FF2B5EF4-FFF2-40B4-BE49-F238E27FC236}">
                          <a16:creationId xmlns:a16="http://schemas.microsoft.com/office/drawing/2014/main" id="{673DBAA6-50AC-DC4E-9660-08E1157A358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62" name="Rechthoek 381">
                <a:extLst>
                  <a:ext uri="{FF2B5EF4-FFF2-40B4-BE49-F238E27FC236}">
                    <a16:creationId xmlns:a16="http://schemas.microsoft.com/office/drawing/2014/main" id="{95C1BFDA-8FEB-6644-B168-08C613DF1493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63" name="Rechthoek 382">
                <a:extLst>
                  <a:ext uri="{FF2B5EF4-FFF2-40B4-BE49-F238E27FC236}">
                    <a16:creationId xmlns:a16="http://schemas.microsoft.com/office/drawing/2014/main" id="{2233C93C-E467-A64A-AB59-0360BE7FE4B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39" name="Rechte verbindingslijn 359">
              <a:extLst>
                <a:ext uri="{FF2B5EF4-FFF2-40B4-BE49-F238E27FC236}">
                  <a16:creationId xmlns:a16="http://schemas.microsoft.com/office/drawing/2014/main" id="{BB2772C2-0E89-AC4A-BF80-C7EC7E68FE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360">
              <a:extLst>
                <a:ext uri="{FF2B5EF4-FFF2-40B4-BE49-F238E27FC236}">
                  <a16:creationId xmlns:a16="http://schemas.microsoft.com/office/drawing/2014/main" id="{002BB8B9-C4B2-5545-A8CE-C9BFAF479C96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1" name="Ovaal 361">
              <a:extLst>
                <a:ext uri="{FF2B5EF4-FFF2-40B4-BE49-F238E27FC236}">
                  <a16:creationId xmlns:a16="http://schemas.microsoft.com/office/drawing/2014/main" id="{8E3AF16D-D1E9-B048-A678-EFF7327494F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362">
              <a:extLst>
                <a:ext uri="{FF2B5EF4-FFF2-40B4-BE49-F238E27FC236}">
                  <a16:creationId xmlns:a16="http://schemas.microsoft.com/office/drawing/2014/main" id="{86E4242D-F574-B647-B9CA-736E0D0F4160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3" name="Ovaal 363">
              <a:extLst>
                <a:ext uri="{FF2B5EF4-FFF2-40B4-BE49-F238E27FC236}">
                  <a16:creationId xmlns:a16="http://schemas.microsoft.com/office/drawing/2014/main" id="{B3083989-279C-1A49-9A83-EFC4317959C7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4" name="Rechthoek 364">
              <a:extLst>
                <a:ext uri="{FF2B5EF4-FFF2-40B4-BE49-F238E27FC236}">
                  <a16:creationId xmlns:a16="http://schemas.microsoft.com/office/drawing/2014/main" id="{199C0EA2-D57E-844E-93BC-B4AD3D5C3B3D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5" name="Ovaal 365">
              <a:extLst>
                <a:ext uri="{FF2B5EF4-FFF2-40B4-BE49-F238E27FC236}">
                  <a16:creationId xmlns:a16="http://schemas.microsoft.com/office/drawing/2014/main" id="{0FC19737-12D4-2D4E-8F86-B17690A16F23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6" name="Rechthoek 366">
              <a:extLst>
                <a:ext uri="{FF2B5EF4-FFF2-40B4-BE49-F238E27FC236}">
                  <a16:creationId xmlns:a16="http://schemas.microsoft.com/office/drawing/2014/main" id="{CDB5944B-DD95-5F45-BB4C-201CEB3AC1AA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47" name="Ovaal 367">
              <a:extLst>
                <a:ext uri="{FF2B5EF4-FFF2-40B4-BE49-F238E27FC236}">
                  <a16:creationId xmlns:a16="http://schemas.microsoft.com/office/drawing/2014/main" id="{B3DF2430-70CE-D349-A40A-7B9617E89642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48" name="Rechthoek 368">
              <a:extLst>
                <a:ext uri="{FF2B5EF4-FFF2-40B4-BE49-F238E27FC236}">
                  <a16:creationId xmlns:a16="http://schemas.microsoft.com/office/drawing/2014/main" id="{318A46BD-D718-9D44-93E9-136749FFFE5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49" name="Rechthoek 369">
              <a:extLst>
                <a:ext uri="{FF2B5EF4-FFF2-40B4-BE49-F238E27FC236}">
                  <a16:creationId xmlns:a16="http://schemas.microsoft.com/office/drawing/2014/main" id="{24070BEC-8EF2-5743-AF88-0A707A25253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50" name="Rechthoek 370">
              <a:extLst>
                <a:ext uri="{FF2B5EF4-FFF2-40B4-BE49-F238E27FC236}">
                  <a16:creationId xmlns:a16="http://schemas.microsoft.com/office/drawing/2014/main" id="{1A33B274-76D2-C440-BC0F-FEF8A7CF809D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E17D0D46-23C7-7F49-AF04-628D3B6DA8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3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7B0000A-FEF2-4813-9CA1-A12CB6F259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06358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3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67149" y="-885712"/>
            <a:ext cx="165773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TABLE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783772" y="1132114"/>
            <a:ext cx="10740571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2F6183-D569-445F-A418-9F132B7C1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4CE2B3BD-F9CC-46B1-84A1-FB61D2B02DD0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98" name="Meer informatie">
              <a:extLst>
                <a:ext uri="{FF2B5EF4-FFF2-40B4-BE49-F238E27FC236}">
                  <a16:creationId xmlns:a16="http://schemas.microsoft.com/office/drawing/2014/main" id="{9369C3A4-A850-4303-8F7A-C1CB79A9D4D4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20" name="Freeform 101">
                <a:extLst>
                  <a:ext uri="{FF2B5EF4-FFF2-40B4-BE49-F238E27FC236}">
                    <a16:creationId xmlns:a16="http://schemas.microsoft.com/office/drawing/2014/main" id="{7F1B35F9-CE2E-4179-98A4-494E1BD4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73934B11-22CF-494B-9F70-DA77F4DA5AF5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9E7BA6E4-7525-4F45-A577-44CA78972F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6F949CB7-1D3A-43F7-971B-BD809FCB3CD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90F95BD0-28E6-4BE0-879B-25501B191CF0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11C50450-CF14-4FBE-9838-D5A72D20E2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2" name="Rechte verbindingslijn 101">
              <a:extLst>
                <a:ext uri="{FF2B5EF4-FFF2-40B4-BE49-F238E27FC236}">
                  <a16:creationId xmlns:a16="http://schemas.microsoft.com/office/drawing/2014/main" id="{37811073-D020-4654-BF9C-79BEE07124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F155A47B-0237-45B1-A44D-7DB43EE1C295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04" name="Ovaal 103">
              <a:extLst>
                <a:ext uri="{FF2B5EF4-FFF2-40B4-BE49-F238E27FC236}">
                  <a16:creationId xmlns:a16="http://schemas.microsoft.com/office/drawing/2014/main" id="{E5558E4A-453B-4FF1-8677-6FB102A6F64E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BA4B868B-D861-4D8B-A48C-48A952EB086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06" name="Groep 105">
              <a:extLst>
                <a:ext uri="{FF2B5EF4-FFF2-40B4-BE49-F238E27FC236}">
                  <a16:creationId xmlns:a16="http://schemas.microsoft.com/office/drawing/2014/main" id="{9D4EE86F-7935-4961-B042-D8661F8F733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38B337FF-7BDC-479F-A4EA-14777BE10AF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2E4BE777-6A13-4E94-A092-0D18966A87C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9" name="Gelijkbenige driehoek 118">
                <a:extLst>
                  <a:ext uri="{FF2B5EF4-FFF2-40B4-BE49-F238E27FC236}">
                    <a16:creationId xmlns:a16="http://schemas.microsoft.com/office/drawing/2014/main" id="{A57602CA-9A1A-431A-AFFA-E10C56A7F3F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7" name="Rechte verbindingslijn 106">
              <a:extLst>
                <a:ext uri="{FF2B5EF4-FFF2-40B4-BE49-F238E27FC236}">
                  <a16:creationId xmlns:a16="http://schemas.microsoft.com/office/drawing/2014/main" id="{4D4C5C0E-A165-45A3-8F38-89ADF0FD69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08" name="Tabel icoon">
              <a:extLst>
                <a:ext uri="{FF2B5EF4-FFF2-40B4-BE49-F238E27FC236}">
                  <a16:creationId xmlns:a16="http://schemas.microsoft.com/office/drawing/2014/main" id="{E39788E8-1932-4FE3-AEED-AD39A64DF7D5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98E51796-1F6D-4C79-8429-F7CCB3BE1B3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C613C528-E8DA-4FE7-A95F-6314C17C17C8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cxnSp>
            <p:nvCxnSpPr>
              <p:cNvPr id="111" name="Rechte verbindingslijn 110">
                <a:extLst>
                  <a:ext uri="{FF2B5EF4-FFF2-40B4-BE49-F238E27FC236}">
                    <a16:creationId xmlns:a16="http://schemas.microsoft.com/office/drawing/2014/main" id="{4291C8D0-A40B-454A-9BF7-9C8A9ECAE21F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chte verbindingslijn 111">
                <a:extLst>
                  <a:ext uri="{FF2B5EF4-FFF2-40B4-BE49-F238E27FC236}">
                    <a16:creationId xmlns:a16="http://schemas.microsoft.com/office/drawing/2014/main" id="{4BC90FC5-83C0-4118-9C69-AA397034C611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4B7F040F-3CD9-4A03-9A9F-149B0FB6F54A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09664B1A-20BC-419C-9F0C-8DD99B1471EB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chte verbindingslijn 114">
                <a:extLst>
                  <a:ext uri="{FF2B5EF4-FFF2-40B4-BE49-F238E27FC236}">
                    <a16:creationId xmlns:a16="http://schemas.microsoft.com/office/drawing/2014/main" id="{E6BB1B69-9361-4EEF-8085-D164EBA0EF91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4BBAC329-B735-4916-8204-22798B5BDCA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6931CA1C-63E7-324D-9899-CC831447782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00629" y="-885712"/>
            <a:ext cx="19907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SMARTART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44" name="Tijdelijke aanduiding voor SmartArt 7">
            <a:extLst>
              <a:ext uri="{FF2B5EF4-FFF2-40B4-BE49-F238E27FC236}">
                <a16:creationId xmlns:a16="http://schemas.microsoft.com/office/drawing/2014/main" id="{CC746AC5-2F4B-40BE-8B17-FC8EAC06452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783771" y="1132114"/>
            <a:ext cx="10740572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05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SmartArt.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5F0868-138C-4637-83F8-0D8B77927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20" name="Instruction">
            <a:extLst>
              <a:ext uri="{FF2B5EF4-FFF2-40B4-BE49-F238E27FC236}">
                <a16:creationId xmlns:a16="http://schemas.microsoft.com/office/drawing/2014/main" id="{54C8E54D-929F-41EB-9CD1-4C1408E2F1E3}"/>
              </a:ext>
            </a:extLst>
          </p:cNvPr>
          <p:cNvGrpSpPr/>
          <p:nvPr userDrawn="1"/>
        </p:nvGrpSpPr>
        <p:grpSpPr>
          <a:xfrm>
            <a:off x="12389714" y="0"/>
            <a:ext cx="3183678" cy="3835021"/>
            <a:chOff x="12391601" y="0"/>
            <a:chExt cx="3183678" cy="3835021"/>
          </a:xfrm>
        </p:grpSpPr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C8DC3F27-E52B-491C-AD29-B22BDD9446B9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SmartArt</a:t>
              </a:r>
            </a:p>
          </p:txBody>
        </p:sp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E999434E-95E2-43B5-998F-605D27D2EF82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23" name="Rechte verbindingslijn 122">
              <a:extLst>
                <a:ext uri="{FF2B5EF4-FFF2-40B4-BE49-F238E27FC236}">
                  <a16:creationId xmlns:a16="http://schemas.microsoft.com/office/drawing/2014/main" id="{CE8716CB-B939-4983-ADD9-2A739C0DD4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4" name="Rechte verbindingslijn 123">
              <a:extLst>
                <a:ext uri="{FF2B5EF4-FFF2-40B4-BE49-F238E27FC236}">
                  <a16:creationId xmlns:a16="http://schemas.microsoft.com/office/drawing/2014/main" id="{1A261D2F-288E-4D91-9BFC-7AB6CA134E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D662FC10-969D-4030-A556-17C6894F98D4}"/>
                </a:ext>
              </a:extLst>
            </p:cNvPr>
            <p:cNvSpPr/>
            <p:nvPr userDrawn="1"/>
          </p:nvSpPr>
          <p:spPr>
            <a:xfrm>
              <a:off x="12757283" y="432552"/>
              <a:ext cx="2812028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SmartArt object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SmartArt object. </a:t>
              </a: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26" name="Rechte verbindingslijn 125">
              <a:extLst>
                <a:ext uri="{FF2B5EF4-FFF2-40B4-BE49-F238E27FC236}">
                  <a16:creationId xmlns:a16="http://schemas.microsoft.com/office/drawing/2014/main" id="{17A7BEC9-3E73-49CB-86F9-3597847E24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77685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9733C611-6563-44DC-B1A7-0040DC4E0DB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DD41F541-5A5B-4E05-84B9-97EA25BC569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On the left side of the window, select the preferred type. Then click on the preferred object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29" name="Groep 128">
              <a:extLst>
                <a:ext uri="{FF2B5EF4-FFF2-40B4-BE49-F238E27FC236}">
                  <a16:creationId xmlns:a16="http://schemas.microsoft.com/office/drawing/2014/main" id="{5F74CA54-014B-4998-9DEB-7068F9E0677F}"/>
                </a:ext>
              </a:extLst>
            </p:cNvPr>
            <p:cNvGrpSpPr/>
            <p:nvPr userDrawn="1"/>
          </p:nvGrpSpPr>
          <p:grpSpPr>
            <a:xfrm>
              <a:off x="12757282" y="2335175"/>
              <a:ext cx="825500" cy="209550"/>
              <a:chOff x="13504624" y="2482850"/>
              <a:chExt cx="825500" cy="209550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622E530D-577F-44CC-8672-D9FD1C9B27C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46" name="Rechte verbindingslijn 145">
                <a:extLst>
                  <a:ext uri="{FF2B5EF4-FFF2-40B4-BE49-F238E27FC236}">
                    <a16:creationId xmlns:a16="http://schemas.microsoft.com/office/drawing/2014/main" id="{A28D3037-926E-47E4-99BA-A265FD58D6A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7" name="Gelijkbenige driehoek 146">
                <a:extLst>
                  <a:ext uri="{FF2B5EF4-FFF2-40B4-BE49-F238E27FC236}">
                    <a16:creationId xmlns:a16="http://schemas.microsoft.com/office/drawing/2014/main" id="{E92382FD-C22D-43B9-A3DD-119B26915B0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Ovaal 129">
              <a:extLst>
                <a:ext uri="{FF2B5EF4-FFF2-40B4-BE49-F238E27FC236}">
                  <a16:creationId xmlns:a16="http://schemas.microsoft.com/office/drawing/2014/main" id="{7D3844E6-997D-4391-A3CC-B8DAFD134819}"/>
                </a:ext>
              </a:extLst>
            </p:cNvPr>
            <p:cNvSpPr/>
            <p:nvPr userDrawn="1"/>
          </p:nvSpPr>
          <p:spPr>
            <a:xfrm>
              <a:off x="12391601" y="285262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68CCDC09-6230-4D7B-9EB1-E52C9CC287E4}"/>
                </a:ext>
              </a:extLst>
            </p:cNvPr>
            <p:cNvSpPr/>
            <p:nvPr userDrawn="1"/>
          </p:nvSpPr>
          <p:spPr>
            <a:xfrm>
              <a:off x="12757283" y="2918684"/>
              <a:ext cx="2817996" cy="91633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‘SmartArt Tools - Format’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you can edit shape fills and line colors.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/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you can find numerous settings for text lay-out.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2" name="Rechte verbindingslijn 131">
              <a:extLst>
                <a:ext uri="{FF2B5EF4-FFF2-40B4-BE49-F238E27FC236}">
                  <a16:creationId xmlns:a16="http://schemas.microsoft.com/office/drawing/2014/main" id="{230052A0-9704-439A-8CA4-B7DC0101CD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6494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D1451D27-4D0D-48F3-92CE-FDE785642A7C}"/>
                </a:ext>
              </a:extLst>
            </p:cNvPr>
            <p:cNvGrpSpPr/>
            <p:nvPr userDrawn="1"/>
          </p:nvGrpSpPr>
          <p:grpSpPr>
            <a:xfrm>
              <a:off x="12762292" y="1147286"/>
              <a:ext cx="390792" cy="312040"/>
              <a:chOff x="7741071" y="1082154"/>
              <a:chExt cx="589013" cy="470317"/>
            </a:xfrm>
          </p:grpSpPr>
          <p:sp>
            <p:nvSpPr>
              <p:cNvPr id="134" name="Pijl: punthaak 133">
                <a:extLst>
                  <a:ext uri="{FF2B5EF4-FFF2-40B4-BE49-F238E27FC236}">
                    <a16:creationId xmlns:a16="http://schemas.microsoft.com/office/drawing/2014/main" id="{4466DFB9-90AE-4E5E-B286-781206475BD9}"/>
                  </a:ext>
                </a:extLst>
              </p:cNvPr>
              <p:cNvSpPr/>
              <p:nvPr userDrawn="1"/>
            </p:nvSpPr>
            <p:spPr>
              <a:xfrm>
                <a:off x="7741071" y="1082154"/>
                <a:ext cx="504056" cy="336748"/>
              </a:xfrm>
              <a:prstGeom prst="chevron">
                <a:avLst>
                  <a:gd name="adj" fmla="val 33421"/>
                </a:avLst>
              </a:prstGeom>
              <a:solidFill>
                <a:srgbClr val="BAD2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hthoek 134">
                <a:extLst>
                  <a:ext uri="{FF2B5EF4-FFF2-40B4-BE49-F238E27FC236}">
                    <a16:creationId xmlns:a16="http://schemas.microsoft.com/office/drawing/2014/main" id="{EA8C18B9-8C72-42CA-8FBE-024AC2A890A1}"/>
                  </a:ext>
                </a:extLst>
              </p:cNvPr>
              <p:cNvSpPr/>
              <p:nvPr userDrawn="1"/>
            </p:nvSpPr>
            <p:spPr>
              <a:xfrm>
                <a:off x="7896789" y="1235205"/>
                <a:ext cx="433295" cy="3172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6" name="Groep 135">
                <a:extLst>
                  <a:ext uri="{FF2B5EF4-FFF2-40B4-BE49-F238E27FC236}">
                    <a16:creationId xmlns:a16="http://schemas.microsoft.com/office/drawing/2014/main" id="{BC000840-49C1-4FE9-990C-FEEE2BC50A81}"/>
                  </a:ext>
                </a:extLst>
              </p:cNvPr>
              <p:cNvGrpSpPr/>
              <p:nvPr userDrawn="1"/>
            </p:nvGrpSpPr>
            <p:grpSpPr>
              <a:xfrm>
                <a:off x="7966294" y="1306401"/>
                <a:ext cx="308524" cy="31227"/>
                <a:chOff x="7966294" y="1306401"/>
                <a:chExt cx="308524" cy="31227"/>
              </a:xfrm>
            </p:grpSpPr>
            <p:sp>
              <p:nvSpPr>
                <p:cNvPr id="143" name="Ovaal 142">
                  <a:extLst>
                    <a:ext uri="{FF2B5EF4-FFF2-40B4-BE49-F238E27FC236}">
                      <a16:creationId xmlns:a16="http://schemas.microsoft.com/office/drawing/2014/main" id="{D4C3DEAE-1A1C-4034-A39E-38077818785B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4" name="Rechte verbindingslijn 143">
                  <a:extLst>
                    <a:ext uri="{FF2B5EF4-FFF2-40B4-BE49-F238E27FC236}">
                      <a16:creationId xmlns:a16="http://schemas.microsoft.com/office/drawing/2014/main" id="{5424471E-428A-4845-8BEB-12E19AF15B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7" name="Groep 136">
                <a:extLst>
                  <a:ext uri="{FF2B5EF4-FFF2-40B4-BE49-F238E27FC236}">
                    <a16:creationId xmlns:a16="http://schemas.microsoft.com/office/drawing/2014/main" id="{CC3D9309-70AF-4C34-933F-684CD4EFE200}"/>
                  </a:ext>
                </a:extLst>
              </p:cNvPr>
              <p:cNvGrpSpPr/>
              <p:nvPr userDrawn="1"/>
            </p:nvGrpSpPr>
            <p:grpSpPr>
              <a:xfrm>
                <a:off x="7966294" y="1381787"/>
                <a:ext cx="308524" cy="31227"/>
                <a:chOff x="7966294" y="1306401"/>
                <a:chExt cx="308524" cy="31227"/>
              </a:xfrm>
            </p:grpSpPr>
            <p:sp>
              <p:nvSpPr>
                <p:cNvPr id="141" name="Ovaal 140">
                  <a:extLst>
                    <a:ext uri="{FF2B5EF4-FFF2-40B4-BE49-F238E27FC236}">
                      <a16:creationId xmlns:a16="http://schemas.microsoft.com/office/drawing/2014/main" id="{D68B2077-E3D1-4DE8-95F3-D70AF7A55CD2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2" name="Rechte verbindingslijn 141">
                  <a:extLst>
                    <a:ext uri="{FF2B5EF4-FFF2-40B4-BE49-F238E27FC236}">
                      <a16:creationId xmlns:a16="http://schemas.microsoft.com/office/drawing/2014/main" id="{8ACE2339-C9E4-4E59-8912-C8CDD6084A0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8" name="Groep 137">
                <a:extLst>
                  <a:ext uri="{FF2B5EF4-FFF2-40B4-BE49-F238E27FC236}">
                    <a16:creationId xmlns:a16="http://schemas.microsoft.com/office/drawing/2014/main" id="{2D53EC20-9DCD-4929-BBF4-98458C7DE9C2}"/>
                  </a:ext>
                </a:extLst>
              </p:cNvPr>
              <p:cNvGrpSpPr/>
              <p:nvPr userDrawn="1"/>
            </p:nvGrpSpPr>
            <p:grpSpPr>
              <a:xfrm>
                <a:off x="7966294" y="1457173"/>
                <a:ext cx="308524" cy="31227"/>
                <a:chOff x="7966294" y="1306401"/>
                <a:chExt cx="308524" cy="31227"/>
              </a:xfrm>
            </p:grpSpPr>
            <p:sp>
              <p:nvSpPr>
                <p:cNvPr id="139" name="Ovaal 138">
                  <a:extLst>
                    <a:ext uri="{FF2B5EF4-FFF2-40B4-BE49-F238E27FC236}">
                      <a16:creationId xmlns:a16="http://schemas.microsoft.com/office/drawing/2014/main" id="{AB444A74-3A32-485E-B7AF-7B805791B445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0" name="Rechte verbindingslijn 139">
                  <a:extLst>
                    <a:ext uri="{FF2B5EF4-FFF2-40B4-BE49-F238E27FC236}">
                      <a16:creationId xmlns:a16="http://schemas.microsoft.com/office/drawing/2014/main" id="{871EAFFC-7DBD-42F0-88DD-9097B888DDD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71A33004-5394-F340-B0DE-D620DCAC2C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0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jdelijke aanduiding voor media 28">
            <a:extLst>
              <a:ext uri="{FF2B5EF4-FFF2-40B4-BE49-F238E27FC236}">
                <a16:creationId xmlns:a16="http://schemas.microsoft.com/office/drawing/2014/main" id="{15A68F9C-17D9-48D7-B5F1-02C66FDE94DA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0" y="50400"/>
            <a:ext cx="12192000" cy="6807600"/>
          </a:xfrm>
          <a:solidFill>
            <a:schemeClr val="bg1">
              <a:lumMod val="95000"/>
            </a:schemeClr>
          </a:solidFill>
        </p:spPr>
        <p:txBody>
          <a:bodyPr tIns="2880000" bIns="0" anchor="t" anchorCtr="0"/>
          <a:lstStyle>
            <a:lvl1pPr marL="0" indent="0" algn="ctr">
              <a:buFont typeface="Arial" panose="020B0604020202020204" pitchFamily="34" charset="0"/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video.</a:t>
            </a:r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0762" y="-885712"/>
            <a:ext cx="171050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noProof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VIDEO (100%)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4C53A60-FF81-4C07-B11A-D2D3FE6EA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3D02492E-735F-43A9-B20F-42B84C1F4360}"/>
              </a:ext>
            </a:extLst>
          </p:cNvPr>
          <p:cNvGrpSpPr/>
          <p:nvPr userDrawn="1"/>
        </p:nvGrpSpPr>
        <p:grpSpPr>
          <a:xfrm>
            <a:off x="12389714" y="0"/>
            <a:ext cx="3183678" cy="5176544"/>
            <a:chOff x="12391601" y="0"/>
            <a:chExt cx="3183678" cy="5176544"/>
          </a:xfrm>
        </p:grpSpPr>
        <p:grpSp>
          <p:nvGrpSpPr>
            <p:cNvPr id="142" name="Video icoon">
              <a:extLst>
                <a:ext uri="{FF2B5EF4-FFF2-40B4-BE49-F238E27FC236}">
                  <a16:creationId xmlns:a16="http://schemas.microsoft.com/office/drawing/2014/main" id="{A1A772F4-F39A-4EE3-925F-04B8A1BBDE2B}"/>
                </a:ext>
              </a:extLst>
            </p:cNvPr>
            <p:cNvGrpSpPr/>
            <p:nvPr userDrawn="1"/>
          </p:nvGrpSpPr>
          <p:grpSpPr>
            <a:xfrm>
              <a:off x="12757282" y="1122460"/>
              <a:ext cx="326087" cy="328143"/>
              <a:chOff x="8066315" y="1676399"/>
              <a:chExt cx="1371600" cy="1380253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4D8B6F3-EACF-4565-9FE9-1BE1A15B877B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1" name="Vrije vorm 112">
                <a:extLst>
                  <a:ext uri="{FF2B5EF4-FFF2-40B4-BE49-F238E27FC236}">
                    <a16:creationId xmlns:a16="http://schemas.microsoft.com/office/drawing/2014/main" id="{67C939F3-B52E-42FB-8F53-92377F093B25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2" name="Vrije vorm 113">
                <a:extLst>
                  <a:ext uri="{FF2B5EF4-FFF2-40B4-BE49-F238E27FC236}">
                    <a16:creationId xmlns:a16="http://schemas.microsoft.com/office/drawing/2014/main" id="{B096545B-D3BC-47A9-9866-BDF0744BA39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ABD8B692-D565-42B4-B757-3FDD249F31E3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video</a:t>
              </a:r>
            </a:p>
          </p:txBody>
        </p:sp>
        <p:sp>
          <p:nvSpPr>
            <p:cNvPr id="144" name="Ovaal 143">
              <a:extLst>
                <a:ext uri="{FF2B5EF4-FFF2-40B4-BE49-F238E27FC236}">
                  <a16:creationId xmlns:a16="http://schemas.microsoft.com/office/drawing/2014/main" id="{4ED62B39-9598-4DA4-A700-EE1F1850D26B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F66DB6F1-57B4-4324-9247-A85074E50C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46" name="Rechte verbindingslijn 145">
              <a:extLst>
                <a:ext uri="{FF2B5EF4-FFF2-40B4-BE49-F238E27FC236}">
                  <a16:creationId xmlns:a16="http://schemas.microsoft.com/office/drawing/2014/main" id="{0A18BBF5-75BC-4339-98BC-1C99C3AE7D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02BE49AE-C751-40BF-9A0E-23D17840DD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image/video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video.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BD4CA683-F66B-4081-A123-E46E586BEBEC}"/>
                </a:ext>
              </a:extLst>
            </p:cNvPr>
            <p:cNvGrpSpPr/>
            <p:nvPr userDrawn="1"/>
          </p:nvGrpSpPr>
          <p:grpSpPr>
            <a:xfrm>
              <a:off x="12396764" y="4275388"/>
              <a:ext cx="3178515" cy="901156"/>
              <a:chOff x="12396764" y="4439101"/>
              <a:chExt cx="3178515" cy="901156"/>
            </a:xfrm>
          </p:grpSpPr>
          <p:grpSp>
            <p:nvGrpSpPr>
              <p:cNvPr id="175" name="Meer informatie">
                <a:extLst>
                  <a:ext uri="{FF2B5EF4-FFF2-40B4-BE49-F238E27FC236}">
                    <a16:creationId xmlns:a16="http://schemas.microsoft.com/office/drawing/2014/main" id="{EE9416A7-E485-4FBF-9319-8E23E1EE396E}"/>
                  </a:ext>
                </a:extLst>
              </p:cNvPr>
              <p:cNvGrpSpPr/>
              <p:nvPr userDrawn="1"/>
            </p:nvGrpSpPr>
            <p:grpSpPr>
              <a:xfrm>
                <a:off x="12396764" y="4556984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77" name="Freeform 101">
                  <a:extLst>
                    <a:ext uri="{FF2B5EF4-FFF2-40B4-BE49-F238E27FC236}">
                      <a16:creationId xmlns:a16="http://schemas.microsoft.com/office/drawing/2014/main" id="{9E91CF0A-6E2B-491D-9F97-586431C2B7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noProof="0"/>
                </a:p>
              </p:txBody>
            </p:sp>
            <p:sp>
              <p:nvSpPr>
                <p:cNvPr id="178" name="Rechthoek 177">
                  <a:extLst>
                    <a:ext uri="{FF2B5EF4-FFF2-40B4-BE49-F238E27FC236}">
                      <a16:creationId xmlns:a16="http://schemas.microsoft.com/office/drawing/2014/main" id="{C8B0A661-4375-4D5C-BC92-3523B6591E35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Want to know more?</a:t>
                  </a:r>
                  <a:b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Go to the slide named </a:t>
                  </a: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79" name="Rechte verbindingslijn 178">
                  <a:extLst>
                    <a:ext uri="{FF2B5EF4-FFF2-40B4-BE49-F238E27FC236}">
                      <a16:creationId xmlns:a16="http://schemas.microsoft.com/office/drawing/2014/main" id="{33999E89-5206-447D-9E1E-B8679A20C0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AE65A2C0-02EC-4D97-880B-E6D9382962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439101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AC8F70B4-333E-4F5D-83DC-6E0243513D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3264F55A-8D1A-4841-AE90-BB44DD05016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video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1AC3A7EC-1F27-406F-A2D2-217D227CA8A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F2B90F8E-3FE4-4660-B5EC-8D519C62C56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23B17EEF-4B86-4288-8F78-592F4C81A0E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4" name="Gelijkbenige driehoek 173">
                <a:extLst>
                  <a:ext uri="{FF2B5EF4-FFF2-40B4-BE49-F238E27FC236}">
                    <a16:creationId xmlns:a16="http://schemas.microsoft.com/office/drawing/2014/main" id="{2840B526-BECA-41B6-A265-B67A60F189E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46D49D3D-C6EF-46B0-BBD3-91E62C8C11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0BF9244E-C1AF-42BF-AD9D-489252CB3B0A}"/>
                </a:ext>
              </a:extLst>
            </p:cNvPr>
            <p:cNvSpPr/>
            <p:nvPr userDrawn="1"/>
          </p:nvSpPr>
          <p:spPr>
            <a:xfrm>
              <a:off x="12757283" y="2684014"/>
              <a:ext cx="2817996" cy="8873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To scale or drag the video, go to the tab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‘Video Tools - Format’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click on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the button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Scale the video with the spheres and scale the video frame with the corners.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4" name="Rechte verbindingslijn 153">
              <a:extLst>
                <a:ext uri="{FF2B5EF4-FFF2-40B4-BE49-F238E27FC236}">
                  <a16:creationId xmlns:a16="http://schemas.microsoft.com/office/drawing/2014/main" id="{84C351DA-484F-4DB7-BED7-2E417A08DC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5" name="Groep 154">
              <a:extLst>
                <a:ext uri="{FF2B5EF4-FFF2-40B4-BE49-F238E27FC236}">
                  <a16:creationId xmlns:a16="http://schemas.microsoft.com/office/drawing/2014/main" id="{275A28EA-6B85-4299-91CE-F91C338C116F}"/>
                </a:ext>
              </a:extLst>
            </p:cNvPr>
            <p:cNvGrpSpPr/>
            <p:nvPr userDrawn="1"/>
          </p:nvGrpSpPr>
          <p:grpSpPr>
            <a:xfrm>
              <a:off x="12696514" y="3527144"/>
              <a:ext cx="514284" cy="612918"/>
              <a:chOff x="12682980" y="3403241"/>
              <a:chExt cx="622284" cy="741632"/>
            </a:xfrm>
          </p:grpSpPr>
          <p:grpSp>
            <p:nvGrpSpPr>
              <p:cNvPr id="156" name="Groep 155">
                <a:extLst>
                  <a:ext uri="{FF2B5EF4-FFF2-40B4-BE49-F238E27FC236}">
                    <a16:creationId xmlns:a16="http://schemas.microsoft.com/office/drawing/2014/main" id="{D3DECA22-F857-4F9D-8F84-C10C85B73394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59" name="Groep 158">
                  <a:extLst>
                    <a:ext uri="{FF2B5EF4-FFF2-40B4-BE49-F238E27FC236}">
                      <a16:creationId xmlns:a16="http://schemas.microsoft.com/office/drawing/2014/main" id="{63DAD3CA-48A0-400B-808D-7E318ACBA19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66" name="Groep 165">
                    <a:extLst>
                      <a:ext uri="{FF2B5EF4-FFF2-40B4-BE49-F238E27FC236}">
                        <a16:creationId xmlns:a16="http://schemas.microsoft.com/office/drawing/2014/main" id="{42BDCAC9-DE05-49CD-A0FB-277F509D51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69" name="Rechthoek 168">
                      <a:extLst>
                        <a:ext uri="{FF2B5EF4-FFF2-40B4-BE49-F238E27FC236}">
                          <a16:creationId xmlns:a16="http://schemas.microsoft.com/office/drawing/2014/main" id="{06D937A8-1290-48CD-96D9-D2857B99E6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C78286D8-FC88-4C93-B2CE-9DD5B1778D8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1" name="Ovaal 170">
                      <a:extLst>
                        <a:ext uri="{FF2B5EF4-FFF2-40B4-BE49-F238E27FC236}">
                          <a16:creationId xmlns:a16="http://schemas.microsoft.com/office/drawing/2014/main" id="{EEA35276-F408-4F54-BA7F-95C2C0EF8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67" name="Afbeelding 166">
                    <a:extLst>
                      <a:ext uri="{FF2B5EF4-FFF2-40B4-BE49-F238E27FC236}">
                        <a16:creationId xmlns:a16="http://schemas.microsoft.com/office/drawing/2014/main" id="{556CBF93-5544-41E8-82C4-82702E5BECB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Afbeelding 167">
                    <a:extLst>
                      <a:ext uri="{FF2B5EF4-FFF2-40B4-BE49-F238E27FC236}">
                        <a16:creationId xmlns:a16="http://schemas.microsoft.com/office/drawing/2014/main" id="{E76F04E3-9072-4861-98A2-B27820D3335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199D95BA-C1F5-42FD-A2EE-C5256BEB0E2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7E616FCE-D978-4F61-B5AE-B694538A468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5" name="Rechthoek 164">
                    <a:extLst>
                      <a:ext uri="{FF2B5EF4-FFF2-40B4-BE49-F238E27FC236}">
                        <a16:creationId xmlns:a16="http://schemas.microsoft.com/office/drawing/2014/main" id="{1CA147D9-4C75-4451-9A28-8EA69C40A16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4728B03D-50EA-4F29-9CF8-80428AEE4D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2" name="Rechthoek 161">
                    <a:extLst>
                      <a:ext uri="{FF2B5EF4-FFF2-40B4-BE49-F238E27FC236}">
                        <a16:creationId xmlns:a16="http://schemas.microsoft.com/office/drawing/2014/main" id="{808C606E-C636-483E-9A43-FB4C5190C8A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4F6B8671-3BD8-472E-A2FA-595BC2D0D98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5E9D733F-C7D8-4715-9B35-BCCDB3610E57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Crop</a:t>
                </a:r>
              </a:p>
            </p:txBody>
          </p:sp>
          <p:sp>
            <p:nvSpPr>
              <p:cNvPr id="158" name="Gelijkbenige driehoek 157">
                <a:extLst>
                  <a:ext uri="{FF2B5EF4-FFF2-40B4-BE49-F238E27FC236}">
                    <a16:creationId xmlns:a16="http://schemas.microsoft.com/office/drawing/2014/main" id="{DCC7863D-CACA-4790-B43A-8BFF53EC27E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F3F21-20D1-454A-949B-17DB1FBD752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104" name="Rechthoek 103"/>
          <p:cNvSpPr/>
          <p:nvPr userDrawn="1"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000" b="1" noProof="0">
              <a:solidFill>
                <a:schemeClr val="tx1"/>
              </a:solidFill>
            </a:endParaRPr>
          </a:p>
        </p:txBody>
      </p:sp>
      <p:sp>
        <p:nvSpPr>
          <p:cNvPr id="105" name="Tekstvak 104"/>
          <p:cNvSpPr txBox="1"/>
          <p:nvPr userDrawn="1"/>
        </p:nvSpPr>
        <p:spPr>
          <a:xfrm>
            <a:off x="8533159" y="-399456"/>
            <a:ext cx="3636616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400" noProof="0" dirty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Instruction slide: YouTube links</a:t>
            </a:r>
          </a:p>
        </p:txBody>
      </p:sp>
      <p:sp>
        <p:nvSpPr>
          <p:cNvPr id="106" name="Tekstvak 105"/>
          <p:cNvSpPr txBox="1"/>
          <p:nvPr userDrawn="1"/>
        </p:nvSpPr>
        <p:spPr>
          <a:xfrm>
            <a:off x="692696" y="692696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>
                <a:solidFill>
                  <a:srgbClr val="0096A5"/>
                </a:solidFill>
                <a:latin typeface="Oswald" panose="02000503000000000000" pitchFamily="2" charset="0"/>
              </a:rPr>
              <a:t>Video instructions – YouTube links</a:t>
            </a:r>
          </a:p>
        </p:txBody>
      </p:sp>
      <p:cxnSp>
        <p:nvCxnSpPr>
          <p:cNvPr id="107" name="Rechte verbindingslijn 106"/>
          <p:cNvCxnSpPr/>
          <p:nvPr userDrawn="1"/>
        </p:nvCxnSpPr>
        <p:spPr>
          <a:xfrm>
            <a:off x="338793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/>
          <p:nvPr userDrawn="1"/>
        </p:nvCxnSpPr>
        <p:spPr>
          <a:xfrm>
            <a:off x="608317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/>
          <p:cNvCxnSpPr>
            <a:cxnSpLocks/>
          </p:cNvCxnSpPr>
          <p:nvPr userDrawn="1"/>
        </p:nvCxnSpPr>
        <p:spPr>
          <a:xfrm flipH="1">
            <a:off x="671042" y="3879057"/>
            <a:ext cx="8107374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H2">
            <a:hlinkClick r:id="" action="ppaction://noaction"/>
          </p:cNvPr>
          <p:cNvSpPr txBox="1"/>
          <p:nvPr userDrawn="1"/>
        </p:nvSpPr>
        <p:spPr>
          <a:xfrm>
            <a:off x="1029525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Text Levels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https://youtu.be/0S5JXp8v6iM</a:t>
            </a:r>
            <a:endParaRPr lang="en-US" sz="10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H2">
            <a:hlinkClick r:id="" action="ppaction://noaction"/>
          </p:cNvPr>
          <p:cNvSpPr txBox="1"/>
          <p:nvPr userDrawn="1"/>
        </p:nvSpPr>
        <p:spPr>
          <a:xfrm>
            <a:off x="3675873" y="2742907"/>
            <a:ext cx="2163787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Images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https://youtu.be/u-AgyEON7cU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H2">
            <a:hlinkClick r:id="" action="ppaction://noaction"/>
          </p:cNvPr>
          <p:cNvSpPr txBox="1"/>
          <p:nvPr userDrawn="1"/>
        </p:nvSpPr>
        <p:spPr>
          <a:xfrm>
            <a:off x="6469466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Charts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https://youtu.be/oNGTAj4ajJ4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3" name="Grafiek icoon"/>
          <p:cNvGrpSpPr/>
          <p:nvPr userDrawn="1"/>
        </p:nvGrpSpPr>
        <p:grpSpPr>
          <a:xfrm>
            <a:off x="7251715" y="2184001"/>
            <a:ext cx="358163" cy="389873"/>
            <a:chOff x="12468049" y="1754144"/>
            <a:chExt cx="339072" cy="369091"/>
          </a:xfrm>
        </p:grpSpPr>
        <p:sp>
          <p:nvSpPr>
            <p:cNvPr id="114" name="Rechthoek 113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15" name="Rechthoek 114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22" name="Rechthoek 12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29" name="H2">
            <a:hlinkClick r:id="" action="ppaction://noaction"/>
          </p:cNvPr>
          <p:cNvSpPr txBox="1"/>
          <p:nvPr userDrawn="1"/>
        </p:nvSpPr>
        <p:spPr>
          <a:xfrm>
            <a:off x="1064360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Tables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https://youtu.be/t1mKSiMRSxE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0" name="H2">
            <a:hlinkClick r:id="" action="ppaction://noaction"/>
          </p:cNvPr>
          <p:cNvSpPr txBox="1"/>
          <p:nvPr userDrawn="1"/>
        </p:nvSpPr>
        <p:spPr>
          <a:xfrm>
            <a:off x="3809062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Videos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https://youtu.be/o9RYr_eARno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2" name="Tabel icoon"/>
          <p:cNvGrpSpPr/>
          <p:nvPr userDrawn="1"/>
        </p:nvGrpSpPr>
        <p:grpSpPr>
          <a:xfrm>
            <a:off x="1804791" y="4385923"/>
            <a:ext cx="447009" cy="403759"/>
            <a:chOff x="6072040" y="3376043"/>
            <a:chExt cx="1227920" cy="1109109"/>
          </a:xfrm>
        </p:grpSpPr>
        <p:sp>
          <p:nvSpPr>
            <p:cNvPr id="133" name="Rechthoek 132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34" name="Rechthoek 133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cxnSp>
          <p:nvCxnSpPr>
            <p:cNvPr id="135" name="Rechte verbindingslijn 134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echte verbindingslijn 135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Rechte verbindingslijn 136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Rechte verbindingslijn 137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Rechte verbindingslijn 138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hoek 139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41" name="Video icoon"/>
          <p:cNvGrpSpPr/>
          <p:nvPr userDrawn="1"/>
        </p:nvGrpSpPr>
        <p:grpSpPr>
          <a:xfrm>
            <a:off x="4594984" y="4392446"/>
            <a:ext cx="400553" cy="403079"/>
            <a:chOff x="8066315" y="1676399"/>
            <a:chExt cx="1371600" cy="1380253"/>
          </a:xfrm>
        </p:grpSpPr>
        <p:sp>
          <p:nvSpPr>
            <p:cNvPr id="142" name="Rechthoek 141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3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4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46" name="Knop uitleg"/>
          <p:cNvGrpSpPr/>
          <p:nvPr userDrawn="1"/>
        </p:nvGrpSpPr>
        <p:grpSpPr>
          <a:xfrm>
            <a:off x="9491567" y="2860358"/>
            <a:ext cx="1944216" cy="2037397"/>
            <a:chOff x="9275416" y="2755352"/>
            <a:chExt cx="1944216" cy="2037397"/>
          </a:xfrm>
        </p:grpSpPr>
        <p:sp>
          <p:nvSpPr>
            <p:cNvPr id="147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148" name="Groep 147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149" name="Ovaal 148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this slide in the slideshow and click on the preferred YouTube-link</a:t>
                </a:r>
                <a:endParaRPr lang="en-US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69" name="Groep 168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70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1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172" name="Tijdelijke aanduiding voor tekst 58"/>
          <p:cNvSpPr txBox="1">
            <a:spLocks/>
          </p:cNvSpPr>
          <p:nvPr userDrawn="1"/>
        </p:nvSpPr>
        <p:spPr>
          <a:xfrm>
            <a:off x="0" y="6750000"/>
            <a:ext cx="12169775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noProof="0"/>
          </a:p>
        </p:txBody>
      </p:sp>
      <p:cxnSp>
        <p:nvCxnSpPr>
          <p:cNvPr id="173" name="Rechte verbindingslijn 172"/>
          <p:cNvCxnSpPr>
            <a:cxnSpLocks/>
          </p:cNvCxnSpPr>
          <p:nvPr userDrawn="1"/>
        </p:nvCxnSpPr>
        <p:spPr>
          <a:xfrm>
            <a:off x="692696" y="1124808"/>
            <a:ext cx="9928695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ep 174"/>
          <p:cNvGrpSpPr/>
          <p:nvPr userDrawn="1"/>
        </p:nvGrpSpPr>
        <p:grpSpPr>
          <a:xfrm>
            <a:off x="1627549" y="2276771"/>
            <a:ext cx="757283" cy="226154"/>
            <a:chOff x="1607118" y="2276771"/>
            <a:chExt cx="757283" cy="226154"/>
          </a:xfrm>
        </p:grpSpPr>
        <p:grpSp>
          <p:nvGrpSpPr>
            <p:cNvPr id="176" name="Groep 175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88" name="Groep 187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92" name="Rechte verbindingslijn 191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3" name="Rechte verbindingslijn 192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4" name="Rechte verbindingslijn 193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5" name="Rechte verbindingslijn 194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6" name="Rechte verbindingslijn 195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9" name="Groep 188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90" name="Rechthoek 189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7" name="Groep 176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78" name="Groep 177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83" name="Rechte verbindingslijn 182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4" name="Rechte verbindingslijn 183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5" name="Rechte verbindingslijn 184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6" name="Rechte verbindingslijn 185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7" name="Rechte verbindingslijn 186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0" name="Groep 179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81" name="Rechthoek 180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97" name="Groep 196"/>
          <p:cNvGrpSpPr/>
          <p:nvPr userDrawn="1"/>
        </p:nvGrpSpPr>
        <p:grpSpPr>
          <a:xfrm>
            <a:off x="4565636" y="2179391"/>
            <a:ext cx="368482" cy="398538"/>
            <a:chOff x="14466489" y="1001522"/>
            <a:chExt cx="290627" cy="314333"/>
          </a:xfrm>
        </p:grpSpPr>
        <p:sp>
          <p:nvSpPr>
            <p:cNvPr id="198" name="Rechthoek 197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Ovaal 198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6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7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8" name="Rechte verbindingslijn 207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Rechte verbindingslijn 208"/>
            <p:cNvCxnSpPr>
              <a:cxnSpLocks/>
              <a:stCxn id="207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ekstvak 105">
            <a:extLst>
              <a:ext uri="{FF2B5EF4-FFF2-40B4-BE49-F238E27FC236}">
                <a16:creationId xmlns:a16="http://schemas.microsoft.com/office/drawing/2014/main" id="{C6D4E475-93D6-0C4B-9763-1F0EFC49F71A}"/>
              </a:ext>
            </a:extLst>
          </p:cNvPr>
          <p:cNvSpPr txBox="1"/>
          <p:nvPr userDrawn="1"/>
        </p:nvSpPr>
        <p:spPr>
          <a:xfrm>
            <a:off x="692696" y="6030241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1200" b="0" i="0" kern="1200" cap="all" baseline="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  <a:t>you can find instructions on the left and right hand side of the slide</a:t>
            </a:r>
            <a:endParaRPr lang="en-US" sz="1200" noProof="0" dirty="0">
              <a:solidFill>
                <a:srgbClr val="0096A5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7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234784"/>
            <a:ext cx="12192000" cy="195628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478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114937" y="2666936"/>
            <a:ext cx="4571684" cy="139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6349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1698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EDITA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jdelijke aanduiding voor afbeelding 12">
            <a:extLst>
              <a:ext uri="{FF2B5EF4-FFF2-40B4-BE49-F238E27FC236}">
                <a16:creationId xmlns:a16="http://schemas.microsoft.com/office/drawing/2014/main" id="{93EE9F20-F9B5-42AF-9F9C-BB704AB0F4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41626"/>
            <a:ext cx="12192001" cy="5716374"/>
          </a:xfrm>
          <a:solidFill>
            <a:schemeClr val="bg1">
              <a:lumMod val="95000"/>
            </a:schemeClr>
          </a:solidFill>
        </p:spPr>
        <p:txBody>
          <a:bodyPr lIns="6480000" tIns="0" anchor="ctr" anchorCtr="0">
            <a:normAutofit/>
          </a:bodyPr>
          <a:lstStyle>
            <a:lvl1pPr marL="0" indent="0" algn="l">
              <a:buNone/>
              <a:defRPr sz="1400" b="1" baseline="0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 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3572" y="-885712"/>
            <a:ext cx="170486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73" name="Tijdelijke aanduiding voor tekst 72">
            <a:extLst>
              <a:ext uri="{FF2B5EF4-FFF2-40B4-BE49-F238E27FC236}">
                <a16:creationId xmlns:a16="http://schemas.microsoft.com/office/drawing/2014/main" id="{1BDC1AFC-0090-4DAD-8347-A1D97FA4FB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B477BC68-D94E-4F7A-855C-FAFB75A9431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85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63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82" name="Picture Placeholder 2">
            <a:extLst>
              <a:ext uri="{FF2B5EF4-FFF2-40B4-BE49-F238E27FC236}">
                <a16:creationId xmlns:a16="http://schemas.microsoft.com/office/drawing/2014/main" id="{1BDF04C3-9C55-48FD-A1F2-B685E8085190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411531" y="3269989"/>
            <a:ext cx="2673200" cy="1459649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FAB55811-4A50-40AC-AAE4-950C054C41B3}"/>
              </a:ext>
            </a:extLst>
          </p:cNvPr>
          <p:cNvGrpSpPr/>
          <p:nvPr userDrawn="1"/>
        </p:nvGrpSpPr>
        <p:grpSpPr>
          <a:xfrm>
            <a:off x="12391602" y="0"/>
            <a:ext cx="3183678" cy="5229113"/>
            <a:chOff x="12391602" y="0"/>
            <a:chExt cx="3183678" cy="5229113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7772F128-FFD4-45AD-B5C5-18D5CB4C55F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55593" y="3232902"/>
              <a:ext cx="1414732" cy="814734"/>
            </a:xfrm>
            <a:prstGeom prst="rect">
              <a:avLst/>
            </a:prstGeom>
          </p:spPr>
        </p:pic>
        <p:grpSp>
          <p:nvGrpSpPr>
            <p:cNvPr id="61" name="Instruction">
              <a:extLst>
                <a:ext uri="{FF2B5EF4-FFF2-40B4-BE49-F238E27FC236}">
                  <a16:creationId xmlns:a16="http://schemas.microsoft.com/office/drawing/2014/main" id="{868D7F40-7709-4F1E-ABBE-40AF64A855BB}"/>
                </a:ext>
              </a:extLst>
            </p:cNvPr>
            <p:cNvGrpSpPr/>
            <p:nvPr userDrawn="1"/>
          </p:nvGrpSpPr>
          <p:grpSpPr>
            <a:xfrm>
              <a:off x="12391602" y="0"/>
              <a:ext cx="3183678" cy="5229113"/>
              <a:chOff x="12391601" y="0"/>
              <a:chExt cx="3183678" cy="5229113"/>
            </a:xfrm>
          </p:grpSpPr>
          <p:grpSp>
            <p:nvGrpSpPr>
              <p:cNvPr id="62" name="Meer informatie">
                <a:extLst>
                  <a:ext uri="{FF2B5EF4-FFF2-40B4-BE49-F238E27FC236}">
                    <a16:creationId xmlns:a16="http://schemas.microsoft.com/office/drawing/2014/main" id="{691E984B-1FB8-4981-81A1-60709F3AF7C3}"/>
                  </a:ext>
                </a:extLst>
              </p:cNvPr>
              <p:cNvGrpSpPr/>
              <p:nvPr userDrawn="1"/>
            </p:nvGrpSpPr>
            <p:grpSpPr>
              <a:xfrm>
                <a:off x="12396764" y="4445840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16" name="Freeform 101">
                  <a:extLst>
                    <a:ext uri="{FF2B5EF4-FFF2-40B4-BE49-F238E27FC236}">
                      <a16:creationId xmlns:a16="http://schemas.microsoft.com/office/drawing/2014/main" id="{183DF6E9-CEC5-4989-946B-7B16ABC8D3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noProof="0"/>
                </a:p>
              </p:txBody>
            </p:sp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D13371C7-7EC6-4592-AC2C-4C0E19F1F746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Want to know more?</a:t>
                  </a:r>
                  <a:b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Go to the slide named </a:t>
                  </a: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18" name="Rechte verbindingslijn 117">
                  <a:extLst>
                    <a:ext uri="{FF2B5EF4-FFF2-40B4-BE49-F238E27FC236}">
                      <a16:creationId xmlns:a16="http://schemas.microsoft.com/office/drawing/2014/main" id="{2BC5D282-78B4-49E8-A4D7-31230F65575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9AE99854-6376-423F-A2BA-2030B25CFA11}"/>
                  </a:ext>
                </a:extLst>
              </p:cNvPr>
              <p:cNvSpPr/>
              <p:nvPr userDrawn="1"/>
            </p:nvSpPr>
            <p:spPr>
              <a:xfrm>
                <a:off x="12397262" y="0"/>
                <a:ext cx="3178016" cy="19161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all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cs typeface="Segoe UI Light" panose="020B0502040204020203" pitchFamily="34" charset="0"/>
                  </a:rPr>
                  <a:t>Insert/change image</a:t>
                </a:r>
              </a:p>
            </p:txBody>
          </p:sp>
          <p:sp>
            <p:nvSpPr>
              <p:cNvPr id="66" name="Ovaal 65">
                <a:extLst>
                  <a:ext uri="{FF2B5EF4-FFF2-40B4-BE49-F238E27FC236}">
                    <a16:creationId xmlns:a16="http://schemas.microsoft.com/office/drawing/2014/main" id="{B0AA036A-8B15-45EC-BF96-DECB209656BE}"/>
                  </a:ext>
                </a:extLst>
              </p:cNvPr>
              <p:cNvSpPr/>
              <p:nvPr userDrawn="1"/>
            </p:nvSpPr>
            <p:spPr>
              <a:xfrm>
                <a:off x="12391601" y="366490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67" name="Rechte verbindingslijn 66">
                <a:extLst>
                  <a:ext uri="{FF2B5EF4-FFF2-40B4-BE49-F238E27FC236}">
                    <a16:creationId xmlns:a16="http://schemas.microsoft.com/office/drawing/2014/main" id="{897064AD-94B1-4609-825C-AEF6CB4280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1635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FAC4607F-BE51-4CC7-9308-267FE93B69B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1577933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3F06C35E-19E0-4CBD-8680-28E0922F6100}"/>
                  </a:ext>
                </a:extLst>
              </p:cNvPr>
              <p:cNvSpPr/>
              <p:nvPr userDrawn="1"/>
            </p:nvSpPr>
            <p:spPr>
              <a:xfrm>
                <a:off x="12757282" y="432552"/>
                <a:ext cx="2817995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If necessary, delete the existing image by hitting the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‘Delete’-button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 Click on the pictogram to insert a new image. 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(see example below).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1" name="Rechte verbindingslijn 70">
                <a:extLst>
                  <a:ext uri="{FF2B5EF4-FFF2-40B4-BE49-F238E27FC236}">
                    <a16:creationId xmlns:a16="http://schemas.microsoft.com/office/drawing/2014/main" id="{2AC3E752-B2B0-4A41-A467-5BBB21C77C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327957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2" name="Ovaal 71">
                <a:extLst>
                  <a:ext uri="{FF2B5EF4-FFF2-40B4-BE49-F238E27FC236}">
                    <a16:creationId xmlns:a16="http://schemas.microsoft.com/office/drawing/2014/main" id="{AC3D8582-5F33-4516-94BE-4A13F87029EC}"/>
                  </a:ext>
                </a:extLst>
              </p:cNvPr>
              <p:cNvSpPr/>
              <p:nvPr userDrawn="1"/>
            </p:nvSpPr>
            <p:spPr>
              <a:xfrm>
                <a:off x="12391601" y="1706398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4247C24D-543F-4CE3-848F-9101F17E201A}"/>
                  </a:ext>
                </a:extLst>
              </p:cNvPr>
              <p:cNvSpPr/>
              <p:nvPr userDrawn="1"/>
            </p:nvSpPr>
            <p:spPr>
              <a:xfrm>
                <a:off x="12757282" y="1772461"/>
                <a:ext cx="2817995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Select the preferred image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and click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‘Insert’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5" name="Groep 74">
                <a:extLst>
                  <a:ext uri="{FF2B5EF4-FFF2-40B4-BE49-F238E27FC236}">
                    <a16:creationId xmlns:a16="http://schemas.microsoft.com/office/drawing/2014/main" id="{2480A58F-FBD2-4C0A-AA37-43F38FF7DCD2}"/>
                  </a:ext>
                </a:extLst>
              </p:cNvPr>
              <p:cNvGrpSpPr/>
              <p:nvPr userDrawn="1"/>
            </p:nvGrpSpPr>
            <p:grpSpPr>
              <a:xfrm>
                <a:off x="12757282" y="2184550"/>
                <a:ext cx="825500" cy="209550"/>
                <a:chOff x="13504624" y="2482850"/>
                <a:chExt cx="825500" cy="209550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ECFF12B5-E9E3-4311-8F55-964E54F4E417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0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Insert</a:t>
                  </a:r>
                </a:p>
              </p:txBody>
            </p:sp>
            <p:cxnSp>
              <p:nvCxnSpPr>
                <p:cNvPr id="114" name="Rechte verbindingslijn 113">
                  <a:extLst>
                    <a:ext uri="{FF2B5EF4-FFF2-40B4-BE49-F238E27FC236}">
                      <a16:creationId xmlns:a16="http://schemas.microsoft.com/office/drawing/2014/main" id="{F06CBE77-DB12-4522-89F6-EC034CBD9C9E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115" name="Gelijkbenige driehoek 114">
                  <a:extLst>
                    <a:ext uri="{FF2B5EF4-FFF2-40B4-BE49-F238E27FC236}">
                      <a16:creationId xmlns:a16="http://schemas.microsoft.com/office/drawing/2014/main" id="{C00ED4CF-E364-4D2E-8A5E-A1FDD8016419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Groep 75">
                <a:extLst>
                  <a:ext uri="{FF2B5EF4-FFF2-40B4-BE49-F238E27FC236}">
                    <a16:creationId xmlns:a16="http://schemas.microsoft.com/office/drawing/2014/main" id="{08DC2C5D-A48C-4923-9CEE-745A8A080691}"/>
                  </a:ext>
                </a:extLst>
              </p:cNvPr>
              <p:cNvGrpSpPr/>
              <p:nvPr userDrawn="1"/>
            </p:nvGrpSpPr>
            <p:grpSpPr>
              <a:xfrm>
                <a:off x="12757282" y="1141626"/>
                <a:ext cx="294789" cy="318834"/>
                <a:chOff x="14466489" y="1001522"/>
                <a:chExt cx="290627" cy="314333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C0B50E2-5393-47FF-B1CF-6CBA657F0C56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Ovaal 107">
                  <a:extLst>
                    <a:ext uri="{FF2B5EF4-FFF2-40B4-BE49-F238E27FC236}">
                      <a16:creationId xmlns:a16="http://schemas.microsoft.com/office/drawing/2014/main" id="{14F56955-949B-4A28-B1CA-B583266DD50F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Vrije vorm: vorm 108">
                  <a:extLst>
                    <a:ext uri="{FF2B5EF4-FFF2-40B4-BE49-F238E27FC236}">
                      <a16:creationId xmlns:a16="http://schemas.microsoft.com/office/drawing/2014/main" id="{77B5FC5E-C40B-4C2D-BEC5-1DADE558C7E5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hthoek: afgeronde hoeken 109">
                  <a:extLst>
                    <a:ext uri="{FF2B5EF4-FFF2-40B4-BE49-F238E27FC236}">
                      <a16:creationId xmlns:a16="http://schemas.microsoft.com/office/drawing/2014/main" id="{ACB1070B-2DC8-4724-9E7C-9575EBFAFBB3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1" name="Rechte verbindingslijn 110">
                  <a:extLst>
                    <a:ext uri="{FF2B5EF4-FFF2-40B4-BE49-F238E27FC236}">
                      <a16:creationId xmlns:a16="http://schemas.microsoft.com/office/drawing/2014/main" id="{01437548-57E1-45F8-AB71-6DA6124B9A7A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Rechte verbindingslijn 111">
                  <a:extLst>
                    <a:ext uri="{FF2B5EF4-FFF2-40B4-BE49-F238E27FC236}">
                      <a16:creationId xmlns:a16="http://schemas.microsoft.com/office/drawing/2014/main" id="{877D0651-E87B-4016-B4CF-8497FC54E78F}"/>
                    </a:ext>
                  </a:extLst>
                </p:cNvPr>
                <p:cNvCxnSpPr>
                  <a:cxnSpLocks/>
                  <a:stCxn id="110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2DCF210A-BF17-4D23-9665-8B4AB4C7B91E}"/>
                  </a:ext>
                </a:extLst>
              </p:cNvPr>
              <p:cNvSpPr/>
              <p:nvPr userDrawn="1"/>
            </p:nvSpPr>
            <p:spPr>
              <a:xfrm>
                <a:off x="12391601" y="2617951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78" name="Rechthoek 77">
                <a:extLst>
                  <a:ext uri="{FF2B5EF4-FFF2-40B4-BE49-F238E27FC236}">
                    <a16:creationId xmlns:a16="http://schemas.microsoft.com/office/drawing/2014/main" id="{3F1F3C59-E232-4AFF-B6FA-B574FE6EA1F4}"/>
                  </a:ext>
                </a:extLst>
              </p:cNvPr>
              <p:cNvSpPr/>
              <p:nvPr userDrawn="1"/>
            </p:nvSpPr>
            <p:spPr>
              <a:xfrm>
                <a:off x="12757283" y="2684015"/>
                <a:ext cx="2817996" cy="4332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Click with the right mouse button on the miniature slide on the left side of the screen and choose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´Reset slide´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9" name="Rechte verbindingslijn 78">
                <a:extLst>
                  <a:ext uri="{FF2B5EF4-FFF2-40B4-BE49-F238E27FC236}">
                    <a16:creationId xmlns:a16="http://schemas.microsoft.com/office/drawing/2014/main" id="{BA29B803-34E3-411A-8164-6C3002BB86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99789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grpSp>
            <p:nvGrpSpPr>
              <p:cNvPr id="81" name="Groep 80">
                <a:extLst>
                  <a:ext uri="{FF2B5EF4-FFF2-40B4-BE49-F238E27FC236}">
                    <a16:creationId xmlns:a16="http://schemas.microsoft.com/office/drawing/2014/main" id="{89B12993-BD09-46FF-B3D8-8D120DC48482}"/>
                  </a:ext>
                </a:extLst>
              </p:cNvPr>
              <p:cNvGrpSpPr/>
              <p:nvPr userDrawn="1"/>
            </p:nvGrpSpPr>
            <p:grpSpPr>
              <a:xfrm>
                <a:off x="13614067" y="3535184"/>
                <a:ext cx="1195723" cy="678267"/>
                <a:chOff x="12757284" y="3224292"/>
                <a:chExt cx="1195723" cy="678267"/>
              </a:xfrm>
            </p:grpSpPr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FCB99D23-A948-4682-9684-6CA56AC8D51D}"/>
                    </a:ext>
                  </a:extLst>
                </p:cNvPr>
                <p:cNvSpPr/>
                <p:nvPr userDrawn="1"/>
              </p:nvSpPr>
              <p:spPr>
                <a:xfrm>
                  <a:off x="12757284" y="3224292"/>
                  <a:ext cx="1176476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C562DB07-39E5-4BA3-8354-D5610B6410C5}"/>
                    </a:ext>
                  </a:extLst>
                </p:cNvPr>
                <p:cNvSpPr/>
                <p:nvPr userDrawn="1"/>
              </p:nvSpPr>
              <p:spPr>
                <a:xfrm>
                  <a:off x="12779248" y="3535681"/>
                  <a:ext cx="1145758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8" name="Groep 87">
                  <a:extLst>
                    <a:ext uri="{FF2B5EF4-FFF2-40B4-BE49-F238E27FC236}">
                      <a16:creationId xmlns:a16="http://schemas.microsoft.com/office/drawing/2014/main" id="{317566CC-4A25-4686-A75B-B0B6177B05E9}"/>
                    </a:ext>
                  </a:extLst>
                </p:cNvPr>
                <p:cNvGrpSpPr/>
                <p:nvPr userDrawn="1"/>
              </p:nvGrpSpPr>
              <p:grpSpPr>
                <a:xfrm>
                  <a:off x="12839234" y="3289794"/>
                  <a:ext cx="155951" cy="131922"/>
                  <a:chOff x="12968836" y="3354170"/>
                  <a:chExt cx="404806" cy="342433"/>
                </a:xfrm>
              </p:grpSpPr>
              <p:sp>
                <p:nvSpPr>
                  <p:cNvPr id="101" name="Rechthoek: afgeronde hoeken 100">
                    <a:extLst>
                      <a:ext uri="{FF2B5EF4-FFF2-40B4-BE49-F238E27FC236}">
                        <a16:creationId xmlns:a16="http://schemas.microsoft.com/office/drawing/2014/main" id="{A47D22BD-7108-4852-B564-E862EE8EE9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US" sz="8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5E772722-3DE4-45E7-ABF7-D2F87FFA5D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F01A2D4F-14E6-4BE8-9E77-D1B06CBF61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1004B992-2687-48CF-82BB-9E986C48891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46BCCC62-64AD-474E-93D9-57BF4A5D17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0F34220-5D3B-4001-82CB-7DFC8E7130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9" name="Groep 88">
                  <a:extLst>
                    <a:ext uri="{FF2B5EF4-FFF2-40B4-BE49-F238E27FC236}">
                      <a16:creationId xmlns:a16="http://schemas.microsoft.com/office/drawing/2014/main" id="{764C3126-FE82-4F12-85A9-9DFBC2D0206C}"/>
                    </a:ext>
                  </a:extLst>
                </p:cNvPr>
                <p:cNvGrpSpPr/>
                <p:nvPr userDrawn="1"/>
              </p:nvGrpSpPr>
              <p:grpSpPr>
                <a:xfrm>
                  <a:off x="12819679" y="3589117"/>
                  <a:ext cx="166739" cy="218963"/>
                  <a:chOff x="12940828" y="3950597"/>
                  <a:chExt cx="432813" cy="568367"/>
                </a:xfrm>
              </p:grpSpPr>
              <p:grpSp>
                <p:nvGrpSpPr>
                  <p:cNvPr id="93" name="Groep 92">
                    <a:extLst>
                      <a:ext uri="{FF2B5EF4-FFF2-40B4-BE49-F238E27FC236}">
                        <a16:creationId xmlns:a16="http://schemas.microsoft.com/office/drawing/2014/main" id="{8E035AE7-DEAA-4A93-A224-9D4AF09F63A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000382" y="4006891"/>
                    <a:ext cx="373259" cy="315747"/>
                    <a:chOff x="12968836" y="3354170"/>
                    <a:chExt cx="404806" cy="342433"/>
                  </a:xfrm>
                </p:grpSpPr>
                <p:sp>
                  <p:nvSpPr>
                    <p:cNvPr id="95" name="Rechthoek: afgeronde hoeken 94">
                      <a:extLst>
                        <a:ext uri="{FF2B5EF4-FFF2-40B4-BE49-F238E27FC236}">
                          <a16:creationId xmlns:a16="http://schemas.microsoft.com/office/drawing/2014/main" id="{ADFCC88B-22CA-44AF-96E8-E0F0ED7B2D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68836" y="3354170"/>
                      <a:ext cx="404806" cy="34243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" name="Rechthoek 95">
                      <a:extLst>
                        <a:ext uri="{FF2B5EF4-FFF2-40B4-BE49-F238E27FC236}">
                          <a16:creationId xmlns:a16="http://schemas.microsoft.com/office/drawing/2014/main" id="{C9966C26-FF50-4AE0-837C-4F95BD53C04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0" y="3401181"/>
                      <a:ext cx="305213" cy="41563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7" name="Rechthoek 96">
                      <a:extLst>
                        <a:ext uri="{FF2B5EF4-FFF2-40B4-BE49-F238E27FC236}">
                          <a16:creationId xmlns:a16="http://schemas.microsoft.com/office/drawing/2014/main" id="{27EFB31C-F314-470D-94C4-9BA446710F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1" y="3471575"/>
                      <a:ext cx="118778" cy="181691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8" name="Rechthoek 97">
                      <a:extLst>
                        <a:ext uri="{FF2B5EF4-FFF2-40B4-BE49-F238E27FC236}">
                          <a16:creationId xmlns:a16="http://schemas.microsoft.com/office/drawing/2014/main" id="{BCDD7A38-FAA8-4CFD-95F7-57A5A6DDCC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481982"/>
                      <a:ext cx="13527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9" name="Rechthoek 98">
                      <a:extLst>
                        <a:ext uri="{FF2B5EF4-FFF2-40B4-BE49-F238E27FC236}">
                          <a16:creationId xmlns:a16="http://schemas.microsoft.com/office/drawing/2014/main" id="{2AD8309F-9CC3-4AD5-B950-E877B23B86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554800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" name="Rechthoek 99">
                      <a:extLst>
                        <a:ext uri="{FF2B5EF4-FFF2-40B4-BE49-F238E27FC236}">
                          <a16:creationId xmlns:a16="http://schemas.microsoft.com/office/drawing/2014/main" id="{87B3C0EC-936E-4049-BA7F-18773909DE8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627618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94" name="Boog 93">
                    <a:extLst>
                      <a:ext uri="{FF2B5EF4-FFF2-40B4-BE49-F238E27FC236}">
                        <a16:creationId xmlns:a16="http://schemas.microsoft.com/office/drawing/2014/main" id="{AEB9423F-9A3E-42C2-8C54-EBC7015ABF0B}"/>
                      </a:ext>
                    </a:extLst>
                  </p:cNvPr>
                  <p:cNvSpPr/>
                  <p:nvPr userDrawn="1"/>
                </p:nvSpPr>
                <p:spPr>
                  <a:xfrm rot="17637075">
                    <a:off x="12776155" y="4115270"/>
                    <a:ext cx="568367" cy="239021"/>
                  </a:xfrm>
                  <a:prstGeom prst="arc">
                    <a:avLst>
                      <a:gd name="adj1" fmla="val 15959368"/>
                      <a:gd name="adj2" fmla="val 1354623"/>
                    </a:avLst>
                  </a:prstGeom>
                  <a:noFill/>
                  <a:ln w="19050" cap="flat" cmpd="sng" algn="ctr">
                    <a:solidFill>
                      <a:srgbClr val="4D82B8"/>
                    </a:solidFill>
                    <a:prstDash val="solid"/>
                    <a:headEnd type="arrow" w="med" len="sm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 noProof="0"/>
                  </a:p>
                </p:txBody>
              </p:sp>
            </p:grpSp>
            <p:sp>
              <p:nvSpPr>
                <p:cNvPr id="90" name="Tekstvak 89">
                  <a:extLst>
                    <a:ext uri="{FF2B5EF4-FFF2-40B4-BE49-F238E27FC236}">
                      <a16:creationId xmlns:a16="http://schemas.microsoft.com/office/drawing/2014/main" id="{818EBF16-E9E1-463D-8722-B4AC790A1AF9}"/>
                    </a:ext>
                  </a:extLst>
                </p:cNvPr>
                <p:cNvSpPr txBox="1"/>
                <p:nvPr userDrawn="1"/>
              </p:nvSpPr>
              <p:spPr>
                <a:xfrm>
                  <a:off x="12997648" y="3263402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Lay-out</a:t>
                  </a:r>
                </a:p>
              </p:txBody>
            </p:sp>
            <p:sp>
              <p:nvSpPr>
                <p:cNvPr id="91" name="Tekstvak 90">
                  <a:extLst>
                    <a:ext uri="{FF2B5EF4-FFF2-40B4-BE49-F238E27FC236}">
                      <a16:creationId xmlns:a16="http://schemas.microsoft.com/office/drawing/2014/main" id="{6C065E97-22F2-4828-81AE-1FAAA21BC349}"/>
                    </a:ext>
                  </a:extLst>
                </p:cNvPr>
                <p:cNvSpPr txBox="1"/>
                <p:nvPr userDrawn="1"/>
              </p:nvSpPr>
              <p:spPr>
                <a:xfrm>
                  <a:off x="12984219" y="3584528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b="0" kern="1200" noProof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Reset slide</a:t>
                  </a:r>
                </a:p>
              </p:txBody>
            </p:sp>
            <p:pic>
              <p:nvPicPr>
                <p:cNvPr id="92" name="Picture 3">
                  <a:extLst>
                    <a:ext uri="{FF2B5EF4-FFF2-40B4-BE49-F238E27FC236}">
                      <a16:creationId xmlns:a16="http://schemas.microsoft.com/office/drawing/2014/main" id="{EE30AF8C-1C38-48AB-8C75-668C7E8FF34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809921" y="3671228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13618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NIMA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Tijdelijke aanduiding voor afbeelding 14">
            <a:extLst>
              <a:ext uri="{FF2B5EF4-FFF2-40B4-BE49-F238E27FC236}">
                <a16:creationId xmlns:a16="http://schemas.microsoft.com/office/drawing/2014/main" id="{075D0A78-CCA9-4CC5-8C26-BE45B7132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141626"/>
            <a:ext cx="12191999" cy="5727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20" name="Cirkel: leeg 119">
            <a:extLst>
              <a:ext uri="{FF2B5EF4-FFF2-40B4-BE49-F238E27FC236}">
                <a16:creationId xmlns:a16="http://schemas.microsoft.com/office/drawing/2014/main" id="{E3B15635-368B-43AF-A12E-24AF98E16FF8}"/>
              </a:ext>
            </a:extLst>
          </p:cNvPr>
          <p:cNvSpPr/>
          <p:nvPr userDrawn="1"/>
        </p:nvSpPr>
        <p:spPr>
          <a:xfrm>
            <a:off x="7985941" y="1259673"/>
            <a:ext cx="5497830" cy="5497828"/>
          </a:xfrm>
          <a:prstGeom prst="donut">
            <a:avLst>
              <a:gd name="adj" fmla="val 21520"/>
            </a:avLst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</a:t>
            </a: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79B0B2B3-3C49-4653-935D-DAA5899AC8C3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F0D33272-5C6C-4E88-B430-04DF8166242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122">
            <a:extLst>
              <a:ext uri="{FF2B5EF4-FFF2-40B4-BE49-F238E27FC236}">
                <a16:creationId xmlns:a16="http://schemas.microsoft.com/office/drawing/2014/main" id="{147B9FA1-BD07-4876-91F4-89D65A0BAB4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B71EAB42-AA43-4C67-A5B2-F992C35995DF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EDD7DDE2-BA7B-480B-9467-473296246180}"/>
              </a:ext>
            </a:extLst>
          </p:cNvPr>
          <p:cNvCxnSpPr>
            <a:cxnSpLocks/>
          </p:cNvCxnSpPr>
          <p:nvPr userDrawn="1"/>
        </p:nvCxnSpPr>
        <p:spPr>
          <a:xfrm rot="20700000" flipH="1">
            <a:off x="-798286" y="6371770"/>
            <a:ext cx="137885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ijdelijke aanduiding voor tekst 72">
            <a:extLst>
              <a:ext uri="{FF2B5EF4-FFF2-40B4-BE49-F238E27FC236}">
                <a16:creationId xmlns:a16="http://schemas.microsoft.com/office/drawing/2014/main" id="{7549BABF-B23E-4637-A832-5571D45607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7AE14FF1-C53F-47FA-9ACC-E139C70D1250}"/>
              </a:ext>
            </a:extLst>
          </p:cNvPr>
          <p:cNvSpPr/>
          <p:nvPr userDrawn="1"/>
        </p:nvSpPr>
        <p:spPr>
          <a:xfrm flipV="1"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43532" y="-885712"/>
            <a:ext cx="270494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TITLE SLIDE (ANIMATED)</a:t>
            </a:r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136" name="Titel 1">
            <a:extLst>
              <a:ext uri="{FF2B5EF4-FFF2-40B4-BE49-F238E27FC236}">
                <a16:creationId xmlns:a16="http://schemas.microsoft.com/office/drawing/2014/main" id="{115ADD26-4102-4C67-A310-63B42E82D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137" name="Tijdelijke aanduiding voor tekst 6">
            <a:extLst>
              <a:ext uri="{FF2B5EF4-FFF2-40B4-BE49-F238E27FC236}">
                <a16:creationId xmlns:a16="http://schemas.microsoft.com/office/drawing/2014/main" id="{FC0CE83F-D179-414E-939C-942FB77597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138" name="Tijdelijke aanduiding voor tekst 412">
            <a:extLst>
              <a:ext uri="{FF2B5EF4-FFF2-40B4-BE49-F238E27FC236}">
                <a16:creationId xmlns:a16="http://schemas.microsoft.com/office/drawing/2014/main" id="{542386C2-6540-436A-929C-3F4DE51A656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139" name="Tijdelijke aanduiding voor tekst 412">
            <a:extLst>
              <a:ext uri="{FF2B5EF4-FFF2-40B4-BE49-F238E27FC236}">
                <a16:creationId xmlns:a16="http://schemas.microsoft.com/office/drawing/2014/main" id="{3D77120E-9E1E-4322-95A1-1D4CFCEA633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4457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045E-16 L 0.76367 -0.3669 " pathEditMode="fixed" rAng="0" ptsTypes="AA">
                                      <p:cBhvr>
                                        <p:cTn id="6" dur="4000" spd="-100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183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125E-6 -1.85185E-5 L 0.76367 -0.36692 " pathEditMode="fixed" rAng="0" ptsTypes="AA">
                                      <p:cBhvr>
                                        <p:cTn id="8" dur="40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183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70833E-6 7.40741E-7 L 0.76367 -0.3669 " pathEditMode="fixed" rAng="0" ptsTypes="AA">
                                      <p:cBhvr>
                                        <p:cTn id="10" dur="4000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183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3.125E-6 -8.51852E-6 L 0.76367 -0.36692 " pathEditMode="fixed" rAng="0" ptsTypes="AA">
                                      <p:cBhvr>
                                        <p:cTn id="12" dur="4000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77" y="-183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accel="49000" decel="51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750" fill="hold"/>
                                        <p:tgtEl>
                                          <p:spTgt spid="120"/>
                                        </p:tgtEl>
                                      </p:cBhvr>
                                      <p:by x="98000" y="98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ccel="49000" decel="51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119"/>
                                        </p:tgtEl>
                                      </p:cBhvr>
                                      <p:by x="103000" y="10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NIMA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Tijdelijke aanduiding voor afbeelding 14">
            <a:extLst>
              <a:ext uri="{FF2B5EF4-FFF2-40B4-BE49-F238E27FC236}">
                <a16:creationId xmlns:a16="http://schemas.microsoft.com/office/drawing/2014/main" id="{075D0A78-CCA9-4CC5-8C26-BE45B7132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141626"/>
            <a:ext cx="12191999" cy="5727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20" name="Cirkel: leeg 119">
            <a:extLst>
              <a:ext uri="{FF2B5EF4-FFF2-40B4-BE49-F238E27FC236}">
                <a16:creationId xmlns:a16="http://schemas.microsoft.com/office/drawing/2014/main" id="{E3B15635-368B-43AF-A12E-24AF98E16FF8}"/>
              </a:ext>
            </a:extLst>
          </p:cNvPr>
          <p:cNvSpPr/>
          <p:nvPr userDrawn="1"/>
        </p:nvSpPr>
        <p:spPr>
          <a:xfrm>
            <a:off x="7985941" y="1259673"/>
            <a:ext cx="5497830" cy="5497828"/>
          </a:xfrm>
          <a:prstGeom prst="donut">
            <a:avLst>
              <a:gd name="adj" fmla="val 21520"/>
            </a:avLst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</a:t>
            </a: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79B0B2B3-3C49-4653-935D-DAA5899AC8C3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F0D33272-5C6C-4E88-B430-04DF8166242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122">
            <a:extLst>
              <a:ext uri="{FF2B5EF4-FFF2-40B4-BE49-F238E27FC236}">
                <a16:creationId xmlns:a16="http://schemas.microsoft.com/office/drawing/2014/main" id="{147B9FA1-BD07-4876-91F4-89D65A0BAB4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B71EAB42-AA43-4C67-A5B2-F992C35995DF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EDD7DDE2-BA7B-480B-9467-473296246180}"/>
              </a:ext>
            </a:extLst>
          </p:cNvPr>
          <p:cNvCxnSpPr>
            <a:cxnSpLocks/>
          </p:cNvCxnSpPr>
          <p:nvPr userDrawn="1"/>
        </p:nvCxnSpPr>
        <p:spPr>
          <a:xfrm rot="20700000" flipH="1">
            <a:off x="-798286" y="6371770"/>
            <a:ext cx="137885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ijdelijke aanduiding voor tekst 72">
            <a:extLst>
              <a:ext uri="{FF2B5EF4-FFF2-40B4-BE49-F238E27FC236}">
                <a16:creationId xmlns:a16="http://schemas.microsoft.com/office/drawing/2014/main" id="{7549BABF-B23E-4637-A832-5571D45607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7AE14FF1-C53F-47FA-9ACC-E139C70D1250}"/>
              </a:ext>
            </a:extLst>
          </p:cNvPr>
          <p:cNvSpPr/>
          <p:nvPr userDrawn="1"/>
        </p:nvSpPr>
        <p:spPr>
          <a:xfrm flipV="1"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43532" y="-885712"/>
            <a:ext cx="270494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TITLE SLIDE (ANIMATED)</a:t>
            </a:r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136" name="Titel 1">
            <a:extLst>
              <a:ext uri="{FF2B5EF4-FFF2-40B4-BE49-F238E27FC236}">
                <a16:creationId xmlns:a16="http://schemas.microsoft.com/office/drawing/2014/main" id="{115ADD26-4102-4C67-A310-63B42E82D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137" name="Tijdelijke aanduiding voor tekst 6">
            <a:extLst>
              <a:ext uri="{FF2B5EF4-FFF2-40B4-BE49-F238E27FC236}">
                <a16:creationId xmlns:a16="http://schemas.microsoft.com/office/drawing/2014/main" id="{FC0CE83F-D179-414E-939C-942FB77597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138" name="Tijdelijke aanduiding voor tekst 412">
            <a:extLst>
              <a:ext uri="{FF2B5EF4-FFF2-40B4-BE49-F238E27FC236}">
                <a16:creationId xmlns:a16="http://schemas.microsoft.com/office/drawing/2014/main" id="{542386C2-6540-436A-929C-3F4DE51A656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139" name="Tijdelijke aanduiding voor tekst 412">
            <a:extLst>
              <a:ext uri="{FF2B5EF4-FFF2-40B4-BE49-F238E27FC236}">
                <a16:creationId xmlns:a16="http://schemas.microsoft.com/office/drawing/2014/main" id="{3D77120E-9E1E-4322-95A1-1D4CFCEA633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0185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7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51176" y="-885712"/>
            <a:ext cx="128968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EMPTY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F8A430-EE4C-2848-AD20-B209CACB603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4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1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1080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11298" y="-885712"/>
            <a:ext cx="156944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(100%)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6" name="Instruction">
            <a:extLst>
              <a:ext uri="{FF2B5EF4-FFF2-40B4-BE49-F238E27FC236}">
                <a16:creationId xmlns:a16="http://schemas.microsoft.com/office/drawing/2014/main" id="{70A268BB-71F9-4A07-9E07-A46DD28F6423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347" name="Rechte verbindingslijn 346">
              <a:extLst>
                <a:ext uri="{FF2B5EF4-FFF2-40B4-BE49-F238E27FC236}">
                  <a16:creationId xmlns:a16="http://schemas.microsoft.com/office/drawing/2014/main" id="{DC5563DA-6B0D-49A8-A089-610C9272C2D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48" name="Ovaal 347">
              <a:extLst>
                <a:ext uri="{FF2B5EF4-FFF2-40B4-BE49-F238E27FC236}">
                  <a16:creationId xmlns:a16="http://schemas.microsoft.com/office/drawing/2014/main" id="{BC413B1A-996F-4346-971C-4FC426296E82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49" name="Rechthoek 348">
              <a:extLst>
                <a:ext uri="{FF2B5EF4-FFF2-40B4-BE49-F238E27FC236}">
                  <a16:creationId xmlns:a16="http://schemas.microsoft.com/office/drawing/2014/main" id="{8A125F9D-438D-4CA3-B4FA-2115385CFF55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350" name="Ovaal 349">
              <a:extLst>
                <a:ext uri="{FF2B5EF4-FFF2-40B4-BE49-F238E27FC236}">
                  <a16:creationId xmlns:a16="http://schemas.microsoft.com/office/drawing/2014/main" id="{42FAA548-0C6B-444F-888A-901A1AEDF721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1AAE07A2-3795-43F6-9C96-4455F31B2414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02D7A3CE-BF4B-44E3-B49D-500CE1E6EAF0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53" name="Ovaal 352">
              <a:extLst>
                <a:ext uri="{FF2B5EF4-FFF2-40B4-BE49-F238E27FC236}">
                  <a16:creationId xmlns:a16="http://schemas.microsoft.com/office/drawing/2014/main" id="{D8445EF2-152E-4EAA-9AD6-AC91D9014A0B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54" name="Rechthoek 353">
              <a:extLst>
                <a:ext uri="{FF2B5EF4-FFF2-40B4-BE49-F238E27FC236}">
                  <a16:creationId xmlns:a16="http://schemas.microsoft.com/office/drawing/2014/main" id="{7E3E2BBD-4BE2-4E19-AF70-316A7DDD3F6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355" name="Meer informatie">
              <a:extLst>
                <a:ext uri="{FF2B5EF4-FFF2-40B4-BE49-F238E27FC236}">
                  <a16:creationId xmlns:a16="http://schemas.microsoft.com/office/drawing/2014/main" id="{6F34A629-E5FA-4D58-865C-D697CD5D5993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424" name="Freeform 101">
                <a:extLst>
                  <a:ext uri="{FF2B5EF4-FFF2-40B4-BE49-F238E27FC236}">
                    <a16:creationId xmlns:a16="http://schemas.microsoft.com/office/drawing/2014/main" id="{6EB49E95-74AF-4252-8064-EEC51EF387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425" name="Rechthoek 424">
                <a:extLst>
                  <a:ext uri="{FF2B5EF4-FFF2-40B4-BE49-F238E27FC236}">
                    <a16:creationId xmlns:a16="http://schemas.microsoft.com/office/drawing/2014/main" id="{EFBCF8C0-EB6D-4539-AA90-959A9AB5258A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26" name="Rechte verbindingslijn 425">
                <a:extLst>
                  <a:ext uri="{FF2B5EF4-FFF2-40B4-BE49-F238E27FC236}">
                    <a16:creationId xmlns:a16="http://schemas.microsoft.com/office/drawing/2014/main" id="{507F1059-DE65-439B-BFE2-40BDC0E720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6" name="Rechthoek 355">
              <a:extLst>
                <a:ext uri="{FF2B5EF4-FFF2-40B4-BE49-F238E27FC236}">
                  <a16:creationId xmlns:a16="http://schemas.microsoft.com/office/drawing/2014/main" id="{A8CD3BF9-DDF2-422F-A7FF-CF0322D10322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CB6AF5B5-B00E-4729-AB72-00F967397B1E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8" name="Rechte verbindingslijn 357">
              <a:extLst>
                <a:ext uri="{FF2B5EF4-FFF2-40B4-BE49-F238E27FC236}">
                  <a16:creationId xmlns:a16="http://schemas.microsoft.com/office/drawing/2014/main" id="{5137A51A-622D-4EE4-A7A3-45F216B5AF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540FFBEE-40DD-49BC-9018-A27D9669CBFC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372" name="Rechthoek 371">
                <a:extLst>
                  <a:ext uri="{FF2B5EF4-FFF2-40B4-BE49-F238E27FC236}">
                    <a16:creationId xmlns:a16="http://schemas.microsoft.com/office/drawing/2014/main" id="{EFF0071E-6287-4EC9-B78D-ED3637DAEBA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373" name="Rechte verbindingslijn 372">
                <a:extLst>
                  <a:ext uri="{FF2B5EF4-FFF2-40B4-BE49-F238E27FC236}">
                    <a16:creationId xmlns:a16="http://schemas.microsoft.com/office/drawing/2014/main" id="{42BA162A-7E47-45E2-8F86-639F076BBA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Rechte verbindingslijn 373">
                <a:extLst>
                  <a:ext uri="{FF2B5EF4-FFF2-40B4-BE49-F238E27FC236}">
                    <a16:creationId xmlns:a16="http://schemas.microsoft.com/office/drawing/2014/main" id="{E174665C-7F9A-475B-8281-0E9B5F7B9EC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5" name="Rechthoek 374">
                <a:extLst>
                  <a:ext uri="{FF2B5EF4-FFF2-40B4-BE49-F238E27FC236}">
                    <a16:creationId xmlns:a16="http://schemas.microsoft.com/office/drawing/2014/main" id="{36EFBD28-8969-4B26-9D67-E2142606FB9A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6" name="Groep 375">
                <a:extLst>
                  <a:ext uri="{FF2B5EF4-FFF2-40B4-BE49-F238E27FC236}">
                    <a16:creationId xmlns:a16="http://schemas.microsoft.com/office/drawing/2014/main" id="{C0341FBB-F509-4B9C-AAF9-C9783E32E012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15" name="Groep 414">
                  <a:extLst>
                    <a:ext uri="{FF2B5EF4-FFF2-40B4-BE49-F238E27FC236}">
                      <a16:creationId xmlns:a16="http://schemas.microsoft.com/office/drawing/2014/main" id="{E2960F29-D895-4483-A546-48FF4CDC2A1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19" name="Rechte verbindingslijn 418">
                    <a:extLst>
                      <a:ext uri="{FF2B5EF4-FFF2-40B4-BE49-F238E27FC236}">
                        <a16:creationId xmlns:a16="http://schemas.microsoft.com/office/drawing/2014/main" id="{855FAD84-6659-4889-A6E4-92195CE8F99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0" name="Rechte verbindingslijn 419">
                    <a:extLst>
                      <a:ext uri="{FF2B5EF4-FFF2-40B4-BE49-F238E27FC236}">
                        <a16:creationId xmlns:a16="http://schemas.microsoft.com/office/drawing/2014/main" id="{C6B07E46-90B5-45AE-A09D-CE3EEECC2F0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1" name="Rechte verbindingslijn 420">
                    <a:extLst>
                      <a:ext uri="{FF2B5EF4-FFF2-40B4-BE49-F238E27FC236}">
                        <a16:creationId xmlns:a16="http://schemas.microsoft.com/office/drawing/2014/main" id="{D82CEE50-218E-49BE-889E-8FEBE66668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2" name="Rechte verbindingslijn 421">
                    <a:extLst>
                      <a:ext uri="{FF2B5EF4-FFF2-40B4-BE49-F238E27FC236}">
                        <a16:creationId xmlns:a16="http://schemas.microsoft.com/office/drawing/2014/main" id="{228D52DA-9E09-41F9-9C16-98784C443B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3" name="Rechte verbindingslijn 422">
                    <a:extLst>
                      <a:ext uri="{FF2B5EF4-FFF2-40B4-BE49-F238E27FC236}">
                        <a16:creationId xmlns:a16="http://schemas.microsoft.com/office/drawing/2014/main" id="{F9F70863-F4A8-4AAF-9551-8447B5B17A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16" name="Groep 415">
                  <a:extLst>
                    <a:ext uri="{FF2B5EF4-FFF2-40B4-BE49-F238E27FC236}">
                      <a16:creationId xmlns:a16="http://schemas.microsoft.com/office/drawing/2014/main" id="{8FC52B58-470F-46DB-B7B3-E6B2BF0013FE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17" name="Rechthoek 416">
                    <a:extLst>
                      <a:ext uri="{FF2B5EF4-FFF2-40B4-BE49-F238E27FC236}">
                        <a16:creationId xmlns:a16="http://schemas.microsoft.com/office/drawing/2014/main" id="{6B194F8A-224C-4CED-AA41-378EDDBC1E5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8" name="Pijl: punthaak 417">
                    <a:extLst>
                      <a:ext uri="{FF2B5EF4-FFF2-40B4-BE49-F238E27FC236}">
                        <a16:creationId xmlns:a16="http://schemas.microsoft.com/office/drawing/2014/main" id="{0E79CDFB-AF1A-4AA4-9CE2-54D78B2381E9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77" name="Groep 376">
                <a:extLst>
                  <a:ext uri="{FF2B5EF4-FFF2-40B4-BE49-F238E27FC236}">
                    <a16:creationId xmlns:a16="http://schemas.microsoft.com/office/drawing/2014/main" id="{1978AA4F-EB78-4EC1-9FF7-30E7740F957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06" name="Groep 405">
                  <a:extLst>
                    <a:ext uri="{FF2B5EF4-FFF2-40B4-BE49-F238E27FC236}">
                      <a16:creationId xmlns:a16="http://schemas.microsoft.com/office/drawing/2014/main" id="{01FA87F0-90F1-4C89-9D3B-2B2A95D9A43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10" name="Rechte verbindingslijn 409">
                    <a:extLst>
                      <a:ext uri="{FF2B5EF4-FFF2-40B4-BE49-F238E27FC236}">
                        <a16:creationId xmlns:a16="http://schemas.microsoft.com/office/drawing/2014/main" id="{8A31EF7B-F8AA-4437-A3D0-D5EC28C7B0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1" name="Rechte verbindingslijn 410">
                    <a:extLst>
                      <a:ext uri="{FF2B5EF4-FFF2-40B4-BE49-F238E27FC236}">
                        <a16:creationId xmlns:a16="http://schemas.microsoft.com/office/drawing/2014/main" id="{94A94E66-3ED1-4778-AB27-121B27BF61F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2" name="Rechte verbindingslijn 411">
                    <a:extLst>
                      <a:ext uri="{FF2B5EF4-FFF2-40B4-BE49-F238E27FC236}">
                        <a16:creationId xmlns:a16="http://schemas.microsoft.com/office/drawing/2014/main" id="{66747C93-8976-4149-A8D3-D77E603BE1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3" name="Rechte verbindingslijn 412">
                    <a:extLst>
                      <a:ext uri="{FF2B5EF4-FFF2-40B4-BE49-F238E27FC236}">
                        <a16:creationId xmlns:a16="http://schemas.microsoft.com/office/drawing/2014/main" id="{FB1C91EC-57AB-485B-9651-EC8A376842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4" name="Rechte verbindingslijn 413">
                    <a:extLst>
                      <a:ext uri="{FF2B5EF4-FFF2-40B4-BE49-F238E27FC236}">
                        <a16:creationId xmlns:a16="http://schemas.microsoft.com/office/drawing/2014/main" id="{BFDE2386-5F9B-4439-91DB-AECC3161798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07" name="Groep 406">
                  <a:extLst>
                    <a:ext uri="{FF2B5EF4-FFF2-40B4-BE49-F238E27FC236}">
                      <a16:creationId xmlns:a16="http://schemas.microsoft.com/office/drawing/2014/main" id="{DE151DE2-BCD9-4956-89CB-2E9C7F969D78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08" name="Rechthoek 407">
                    <a:extLst>
                      <a:ext uri="{FF2B5EF4-FFF2-40B4-BE49-F238E27FC236}">
                        <a16:creationId xmlns:a16="http://schemas.microsoft.com/office/drawing/2014/main" id="{08FD1DE5-7886-4BEA-A1BA-F0D42047883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9" name="Pijl: punthaak 408">
                    <a:extLst>
                      <a:ext uri="{FF2B5EF4-FFF2-40B4-BE49-F238E27FC236}">
                        <a16:creationId xmlns:a16="http://schemas.microsoft.com/office/drawing/2014/main" id="{FE580F88-8F13-4D97-BBF1-26B9368008A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78" name="Rechte verbindingslijn 377">
                <a:extLst>
                  <a:ext uri="{FF2B5EF4-FFF2-40B4-BE49-F238E27FC236}">
                    <a16:creationId xmlns:a16="http://schemas.microsoft.com/office/drawing/2014/main" id="{15724A31-0102-4EC4-B8E7-97B3E278872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79" name="Rechte verbindingslijn 378">
                <a:extLst>
                  <a:ext uri="{FF2B5EF4-FFF2-40B4-BE49-F238E27FC236}">
                    <a16:creationId xmlns:a16="http://schemas.microsoft.com/office/drawing/2014/main" id="{A73B00A8-985D-4DD1-A08B-38D0F991C1B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4A725ED0-7FC1-4B33-9D0B-986FB19D7516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95" name="Rechthoek 394">
                  <a:extLst>
                    <a:ext uri="{FF2B5EF4-FFF2-40B4-BE49-F238E27FC236}">
                      <a16:creationId xmlns:a16="http://schemas.microsoft.com/office/drawing/2014/main" id="{D88D6562-8823-4D4D-AF8C-5F5687611CB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96" name="Groep 395">
                  <a:extLst>
                    <a:ext uri="{FF2B5EF4-FFF2-40B4-BE49-F238E27FC236}">
                      <a16:creationId xmlns:a16="http://schemas.microsoft.com/office/drawing/2014/main" id="{180ACA83-0493-41BE-BAD3-9A744B677ED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97" name="Groep 396">
                    <a:extLst>
                      <a:ext uri="{FF2B5EF4-FFF2-40B4-BE49-F238E27FC236}">
                        <a16:creationId xmlns:a16="http://schemas.microsoft.com/office/drawing/2014/main" id="{95804D31-6320-4B9A-B1F4-C0D5A4CDE44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01" name="Rechte verbindingslijn 400">
                      <a:extLst>
                        <a:ext uri="{FF2B5EF4-FFF2-40B4-BE49-F238E27FC236}">
                          <a16:creationId xmlns:a16="http://schemas.microsoft.com/office/drawing/2014/main" id="{E8A1023E-2913-4C85-A3D7-4AAC40DFC94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2" name="Rechte verbindingslijn 401">
                      <a:extLst>
                        <a:ext uri="{FF2B5EF4-FFF2-40B4-BE49-F238E27FC236}">
                          <a16:creationId xmlns:a16="http://schemas.microsoft.com/office/drawing/2014/main" id="{252DF5D0-F032-450C-8E15-94C3CB126ED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3" name="Rechte verbindingslijn 402">
                      <a:extLst>
                        <a:ext uri="{FF2B5EF4-FFF2-40B4-BE49-F238E27FC236}">
                          <a16:creationId xmlns:a16="http://schemas.microsoft.com/office/drawing/2014/main" id="{84481252-1653-4314-914E-0E4DDEDCE8C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4" name="Rechte verbindingslijn 403">
                      <a:extLst>
                        <a:ext uri="{FF2B5EF4-FFF2-40B4-BE49-F238E27FC236}">
                          <a16:creationId xmlns:a16="http://schemas.microsoft.com/office/drawing/2014/main" id="{35A0DF64-30E9-4613-8FE0-A68759F209B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5" name="Rechte verbindingslijn 404">
                      <a:extLst>
                        <a:ext uri="{FF2B5EF4-FFF2-40B4-BE49-F238E27FC236}">
                          <a16:creationId xmlns:a16="http://schemas.microsoft.com/office/drawing/2014/main" id="{557907A3-44B0-4F62-B44D-653C50A2DBD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98" name="Groep 397">
                    <a:extLst>
                      <a:ext uri="{FF2B5EF4-FFF2-40B4-BE49-F238E27FC236}">
                        <a16:creationId xmlns:a16="http://schemas.microsoft.com/office/drawing/2014/main" id="{B7150B38-50DD-4D9D-A3B8-19DCDDC8B4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99" name="Rechthoek 398">
                      <a:extLst>
                        <a:ext uri="{FF2B5EF4-FFF2-40B4-BE49-F238E27FC236}">
                          <a16:creationId xmlns:a16="http://schemas.microsoft.com/office/drawing/2014/main" id="{2481425D-47F5-45F5-9A0D-7EB39A0877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0" name="Pijl: punthaak 399">
                      <a:extLst>
                        <a:ext uri="{FF2B5EF4-FFF2-40B4-BE49-F238E27FC236}">
                          <a16:creationId xmlns:a16="http://schemas.microsoft.com/office/drawing/2014/main" id="{7006318A-F2A9-4AF6-AEC7-1AB9E4F13FF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81" name="Groep 380">
                <a:extLst>
                  <a:ext uri="{FF2B5EF4-FFF2-40B4-BE49-F238E27FC236}">
                    <a16:creationId xmlns:a16="http://schemas.microsoft.com/office/drawing/2014/main" id="{79DEFD54-339D-4E8F-82F1-2835BDA49B9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FD183CA8-2CCE-4EC7-A6AD-D4D24CD53D78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85" name="Groep 384">
                  <a:extLst>
                    <a:ext uri="{FF2B5EF4-FFF2-40B4-BE49-F238E27FC236}">
                      <a16:creationId xmlns:a16="http://schemas.microsoft.com/office/drawing/2014/main" id="{BF5666DB-8798-4D01-B79E-9686FA49C92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86" name="Groep 385">
                    <a:extLst>
                      <a:ext uri="{FF2B5EF4-FFF2-40B4-BE49-F238E27FC236}">
                        <a16:creationId xmlns:a16="http://schemas.microsoft.com/office/drawing/2014/main" id="{ACD0518E-56DE-4FD1-AF55-932C315EE11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90" name="Rechte verbindingslijn 389">
                      <a:extLst>
                        <a:ext uri="{FF2B5EF4-FFF2-40B4-BE49-F238E27FC236}">
                          <a16:creationId xmlns:a16="http://schemas.microsoft.com/office/drawing/2014/main" id="{E57C667F-9FB1-4FEC-9A93-4C4655D18BF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1" name="Rechte verbindingslijn 390">
                      <a:extLst>
                        <a:ext uri="{FF2B5EF4-FFF2-40B4-BE49-F238E27FC236}">
                          <a16:creationId xmlns:a16="http://schemas.microsoft.com/office/drawing/2014/main" id="{49AF391F-44D6-4104-A1DE-5D426313AE6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2" name="Rechte verbindingslijn 391">
                      <a:extLst>
                        <a:ext uri="{FF2B5EF4-FFF2-40B4-BE49-F238E27FC236}">
                          <a16:creationId xmlns:a16="http://schemas.microsoft.com/office/drawing/2014/main" id="{D97537AF-50E3-491D-A9EA-220D6D7742C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3" name="Rechte verbindingslijn 392">
                      <a:extLst>
                        <a:ext uri="{FF2B5EF4-FFF2-40B4-BE49-F238E27FC236}">
                          <a16:creationId xmlns:a16="http://schemas.microsoft.com/office/drawing/2014/main" id="{A0D1F37C-1128-44AC-8709-E47296FADA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4" name="Rechte verbindingslijn 393">
                      <a:extLst>
                        <a:ext uri="{FF2B5EF4-FFF2-40B4-BE49-F238E27FC236}">
                          <a16:creationId xmlns:a16="http://schemas.microsoft.com/office/drawing/2014/main" id="{492186AE-4804-496B-BA47-BABA8B3198B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87" name="Groep 386">
                    <a:extLst>
                      <a:ext uri="{FF2B5EF4-FFF2-40B4-BE49-F238E27FC236}">
                        <a16:creationId xmlns:a16="http://schemas.microsoft.com/office/drawing/2014/main" id="{17871997-8D0B-4D69-A456-A7BE4F47B464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88" name="Rechthoek 387">
                      <a:extLst>
                        <a:ext uri="{FF2B5EF4-FFF2-40B4-BE49-F238E27FC236}">
                          <a16:creationId xmlns:a16="http://schemas.microsoft.com/office/drawing/2014/main" id="{D8BD631E-EEA0-4CF5-9F09-98319C02A86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89" name="Pijl: punthaak 388">
                      <a:extLst>
                        <a:ext uri="{FF2B5EF4-FFF2-40B4-BE49-F238E27FC236}">
                          <a16:creationId xmlns:a16="http://schemas.microsoft.com/office/drawing/2014/main" id="{E0369151-D8B9-4ED1-8280-7D4C17BA1E3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C944D00D-8A67-4418-A69D-C3437B2BB81A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383" name="Rechthoek 382">
                <a:extLst>
                  <a:ext uri="{FF2B5EF4-FFF2-40B4-BE49-F238E27FC236}">
                    <a16:creationId xmlns:a16="http://schemas.microsoft.com/office/drawing/2014/main" id="{EA35FB6A-8931-40A3-832E-FA24A0622A6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2B50C0B0-59D7-4E9E-A863-02F6A7AD4F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1" name="Rechthoek 360">
              <a:extLst>
                <a:ext uri="{FF2B5EF4-FFF2-40B4-BE49-F238E27FC236}">
                  <a16:creationId xmlns:a16="http://schemas.microsoft.com/office/drawing/2014/main" id="{7ABAA06A-0941-4785-805B-304FB9CD5465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362" name="Ovaal 361">
              <a:extLst>
                <a:ext uri="{FF2B5EF4-FFF2-40B4-BE49-F238E27FC236}">
                  <a16:creationId xmlns:a16="http://schemas.microsoft.com/office/drawing/2014/main" id="{8B23A8C8-9CCC-414E-AB8F-C50BA080E56B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63" name="Rechthoek 362">
              <a:extLst>
                <a:ext uri="{FF2B5EF4-FFF2-40B4-BE49-F238E27FC236}">
                  <a16:creationId xmlns:a16="http://schemas.microsoft.com/office/drawing/2014/main" id="{ED9A6DE3-F56F-4872-92B1-8BABDD24E92D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364" name="Ovaal 363">
              <a:extLst>
                <a:ext uri="{FF2B5EF4-FFF2-40B4-BE49-F238E27FC236}">
                  <a16:creationId xmlns:a16="http://schemas.microsoft.com/office/drawing/2014/main" id="{EFEA06D8-C136-4E26-8BBE-8E15D8D13C52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A3D253A5-0D93-4D02-AA4F-A64B05D382F2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B687F63A-1672-4E81-81E4-715EF181FE96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67" name="Rechthoek 366">
              <a:extLst>
                <a:ext uri="{FF2B5EF4-FFF2-40B4-BE49-F238E27FC236}">
                  <a16:creationId xmlns:a16="http://schemas.microsoft.com/office/drawing/2014/main" id="{5F41CA01-CB85-4AE6-B408-75061F8CD517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368" name="Ovaal 367">
              <a:extLst>
                <a:ext uri="{FF2B5EF4-FFF2-40B4-BE49-F238E27FC236}">
                  <a16:creationId xmlns:a16="http://schemas.microsoft.com/office/drawing/2014/main" id="{4790EBAF-3659-4EC9-9956-0F9587578A45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80E3DC63-EE69-4D95-8639-89F39482F6F3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370" name="Rechthoek 369">
              <a:extLst>
                <a:ext uri="{FF2B5EF4-FFF2-40B4-BE49-F238E27FC236}">
                  <a16:creationId xmlns:a16="http://schemas.microsoft.com/office/drawing/2014/main" id="{801F010B-47C1-47EE-9721-10052A2DE44A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A562444D-C8EE-486E-AF27-30BE6CAC5537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id="{3D692B12-F662-9B4F-8D09-C3D29821485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0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75% /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684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31" y="-885712"/>
            <a:ext cx="26185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(75% / 25%)</a:t>
            </a:r>
          </a:p>
        </p:txBody>
      </p:sp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495E3EA7-8639-4813-A538-C3F0BF13F0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11955" y="50400"/>
            <a:ext cx="4180045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11315F5-7574-405E-A94A-7B69132D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D840D5A1-B04B-4FFD-9765-0412EC0D1FC2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158">
              <a:extLst>
                <a:ext uri="{FF2B5EF4-FFF2-40B4-BE49-F238E27FC236}">
                  <a16:creationId xmlns:a16="http://schemas.microsoft.com/office/drawing/2014/main" id="{7C39FDE8-6F8F-4304-BD60-A3BE7155BB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980B8615-4EAD-41FA-8ECC-32CD8E995BE9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ED7A2A1C-A3FB-4ADC-9E81-568AB40401C1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4D630EE2-3754-4B53-B2BB-2325626263D1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779CDB5E-2C3D-4CD7-859E-5CB4D019E1F1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341E0B9A-FA20-4190-A730-673B103CCBEA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73255892-1048-4166-8B42-DC0C698AC79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6296915-4A24-4D04-A299-83D79A36408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8" name="Meer informatie">
              <a:extLst>
                <a:ext uri="{FF2B5EF4-FFF2-40B4-BE49-F238E27FC236}">
                  <a16:creationId xmlns:a16="http://schemas.microsoft.com/office/drawing/2014/main" id="{5BF48141-5C05-40C6-AC8B-A367818E1654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359" name="Freeform 101">
                <a:extLst>
                  <a:ext uri="{FF2B5EF4-FFF2-40B4-BE49-F238E27FC236}">
                    <a16:creationId xmlns:a16="http://schemas.microsoft.com/office/drawing/2014/main" id="{0DBA5E57-2253-4AF4-9EFC-ABFEA7CCAB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60" name="Rechthoek 359">
                <a:extLst>
                  <a:ext uri="{FF2B5EF4-FFF2-40B4-BE49-F238E27FC236}">
                    <a16:creationId xmlns:a16="http://schemas.microsoft.com/office/drawing/2014/main" id="{51B21977-D3ED-43F6-83F6-8A03E2573DB2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61" name="Rechte verbindingslijn 360">
                <a:extLst>
                  <a:ext uri="{FF2B5EF4-FFF2-40B4-BE49-F238E27FC236}">
                    <a16:creationId xmlns:a16="http://schemas.microsoft.com/office/drawing/2014/main" id="{9D121030-2ECE-4D4C-ABE2-86020B9A7F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688DA884-72E3-4560-BB6B-75FD4A012E6C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70" name="Ovaal 169">
              <a:extLst>
                <a:ext uri="{FF2B5EF4-FFF2-40B4-BE49-F238E27FC236}">
                  <a16:creationId xmlns:a16="http://schemas.microsoft.com/office/drawing/2014/main" id="{76CB4BFE-9692-4375-AD45-841F7CD6A8A3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1" name="Rechte verbindingslijn 170">
              <a:extLst>
                <a:ext uri="{FF2B5EF4-FFF2-40B4-BE49-F238E27FC236}">
                  <a16:creationId xmlns:a16="http://schemas.microsoft.com/office/drawing/2014/main" id="{AD3F5013-E27C-430C-A596-7989219FDF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2" name="Groep 171">
              <a:extLst>
                <a:ext uri="{FF2B5EF4-FFF2-40B4-BE49-F238E27FC236}">
                  <a16:creationId xmlns:a16="http://schemas.microsoft.com/office/drawing/2014/main" id="{7821D87C-4FEA-4E3C-AAB1-FFD61FF24485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5" name="Rechthoek 184">
                <a:extLst>
                  <a:ext uri="{FF2B5EF4-FFF2-40B4-BE49-F238E27FC236}">
                    <a16:creationId xmlns:a16="http://schemas.microsoft.com/office/drawing/2014/main" id="{E1B6488E-9772-43E5-92AB-C6AB080B2C6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6" name="Rechte verbindingslijn 185">
                <a:extLst>
                  <a:ext uri="{FF2B5EF4-FFF2-40B4-BE49-F238E27FC236}">
                    <a16:creationId xmlns:a16="http://schemas.microsoft.com/office/drawing/2014/main" id="{39C96A05-26FF-4779-8C5F-732A176D3C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E0C73D8-E1BD-475D-8C40-28FA5444B3E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Rechthoek 187">
                <a:extLst>
                  <a:ext uri="{FF2B5EF4-FFF2-40B4-BE49-F238E27FC236}">
                    <a16:creationId xmlns:a16="http://schemas.microsoft.com/office/drawing/2014/main" id="{36F09B99-4B4E-408D-9B3A-485BCF579A8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9" name="Groep 188">
                <a:extLst>
                  <a:ext uri="{FF2B5EF4-FFF2-40B4-BE49-F238E27FC236}">
                    <a16:creationId xmlns:a16="http://schemas.microsoft.com/office/drawing/2014/main" id="{63031AFF-5692-41B0-9750-40968B23640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50" name="Groep 349">
                  <a:extLst>
                    <a:ext uri="{FF2B5EF4-FFF2-40B4-BE49-F238E27FC236}">
                      <a16:creationId xmlns:a16="http://schemas.microsoft.com/office/drawing/2014/main" id="{E4FFEE0C-F910-44F7-8574-A9408BB699E1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7DEF41FC-1FC7-4487-8460-D94189C353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75883484-E287-4A07-8509-39C9455CB9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6" name="Rechte verbindingslijn 355">
                    <a:extLst>
                      <a:ext uri="{FF2B5EF4-FFF2-40B4-BE49-F238E27FC236}">
                        <a16:creationId xmlns:a16="http://schemas.microsoft.com/office/drawing/2014/main" id="{7C59E14A-3B3F-417F-BAB6-3DBEEC77AA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63E86D6A-ED43-49B6-ACF1-D2120B3798D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8" name="Rechte verbindingslijn 357">
                    <a:extLst>
                      <a:ext uri="{FF2B5EF4-FFF2-40B4-BE49-F238E27FC236}">
                        <a16:creationId xmlns:a16="http://schemas.microsoft.com/office/drawing/2014/main" id="{F0540D61-E781-4BEB-916C-5E0E5ADC2E4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1" name="Groep 350">
                  <a:extLst>
                    <a:ext uri="{FF2B5EF4-FFF2-40B4-BE49-F238E27FC236}">
                      <a16:creationId xmlns:a16="http://schemas.microsoft.com/office/drawing/2014/main" id="{6038D33B-E5B7-48AE-B362-98D21ACBD60A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2" name="Rechthoek 351">
                    <a:extLst>
                      <a:ext uri="{FF2B5EF4-FFF2-40B4-BE49-F238E27FC236}">
                        <a16:creationId xmlns:a16="http://schemas.microsoft.com/office/drawing/2014/main" id="{61EC0CC2-0CEF-4E29-8CF0-817CC3B318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3" name="Pijl: punthaak 352">
                    <a:extLst>
                      <a:ext uri="{FF2B5EF4-FFF2-40B4-BE49-F238E27FC236}">
                        <a16:creationId xmlns:a16="http://schemas.microsoft.com/office/drawing/2014/main" id="{10DA006B-702D-41DA-B551-89E8008DC0C0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90" name="Groep 189">
                <a:extLst>
                  <a:ext uri="{FF2B5EF4-FFF2-40B4-BE49-F238E27FC236}">
                    <a16:creationId xmlns:a16="http://schemas.microsoft.com/office/drawing/2014/main" id="{A9A5B658-1A36-4273-9F0B-97032344973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E1CBA4ED-CD30-42CB-92A9-F8184304C80C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45" name="Rechte verbindingslijn 344">
                    <a:extLst>
                      <a:ext uri="{FF2B5EF4-FFF2-40B4-BE49-F238E27FC236}">
                        <a16:creationId xmlns:a16="http://schemas.microsoft.com/office/drawing/2014/main" id="{14010C9D-B894-4768-AD4E-791FD68589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6" name="Rechte verbindingslijn 345">
                    <a:extLst>
                      <a:ext uri="{FF2B5EF4-FFF2-40B4-BE49-F238E27FC236}">
                        <a16:creationId xmlns:a16="http://schemas.microsoft.com/office/drawing/2014/main" id="{886082FA-4361-470B-8B6A-31BE513168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7" name="Rechte verbindingslijn 346">
                    <a:extLst>
                      <a:ext uri="{FF2B5EF4-FFF2-40B4-BE49-F238E27FC236}">
                        <a16:creationId xmlns:a16="http://schemas.microsoft.com/office/drawing/2014/main" id="{A73F3C8A-6F04-4307-866F-D698AF8052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8" name="Rechte verbindingslijn 347">
                    <a:extLst>
                      <a:ext uri="{FF2B5EF4-FFF2-40B4-BE49-F238E27FC236}">
                        <a16:creationId xmlns:a16="http://schemas.microsoft.com/office/drawing/2014/main" id="{46243B99-A823-48D0-9AD7-F89E843A57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9" name="Rechte verbindingslijn 348">
                    <a:extLst>
                      <a:ext uri="{FF2B5EF4-FFF2-40B4-BE49-F238E27FC236}">
                        <a16:creationId xmlns:a16="http://schemas.microsoft.com/office/drawing/2014/main" id="{D2FEAFE9-14D7-463A-A569-706F8009D5F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774802FB-5A34-4C1D-B35B-07E759DAE24C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3" name="Rechthoek 342">
                    <a:extLst>
                      <a:ext uri="{FF2B5EF4-FFF2-40B4-BE49-F238E27FC236}">
                        <a16:creationId xmlns:a16="http://schemas.microsoft.com/office/drawing/2014/main" id="{ADA64E00-7F70-49D6-BED8-5BB6E915853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4" name="Pijl: punthaak 343">
                    <a:extLst>
                      <a:ext uri="{FF2B5EF4-FFF2-40B4-BE49-F238E27FC236}">
                        <a16:creationId xmlns:a16="http://schemas.microsoft.com/office/drawing/2014/main" id="{F420E0AA-BDFF-423C-B883-82BFA0559E3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0D2AD2DF-3093-4516-814C-BF220B574A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2" name="Rechte verbindingslijn 191">
                <a:extLst>
                  <a:ext uri="{FF2B5EF4-FFF2-40B4-BE49-F238E27FC236}">
                    <a16:creationId xmlns:a16="http://schemas.microsoft.com/office/drawing/2014/main" id="{B4D9E318-B074-4AE0-B102-4DD0D9A230B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3" name="Groep 192">
                <a:extLst>
                  <a:ext uri="{FF2B5EF4-FFF2-40B4-BE49-F238E27FC236}">
                    <a16:creationId xmlns:a16="http://schemas.microsoft.com/office/drawing/2014/main" id="{56CABC28-DC59-4218-9112-4E6C9C8799DB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9260AAD9-035D-4BC8-8B23-9C46DDA063F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1350F65E-01B3-4177-8A32-D60C02C8C15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1" name="Groep 330">
                    <a:extLst>
                      <a:ext uri="{FF2B5EF4-FFF2-40B4-BE49-F238E27FC236}">
                        <a16:creationId xmlns:a16="http://schemas.microsoft.com/office/drawing/2014/main" id="{ADA8F15B-5A71-4352-BEDE-CD0DFCC9A6E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076F1877-A358-438E-BA6B-D61F7945D2A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6" name="Rechte verbindingslijn 335">
                      <a:extLst>
                        <a:ext uri="{FF2B5EF4-FFF2-40B4-BE49-F238E27FC236}">
                          <a16:creationId xmlns:a16="http://schemas.microsoft.com/office/drawing/2014/main" id="{A8784FDE-21AF-4249-9493-19AF0307B7D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5F5DA052-B4E1-4D08-8798-4FFC8047662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64E4E58F-9666-4B1E-B8AD-C17347544C1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5648BA17-FA17-4460-8A42-B2ED1DC9C7A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2" name="Groep 331">
                    <a:extLst>
                      <a:ext uri="{FF2B5EF4-FFF2-40B4-BE49-F238E27FC236}">
                        <a16:creationId xmlns:a16="http://schemas.microsoft.com/office/drawing/2014/main" id="{5DF95EEA-0087-4795-AD5A-DA02EA67D62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91C107B4-B514-456D-9BB4-DB714968DC4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4" name="Pijl: punthaak 333">
                      <a:extLst>
                        <a:ext uri="{FF2B5EF4-FFF2-40B4-BE49-F238E27FC236}">
                          <a16:creationId xmlns:a16="http://schemas.microsoft.com/office/drawing/2014/main" id="{95561A70-A3E9-4570-8397-51F563A6297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4" name="Groep 193">
                <a:extLst>
                  <a:ext uri="{FF2B5EF4-FFF2-40B4-BE49-F238E27FC236}">
                    <a16:creationId xmlns:a16="http://schemas.microsoft.com/office/drawing/2014/main" id="{3711024C-80E8-4915-999E-544298707EAD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7" name="Rechthoek 196">
                  <a:extLst>
                    <a:ext uri="{FF2B5EF4-FFF2-40B4-BE49-F238E27FC236}">
                      <a16:creationId xmlns:a16="http://schemas.microsoft.com/office/drawing/2014/main" id="{D2C06CC2-E3AA-475C-94FA-9E0D14BBC6F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8" name="Groep 197">
                  <a:extLst>
                    <a:ext uri="{FF2B5EF4-FFF2-40B4-BE49-F238E27FC236}">
                      <a16:creationId xmlns:a16="http://schemas.microsoft.com/office/drawing/2014/main" id="{7E003FC5-65E0-47A2-A08E-930CD2E1792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9" name="Groep 198">
                    <a:extLst>
                      <a:ext uri="{FF2B5EF4-FFF2-40B4-BE49-F238E27FC236}">
                        <a16:creationId xmlns:a16="http://schemas.microsoft.com/office/drawing/2014/main" id="{C9769968-6BF5-462D-BE22-FBD9A8B6973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3" name="Rechte verbindingslijn 202">
                      <a:extLst>
                        <a:ext uri="{FF2B5EF4-FFF2-40B4-BE49-F238E27FC236}">
                          <a16:creationId xmlns:a16="http://schemas.microsoft.com/office/drawing/2014/main" id="{E5B2D236-9D24-4376-8165-27C8341DF31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203">
                      <a:extLst>
                        <a:ext uri="{FF2B5EF4-FFF2-40B4-BE49-F238E27FC236}">
                          <a16:creationId xmlns:a16="http://schemas.microsoft.com/office/drawing/2014/main" id="{0264A152-BB95-4EA0-8AD5-01BFBF636F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204">
                      <a:extLst>
                        <a:ext uri="{FF2B5EF4-FFF2-40B4-BE49-F238E27FC236}">
                          <a16:creationId xmlns:a16="http://schemas.microsoft.com/office/drawing/2014/main" id="{8EFA35A7-B909-419B-B94D-117D3ED267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7" name="Rechte verbindingslijn 246">
                      <a:extLst>
                        <a:ext uri="{FF2B5EF4-FFF2-40B4-BE49-F238E27FC236}">
                          <a16:creationId xmlns:a16="http://schemas.microsoft.com/office/drawing/2014/main" id="{0B3F2A3C-7CA6-4BEF-8A3D-45B43BE9506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8" name="Rechte verbindingslijn 327">
                      <a:extLst>
                        <a:ext uri="{FF2B5EF4-FFF2-40B4-BE49-F238E27FC236}">
                          <a16:creationId xmlns:a16="http://schemas.microsoft.com/office/drawing/2014/main" id="{5CDE2A86-E7C5-4D3D-9E0F-1551E77BFE5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00" name="Groep 199">
                    <a:extLst>
                      <a:ext uri="{FF2B5EF4-FFF2-40B4-BE49-F238E27FC236}">
                        <a16:creationId xmlns:a16="http://schemas.microsoft.com/office/drawing/2014/main" id="{D759C3D4-F255-4C08-9D8B-C2B12135594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1" name="Rechthoek 200">
                      <a:extLst>
                        <a:ext uri="{FF2B5EF4-FFF2-40B4-BE49-F238E27FC236}">
                          <a16:creationId xmlns:a16="http://schemas.microsoft.com/office/drawing/2014/main" id="{C6F77134-1F4E-4C36-B91B-3792956DFAF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2" name="Pijl: punthaak 201">
                      <a:extLst>
                        <a:ext uri="{FF2B5EF4-FFF2-40B4-BE49-F238E27FC236}">
                          <a16:creationId xmlns:a16="http://schemas.microsoft.com/office/drawing/2014/main" id="{0436977A-B77E-4969-B7DB-87ED4AB14FD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5" name="Rechthoek 194">
                <a:extLst>
                  <a:ext uri="{FF2B5EF4-FFF2-40B4-BE49-F238E27FC236}">
                    <a16:creationId xmlns:a16="http://schemas.microsoft.com/office/drawing/2014/main" id="{7D636EC7-A51B-484A-8117-BB5A71561FAD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6" name="Rechthoek 195">
                <a:extLst>
                  <a:ext uri="{FF2B5EF4-FFF2-40B4-BE49-F238E27FC236}">
                    <a16:creationId xmlns:a16="http://schemas.microsoft.com/office/drawing/2014/main" id="{AE531964-D83B-466A-96C4-CD539985498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3" name="Rechte verbindingslijn 172">
              <a:extLst>
                <a:ext uri="{FF2B5EF4-FFF2-40B4-BE49-F238E27FC236}">
                  <a16:creationId xmlns:a16="http://schemas.microsoft.com/office/drawing/2014/main" id="{F71541A0-2764-4BC5-9835-3CB7C327BFA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2C2D244E-A08D-422A-BBB6-CC74A3906F86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5" name="Ovaal 174">
              <a:extLst>
                <a:ext uri="{FF2B5EF4-FFF2-40B4-BE49-F238E27FC236}">
                  <a16:creationId xmlns:a16="http://schemas.microsoft.com/office/drawing/2014/main" id="{EFB90977-D423-42C2-B1CE-387781D74571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7B6D88E9-21A9-4C3F-AD98-3E72EAF0DB35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0DEA9C30-439D-46CF-9EBE-9E1FEC13F922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9AF5C067-C5B0-4C9E-8572-BC89FCB84DD3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893F5688-E42C-41DB-BF30-4305978DF66F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80" name="Rechthoek 179">
              <a:extLst>
                <a:ext uri="{FF2B5EF4-FFF2-40B4-BE49-F238E27FC236}">
                  <a16:creationId xmlns:a16="http://schemas.microsoft.com/office/drawing/2014/main" id="{B2851C73-56BF-415B-A2F0-4032F4B101F3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C1EA6D07-6961-400D-A722-1E42B13965B7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240C516A-F11F-4200-B9FA-00607065A879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3" name="Rechthoek 182">
              <a:extLst>
                <a:ext uri="{FF2B5EF4-FFF2-40B4-BE49-F238E27FC236}">
                  <a16:creationId xmlns:a16="http://schemas.microsoft.com/office/drawing/2014/main" id="{D9E2C0B7-0492-448D-AE16-753C331F2D8B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7069D1FC-2C17-45EC-A376-3B3D78420F00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grpSp>
        <p:nvGrpSpPr>
          <p:cNvPr id="362" name="Instruction">
            <a:extLst>
              <a:ext uri="{FF2B5EF4-FFF2-40B4-BE49-F238E27FC236}">
                <a16:creationId xmlns:a16="http://schemas.microsoft.com/office/drawing/2014/main" id="{DC553149-0701-453A-BC9A-25369CD534F4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63" name="Groep 362">
              <a:extLst>
                <a:ext uri="{FF2B5EF4-FFF2-40B4-BE49-F238E27FC236}">
                  <a16:creationId xmlns:a16="http://schemas.microsoft.com/office/drawing/2014/main" id="{13C85447-5FD8-46A7-81B3-6C307C99178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90" name="Rechthoek 389">
                <a:extLst>
                  <a:ext uri="{FF2B5EF4-FFF2-40B4-BE49-F238E27FC236}">
                    <a16:creationId xmlns:a16="http://schemas.microsoft.com/office/drawing/2014/main" id="{F49FA2EB-3731-41C3-95A9-5C46B6AAB955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Rechthoek 390">
                <a:extLst>
                  <a:ext uri="{FF2B5EF4-FFF2-40B4-BE49-F238E27FC236}">
                    <a16:creationId xmlns:a16="http://schemas.microsoft.com/office/drawing/2014/main" id="{9FBEE3E0-FE6D-4E46-8D9E-70CA7C578987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Tekstvak 391">
                <a:extLst>
                  <a:ext uri="{FF2B5EF4-FFF2-40B4-BE49-F238E27FC236}">
                    <a16:creationId xmlns:a16="http://schemas.microsoft.com/office/drawing/2014/main" id="{4B03CF6C-FAA2-4F59-924E-AB1E33EB651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93" name="Tekstvak 392">
                <a:extLst>
                  <a:ext uri="{FF2B5EF4-FFF2-40B4-BE49-F238E27FC236}">
                    <a16:creationId xmlns:a16="http://schemas.microsoft.com/office/drawing/2014/main" id="{5E8ACA8C-3C7A-4DF5-939F-E9A41B5E5BC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94" name="Picture 3">
                <a:extLst>
                  <a:ext uri="{FF2B5EF4-FFF2-40B4-BE49-F238E27FC236}">
                    <a16:creationId xmlns:a16="http://schemas.microsoft.com/office/drawing/2014/main" id="{440274A5-EC75-499F-BE2A-0C722393BE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5" name="Gelijkbenige driehoek 394">
                <a:extLst>
                  <a:ext uri="{FF2B5EF4-FFF2-40B4-BE49-F238E27FC236}">
                    <a16:creationId xmlns:a16="http://schemas.microsoft.com/office/drawing/2014/main" id="{077D8B49-E833-4772-94AB-6D9D1BE9F79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6" name="Groep 395">
                <a:extLst>
                  <a:ext uri="{FF2B5EF4-FFF2-40B4-BE49-F238E27FC236}">
                    <a16:creationId xmlns:a16="http://schemas.microsoft.com/office/drawing/2014/main" id="{2DA33733-597E-4D77-BF19-AB6459A86C0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401" name="Rechthoek 400">
                  <a:extLst>
                    <a:ext uri="{FF2B5EF4-FFF2-40B4-BE49-F238E27FC236}">
                      <a16:creationId xmlns:a16="http://schemas.microsoft.com/office/drawing/2014/main" id="{134591EB-F337-41B0-BD5A-7A38BC17E36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2" name="Rechthoek 401">
                  <a:extLst>
                    <a:ext uri="{FF2B5EF4-FFF2-40B4-BE49-F238E27FC236}">
                      <a16:creationId xmlns:a16="http://schemas.microsoft.com/office/drawing/2014/main" id="{9683D39E-113B-466E-8ED6-4AC61363B3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3" name="Rechthoek 402">
                  <a:extLst>
                    <a:ext uri="{FF2B5EF4-FFF2-40B4-BE49-F238E27FC236}">
                      <a16:creationId xmlns:a16="http://schemas.microsoft.com/office/drawing/2014/main" id="{C8E54059-7D51-4285-9DE0-8C528952CC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97" name="Groep 396">
                <a:extLst>
                  <a:ext uri="{FF2B5EF4-FFF2-40B4-BE49-F238E27FC236}">
                    <a16:creationId xmlns:a16="http://schemas.microsoft.com/office/drawing/2014/main" id="{2C352379-BD92-40F6-9B6A-D6AE164C7B2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8" name="Rechthoek 397">
                  <a:extLst>
                    <a:ext uri="{FF2B5EF4-FFF2-40B4-BE49-F238E27FC236}">
                      <a16:creationId xmlns:a16="http://schemas.microsoft.com/office/drawing/2014/main" id="{F741873D-9F46-4882-BA33-9A2B17A47FC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99" name="Rechthoek 398">
                  <a:extLst>
                    <a:ext uri="{FF2B5EF4-FFF2-40B4-BE49-F238E27FC236}">
                      <a16:creationId xmlns:a16="http://schemas.microsoft.com/office/drawing/2014/main" id="{F279DB9E-9573-4B82-A752-F25FABFFFB27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0" name="Rechthoek 399">
                  <a:extLst>
                    <a:ext uri="{FF2B5EF4-FFF2-40B4-BE49-F238E27FC236}">
                      <a16:creationId xmlns:a16="http://schemas.microsoft.com/office/drawing/2014/main" id="{1FC55FB5-858F-4228-A766-0C629B29B7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64" name="Meer informatie">
              <a:extLst>
                <a:ext uri="{FF2B5EF4-FFF2-40B4-BE49-F238E27FC236}">
                  <a16:creationId xmlns:a16="http://schemas.microsoft.com/office/drawing/2014/main" id="{8EE9767D-810A-4964-BA06-4872347C5203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87" name="Freeform 101">
                <a:extLst>
                  <a:ext uri="{FF2B5EF4-FFF2-40B4-BE49-F238E27FC236}">
                    <a16:creationId xmlns:a16="http://schemas.microsoft.com/office/drawing/2014/main" id="{F4AF596E-4A19-4622-B6D9-AC5003F3D8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E51C227D-EAA2-4880-95B8-E8F674E7955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89" name="Rechte verbindingslijn 388">
                <a:extLst>
                  <a:ext uri="{FF2B5EF4-FFF2-40B4-BE49-F238E27FC236}">
                    <a16:creationId xmlns:a16="http://schemas.microsoft.com/office/drawing/2014/main" id="{6A5EC766-A5CB-4AAF-BCB5-14FC032D3F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23850446-7DC4-45A8-B936-F3BD3512E216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7CF30E90-8BE6-459B-8081-797DD73D74C3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67" name="Rechte verbindingslijn 366">
              <a:extLst>
                <a:ext uri="{FF2B5EF4-FFF2-40B4-BE49-F238E27FC236}">
                  <a16:creationId xmlns:a16="http://schemas.microsoft.com/office/drawing/2014/main" id="{2B03E53E-F02F-4CD2-B2D8-5611CCC8D4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68" name="Rechte verbindingslijn 367">
              <a:extLst>
                <a:ext uri="{FF2B5EF4-FFF2-40B4-BE49-F238E27FC236}">
                  <a16:creationId xmlns:a16="http://schemas.microsoft.com/office/drawing/2014/main" id="{7DB6C73A-3B41-4DCF-8715-60DAF0B8FF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B05F7813-4AB0-414F-AC0E-C7B12DFC93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0" name="Rechte verbindingslijn 369">
              <a:extLst>
                <a:ext uri="{FF2B5EF4-FFF2-40B4-BE49-F238E27FC236}">
                  <a16:creationId xmlns:a16="http://schemas.microsoft.com/office/drawing/2014/main" id="{A0DA49FF-258E-4DAA-81FF-2EF2DCD546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1" name="Ovaal 370">
              <a:extLst>
                <a:ext uri="{FF2B5EF4-FFF2-40B4-BE49-F238E27FC236}">
                  <a16:creationId xmlns:a16="http://schemas.microsoft.com/office/drawing/2014/main" id="{FE759E15-8425-46B4-9B04-03378269838B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3BFFB813-54A3-4416-9E39-5EE42B84F28E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73" name="Groep 372">
              <a:extLst>
                <a:ext uri="{FF2B5EF4-FFF2-40B4-BE49-F238E27FC236}">
                  <a16:creationId xmlns:a16="http://schemas.microsoft.com/office/drawing/2014/main" id="{8AC9CDA0-586A-4A6C-AAC5-959C3D11ABD9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4" name="Rechthoek 383">
                <a:extLst>
                  <a:ext uri="{FF2B5EF4-FFF2-40B4-BE49-F238E27FC236}">
                    <a16:creationId xmlns:a16="http://schemas.microsoft.com/office/drawing/2014/main" id="{20926BB7-2189-4385-BDB5-6668DCBFE3D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06823F2-A226-40FC-A450-E783EE7E25E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86" name="Gelijkbenige driehoek 385">
                <a:extLst>
                  <a:ext uri="{FF2B5EF4-FFF2-40B4-BE49-F238E27FC236}">
                    <a16:creationId xmlns:a16="http://schemas.microsoft.com/office/drawing/2014/main" id="{D9F98FC8-E6B9-4E87-B175-9D174214AB7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4" name="Groep 373">
              <a:extLst>
                <a:ext uri="{FF2B5EF4-FFF2-40B4-BE49-F238E27FC236}">
                  <a16:creationId xmlns:a16="http://schemas.microsoft.com/office/drawing/2014/main" id="{8D5CE71D-B55E-4A80-834A-D2710D3F725E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78" name="Rechthoek 377">
                <a:extLst>
                  <a:ext uri="{FF2B5EF4-FFF2-40B4-BE49-F238E27FC236}">
                    <a16:creationId xmlns:a16="http://schemas.microsoft.com/office/drawing/2014/main" id="{2E6D9B0C-884A-4468-8999-A094275C37B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" name="Ovaal 378">
                <a:extLst>
                  <a:ext uri="{FF2B5EF4-FFF2-40B4-BE49-F238E27FC236}">
                    <a16:creationId xmlns:a16="http://schemas.microsoft.com/office/drawing/2014/main" id="{3C3A2645-0516-4C36-A09B-15ABC3F1CD2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Vrije vorm: vorm 379">
                <a:extLst>
                  <a:ext uri="{FF2B5EF4-FFF2-40B4-BE49-F238E27FC236}">
                    <a16:creationId xmlns:a16="http://schemas.microsoft.com/office/drawing/2014/main" id="{F4D02378-C2CD-4C9E-A83D-9B3956B25DA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Rechthoek: afgeronde hoeken 380">
                <a:extLst>
                  <a:ext uri="{FF2B5EF4-FFF2-40B4-BE49-F238E27FC236}">
                    <a16:creationId xmlns:a16="http://schemas.microsoft.com/office/drawing/2014/main" id="{228C8CB9-CDBD-437F-8287-D88E268799A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82" name="Rechte verbindingslijn 381">
                <a:extLst>
                  <a:ext uri="{FF2B5EF4-FFF2-40B4-BE49-F238E27FC236}">
                    <a16:creationId xmlns:a16="http://schemas.microsoft.com/office/drawing/2014/main" id="{F72464C4-1ED6-4F99-ABE9-CD194F5973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4C24ADB9-DAB4-45E1-AFE7-213ED83B47D6}"/>
                  </a:ext>
                </a:extLst>
              </p:cNvPr>
              <p:cNvCxnSpPr>
                <a:cxnSpLocks/>
                <a:stCxn id="38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5" name="Ovaal 374">
              <a:extLst>
                <a:ext uri="{FF2B5EF4-FFF2-40B4-BE49-F238E27FC236}">
                  <a16:creationId xmlns:a16="http://schemas.microsoft.com/office/drawing/2014/main" id="{163FF454-F9DD-4119-9D29-9D6B628543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600CA457-966A-41EE-84B3-B50B686D148D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7" name="Rechte verbindingslijn 376">
              <a:extLst>
                <a:ext uri="{FF2B5EF4-FFF2-40B4-BE49-F238E27FC236}">
                  <a16:creationId xmlns:a16="http://schemas.microsoft.com/office/drawing/2014/main" id="{C703DCEE-48BC-42FA-939F-BDB1AE203D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B08CB03A-C53D-964B-B189-40DBE7118F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2559" y="-885712"/>
            <a:ext cx="262691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(50% / 50%)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BC5D4957-20D8-43EE-A1C8-5E60B54B08CC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2" name="Rechte verbindingslijn 141">
              <a:extLst>
                <a:ext uri="{FF2B5EF4-FFF2-40B4-BE49-F238E27FC236}">
                  <a16:creationId xmlns:a16="http://schemas.microsoft.com/office/drawing/2014/main" id="{0D8BB4B6-F29D-4764-A6A2-531D95D148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D18AE98E-ABAD-43E8-9F05-76F34A1ABFAD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693F0BE0-A79A-4CA6-9849-E4989F73F19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CF9E1D4D-DAD9-4DD5-BD7D-B363A460F24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4B78FA5C-4080-473F-810B-2058EFC92BF5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7" name="Ovaal 146">
              <a:extLst>
                <a:ext uri="{FF2B5EF4-FFF2-40B4-BE49-F238E27FC236}">
                  <a16:creationId xmlns:a16="http://schemas.microsoft.com/office/drawing/2014/main" id="{71740881-FFA1-4B8D-8DB5-5A867219B0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57E6D8A4-821C-4529-8818-7B6040711AB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49A06D87-8E79-4EDB-9F82-91F86074805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50" name="Meer informatie">
              <a:extLst>
                <a:ext uri="{FF2B5EF4-FFF2-40B4-BE49-F238E27FC236}">
                  <a16:creationId xmlns:a16="http://schemas.microsoft.com/office/drawing/2014/main" id="{49DFA4D2-D10D-4169-A393-095E4D141D62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341" name="Freeform 101">
                <a:extLst>
                  <a:ext uri="{FF2B5EF4-FFF2-40B4-BE49-F238E27FC236}">
                    <a16:creationId xmlns:a16="http://schemas.microsoft.com/office/drawing/2014/main" id="{21BF74A9-4DDB-4A5E-914C-CAF5F14FD7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43" name="Rechthoek 342">
                <a:extLst>
                  <a:ext uri="{FF2B5EF4-FFF2-40B4-BE49-F238E27FC236}">
                    <a16:creationId xmlns:a16="http://schemas.microsoft.com/office/drawing/2014/main" id="{BA6211B6-FEB2-4162-8A99-4067D5DB5673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44" name="Rechte verbindingslijn 343">
                <a:extLst>
                  <a:ext uri="{FF2B5EF4-FFF2-40B4-BE49-F238E27FC236}">
                    <a16:creationId xmlns:a16="http://schemas.microsoft.com/office/drawing/2014/main" id="{2B28A337-7010-4C4F-A0DC-7E9245D408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1" name="Rechthoek 150">
              <a:extLst>
                <a:ext uri="{FF2B5EF4-FFF2-40B4-BE49-F238E27FC236}">
                  <a16:creationId xmlns:a16="http://schemas.microsoft.com/office/drawing/2014/main" id="{BF00D142-4F8A-417F-9457-5A5C6D409641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0E31F414-D395-4E86-B649-5A4E8BB5275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EC16A432-A021-427D-A5EB-706B506CD6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4A1E5E0F-EE47-4CF5-9499-502793BE0BFE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67" name="Rechthoek 166">
                <a:extLst>
                  <a:ext uri="{FF2B5EF4-FFF2-40B4-BE49-F238E27FC236}">
                    <a16:creationId xmlns:a16="http://schemas.microsoft.com/office/drawing/2014/main" id="{24F9A2F1-7076-463B-AA34-0B81EC8A941F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8E8885D8-0B81-4D8C-A9B5-0392D102D8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6E6638C7-B319-4244-818B-A2483C6583F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9D93AD50-9B65-4875-A4FD-34F4CF14095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1" name="Groep 170">
                <a:extLst>
                  <a:ext uri="{FF2B5EF4-FFF2-40B4-BE49-F238E27FC236}">
                    <a16:creationId xmlns:a16="http://schemas.microsoft.com/office/drawing/2014/main" id="{CC2579E3-C21C-433E-A56C-DDE1C97DE6AD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32" name="Groep 331">
                  <a:extLst>
                    <a:ext uri="{FF2B5EF4-FFF2-40B4-BE49-F238E27FC236}">
                      <a16:creationId xmlns:a16="http://schemas.microsoft.com/office/drawing/2014/main" id="{4E1727DF-4169-476B-A140-915810B37D9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36" name="Rechte verbindingslijn 335">
                    <a:extLst>
                      <a:ext uri="{FF2B5EF4-FFF2-40B4-BE49-F238E27FC236}">
                        <a16:creationId xmlns:a16="http://schemas.microsoft.com/office/drawing/2014/main" id="{C465E381-BD80-4E4E-BE18-2B02995AF6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7" name="Rechte verbindingslijn 336">
                    <a:extLst>
                      <a:ext uri="{FF2B5EF4-FFF2-40B4-BE49-F238E27FC236}">
                        <a16:creationId xmlns:a16="http://schemas.microsoft.com/office/drawing/2014/main" id="{8071E9AE-5E9F-4B53-A0B5-E778011B1E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8" name="Rechte verbindingslijn 337">
                    <a:extLst>
                      <a:ext uri="{FF2B5EF4-FFF2-40B4-BE49-F238E27FC236}">
                        <a16:creationId xmlns:a16="http://schemas.microsoft.com/office/drawing/2014/main" id="{47FED889-4E75-486E-8108-CAA3BBDA01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9" name="Rechte verbindingslijn 338">
                    <a:extLst>
                      <a:ext uri="{FF2B5EF4-FFF2-40B4-BE49-F238E27FC236}">
                        <a16:creationId xmlns:a16="http://schemas.microsoft.com/office/drawing/2014/main" id="{B0C557B3-C74F-4294-8497-FBB11DF650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0" name="Rechte verbindingslijn 339">
                    <a:extLst>
                      <a:ext uri="{FF2B5EF4-FFF2-40B4-BE49-F238E27FC236}">
                        <a16:creationId xmlns:a16="http://schemas.microsoft.com/office/drawing/2014/main" id="{7AFFF031-A0B8-42E3-BB5E-0A870EE6F3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33" name="Groep 332">
                  <a:extLst>
                    <a:ext uri="{FF2B5EF4-FFF2-40B4-BE49-F238E27FC236}">
                      <a16:creationId xmlns:a16="http://schemas.microsoft.com/office/drawing/2014/main" id="{09493950-E2A8-4697-946D-961C974F506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34" name="Rechthoek 333">
                    <a:extLst>
                      <a:ext uri="{FF2B5EF4-FFF2-40B4-BE49-F238E27FC236}">
                        <a16:creationId xmlns:a16="http://schemas.microsoft.com/office/drawing/2014/main" id="{3E3A1602-AB38-4054-AC06-79C4C7BDCA5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5" name="Pijl: punthaak 334">
                    <a:extLst>
                      <a:ext uri="{FF2B5EF4-FFF2-40B4-BE49-F238E27FC236}">
                        <a16:creationId xmlns:a16="http://schemas.microsoft.com/office/drawing/2014/main" id="{5091C9A5-172F-4718-A9EF-742516B94DB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72" name="Groep 171">
                <a:extLst>
                  <a:ext uri="{FF2B5EF4-FFF2-40B4-BE49-F238E27FC236}">
                    <a16:creationId xmlns:a16="http://schemas.microsoft.com/office/drawing/2014/main" id="{68475AC1-8525-41C0-87F7-33DB2DFB388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01" name="Groep 200">
                  <a:extLst>
                    <a:ext uri="{FF2B5EF4-FFF2-40B4-BE49-F238E27FC236}">
                      <a16:creationId xmlns:a16="http://schemas.microsoft.com/office/drawing/2014/main" id="{515B0721-018B-4B02-A39B-33B954F03B80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05" name="Rechte verbindingslijn 204">
                    <a:extLst>
                      <a:ext uri="{FF2B5EF4-FFF2-40B4-BE49-F238E27FC236}">
                        <a16:creationId xmlns:a16="http://schemas.microsoft.com/office/drawing/2014/main" id="{98AA63D9-E4B0-4F2E-B50F-8C1D5F23C3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6" name="Rechte verbindingslijn 205">
                    <a:extLst>
                      <a:ext uri="{FF2B5EF4-FFF2-40B4-BE49-F238E27FC236}">
                        <a16:creationId xmlns:a16="http://schemas.microsoft.com/office/drawing/2014/main" id="{01030392-9CC2-4BA8-9073-A5810CA05C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7" name="Rechte verbindingslijn 206">
                    <a:extLst>
                      <a:ext uri="{FF2B5EF4-FFF2-40B4-BE49-F238E27FC236}">
                        <a16:creationId xmlns:a16="http://schemas.microsoft.com/office/drawing/2014/main" id="{527DB3B2-3FBD-4B16-A15B-73059100B8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0" name="Rechte verbindingslijn 329">
                    <a:extLst>
                      <a:ext uri="{FF2B5EF4-FFF2-40B4-BE49-F238E27FC236}">
                        <a16:creationId xmlns:a16="http://schemas.microsoft.com/office/drawing/2014/main" id="{1FC25A8E-EA20-4D0A-A730-04F02511360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1" name="Rechte verbindingslijn 330">
                    <a:extLst>
                      <a:ext uri="{FF2B5EF4-FFF2-40B4-BE49-F238E27FC236}">
                        <a16:creationId xmlns:a16="http://schemas.microsoft.com/office/drawing/2014/main" id="{8A0F90F5-BAFB-4583-A9A1-C0B0BD704A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02" name="Groep 201">
                  <a:extLst>
                    <a:ext uri="{FF2B5EF4-FFF2-40B4-BE49-F238E27FC236}">
                      <a16:creationId xmlns:a16="http://schemas.microsoft.com/office/drawing/2014/main" id="{E4DD4328-70F1-4F62-B2B2-E169790FF11D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03" name="Rechthoek 202">
                    <a:extLst>
                      <a:ext uri="{FF2B5EF4-FFF2-40B4-BE49-F238E27FC236}">
                        <a16:creationId xmlns:a16="http://schemas.microsoft.com/office/drawing/2014/main" id="{D97EBA51-E868-4B23-8BBA-D4B53495DEF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4" name="Pijl: punthaak 203">
                    <a:extLst>
                      <a:ext uri="{FF2B5EF4-FFF2-40B4-BE49-F238E27FC236}">
                        <a16:creationId xmlns:a16="http://schemas.microsoft.com/office/drawing/2014/main" id="{DDE817B5-529D-4E31-9617-60BA44B1903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AFDF23BB-3680-4E56-8C7B-AC7C0EDC56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6851D98B-A541-4CF3-A1FE-B5B01E5382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7460603D-1B27-440F-92FE-92F715F234C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90" name="Rechthoek 189">
                  <a:extLst>
                    <a:ext uri="{FF2B5EF4-FFF2-40B4-BE49-F238E27FC236}">
                      <a16:creationId xmlns:a16="http://schemas.microsoft.com/office/drawing/2014/main" id="{8CC4A1C9-0D2A-43AE-8BE0-A5872AD05E3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1" name="Groep 190">
                  <a:extLst>
                    <a:ext uri="{FF2B5EF4-FFF2-40B4-BE49-F238E27FC236}">
                      <a16:creationId xmlns:a16="http://schemas.microsoft.com/office/drawing/2014/main" id="{4CDCD2A1-A13A-4381-9FA1-D2284B0E67C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92" name="Groep 191">
                    <a:extLst>
                      <a:ext uri="{FF2B5EF4-FFF2-40B4-BE49-F238E27FC236}">
                        <a16:creationId xmlns:a16="http://schemas.microsoft.com/office/drawing/2014/main" id="{2BD997F9-2D94-4817-A137-3E7877C343E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96" name="Rechte verbindingslijn 195">
                      <a:extLst>
                        <a:ext uri="{FF2B5EF4-FFF2-40B4-BE49-F238E27FC236}">
                          <a16:creationId xmlns:a16="http://schemas.microsoft.com/office/drawing/2014/main" id="{64DA0522-1CFA-4851-BB6C-8E9377D74CA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7" name="Rechte verbindingslijn 196">
                      <a:extLst>
                        <a:ext uri="{FF2B5EF4-FFF2-40B4-BE49-F238E27FC236}">
                          <a16:creationId xmlns:a16="http://schemas.microsoft.com/office/drawing/2014/main" id="{51D8413A-73A7-4A7E-9BE7-4B7ACE3F6A9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8" name="Rechte verbindingslijn 197">
                      <a:extLst>
                        <a:ext uri="{FF2B5EF4-FFF2-40B4-BE49-F238E27FC236}">
                          <a16:creationId xmlns:a16="http://schemas.microsoft.com/office/drawing/2014/main" id="{F2D5B88B-12E1-4EC1-8AF8-1F036ABA028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9" name="Rechte verbindingslijn 198">
                      <a:extLst>
                        <a:ext uri="{FF2B5EF4-FFF2-40B4-BE49-F238E27FC236}">
                          <a16:creationId xmlns:a16="http://schemas.microsoft.com/office/drawing/2014/main" id="{5AB07F30-5B0C-40D4-B519-7FB7288F29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0" name="Rechte verbindingslijn 199">
                      <a:extLst>
                        <a:ext uri="{FF2B5EF4-FFF2-40B4-BE49-F238E27FC236}">
                          <a16:creationId xmlns:a16="http://schemas.microsoft.com/office/drawing/2014/main" id="{C40BAD15-648D-425A-B3CA-F4D363D97F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3" name="Groep 192">
                    <a:extLst>
                      <a:ext uri="{FF2B5EF4-FFF2-40B4-BE49-F238E27FC236}">
                        <a16:creationId xmlns:a16="http://schemas.microsoft.com/office/drawing/2014/main" id="{CA4F331C-787D-4A9D-A1F3-1B2CBD9F3DA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94" name="Rechthoek 193">
                      <a:extLst>
                        <a:ext uri="{FF2B5EF4-FFF2-40B4-BE49-F238E27FC236}">
                          <a16:creationId xmlns:a16="http://schemas.microsoft.com/office/drawing/2014/main" id="{765E6A14-2D65-4FE8-B0EF-E1D1FB5D956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5" name="Pijl: punthaak 194">
                      <a:extLst>
                        <a:ext uri="{FF2B5EF4-FFF2-40B4-BE49-F238E27FC236}">
                          <a16:creationId xmlns:a16="http://schemas.microsoft.com/office/drawing/2014/main" id="{9DFC0C05-0397-453B-950A-6B85BB138B8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76" name="Groep 175">
                <a:extLst>
                  <a:ext uri="{FF2B5EF4-FFF2-40B4-BE49-F238E27FC236}">
                    <a16:creationId xmlns:a16="http://schemas.microsoft.com/office/drawing/2014/main" id="{64870E5C-CA5F-4CEC-B5DF-CA8FB28ED5C5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79" name="Rechthoek 178">
                  <a:extLst>
                    <a:ext uri="{FF2B5EF4-FFF2-40B4-BE49-F238E27FC236}">
                      <a16:creationId xmlns:a16="http://schemas.microsoft.com/office/drawing/2014/main" id="{01550B23-3DBE-4F6D-BC11-D8BE4DB3462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F6CEAF7E-63A4-436F-B719-A180F7A332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81" name="Groep 180">
                    <a:extLst>
                      <a:ext uri="{FF2B5EF4-FFF2-40B4-BE49-F238E27FC236}">
                        <a16:creationId xmlns:a16="http://schemas.microsoft.com/office/drawing/2014/main" id="{AB6BB580-D99D-4AAE-A7BE-816E3E1298B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85" name="Rechte verbindingslijn 184">
                      <a:extLst>
                        <a:ext uri="{FF2B5EF4-FFF2-40B4-BE49-F238E27FC236}">
                          <a16:creationId xmlns:a16="http://schemas.microsoft.com/office/drawing/2014/main" id="{17129533-761D-4AC7-A7AD-750CBE16DED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6" name="Rechte verbindingslijn 185">
                      <a:extLst>
                        <a:ext uri="{FF2B5EF4-FFF2-40B4-BE49-F238E27FC236}">
                          <a16:creationId xmlns:a16="http://schemas.microsoft.com/office/drawing/2014/main" id="{32410554-E3ED-4970-93D5-CF0381FAECE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7" name="Rechte verbindingslijn 186">
                      <a:extLst>
                        <a:ext uri="{FF2B5EF4-FFF2-40B4-BE49-F238E27FC236}">
                          <a16:creationId xmlns:a16="http://schemas.microsoft.com/office/drawing/2014/main" id="{96778230-296F-4D5F-B18E-C6BA4930B1D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8" name="Rechte verbindingslijn 187">
                      <a:extLst>
                        <a:ext uri="{FF2B5EF4-FFF2-40B4-BE49-F238E27FC236}">
                          <a16:creationId xmlns:a16="http://schemas.microsoft.com/office/drawing/2014/main" id="{2FD3BA09-97CE-4B3C-BB14-DA84B6679C0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9" name="Rechte verbindingslijn 188">
                      <a:extLst>
                        <a:ext uri="{FF2B5EF4-FFF2-40B4-BE49-F238E27FC236}">
                          <a16:creationId xmlns:a16="http://schemas.microsoft.com/office/drawing/2014/main" id="{7855DD38-888F-462C-AFDA-52E2C89EEE8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82" name="Groep 181">
                    <a:extLst>
                      <a:ext uri="{FF2B5EF4-FFF2-40B4-BE49-F238E27FC236}">
                        <a16:creationId xmlns:a16="http://schemas.microsoft.com/office/drawing/2014/main" id="{40ED5AB9-4823-40C5-A467-3D8988837CD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83" name="Rechthoek 182">
                      <a:extLst>
                        <a:ext uri="{FF2B5EF4-FFF2-40B4-BE49-F238E27FC236}">
                          <a16:creationId xmlns:a16="http://schemas.microsoft.com/office/drawing/2014/main" id="{E66CD410-7E4E-48C2-81C2-2FB4B6C8BEB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4" name="Pijl: punthaak 183">
                      <a:extLst>
                        <a:ext uri="{FF2B5EF4-FFF2-40B4-BE49-F238E27FC236}">
                          <a16:creationId xmlns:a16="http://schemas.microsoft.com/office/drawing/2014/main" id="{16CDB17F-44AC-4855-8B76-71AFCF67BB0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81B1F58C-FB41-465C-8A76-840112EDDF5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78" name="Rechthoek 177">
                <a:extLst>
                  <a:ext uri="{FF2B5EF4-FFF2-40B4-BE49-F238E27FC236}">
                    <a16:creationId xmlns:a16="http://schemas.microsoft.com/office/drawing/2014/main" id="{8BCFF347-21D4-494F-8F39-5E38A36B0CE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5" name="Rechte verbindingslijn 154">
              <a:extLst>
                <a:ext uri="{FF2B5EF4-FFF2-40B4-BE49-F238E27FC236}">
                  <a16:creationId xmlns:a16="http://schemas.microsoft.com/office/drawing/2014/main" id="{242E31A5-293E-47EA-8AEF-7F4F632B02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6" name="Rechthoek 155">
              <a:extLst>
                <a:ext uri="{FF2B5EF4-FFF2-40B4-BE49-F238E27FC236}">
                  <a16:creationId xmlns:a16="http://schemas.microsoft.com/office/drawing/2014/main" id="{676E9584-C582-4621-B5CC-00F23C1FC1F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7" name="Ovaal 156">
              <a:extLst>
                <a:ext uri="{FF2B5EF4-FFF2-40B4-BE49-F238E27FC236}">
                  <a16:creationId xmlns:a16="http://schemas.microsoft.com/office/drawing/2014/main" id="{D879E88F-1DB0-48DA-AC0C-CD6FA91BAAB6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8" name="Rechthoek 157">
              <a:extLst>
                <a:ext uri="{FF2B5EF4-FFF2-40B4-BE49-F238E27FC236}">
                  <a16:creationId xmlns:a16="http://schemas.microsoft.com/office/drawing/2014/main" id="{7A2400A2-A76F-469D-98AD-0E98EFDDD83C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4F71607E-7DB2-4B62-A61B-71B4A86D852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B5E8449C-467B-4AE6-BBC4-BC9492EA8DBB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3rd bullet</a:t>
              </a:r>
            </a:p>
          </p:txBody>
        </p:sp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B3DC9B07-2A64-4237-A9F5-557FE5381390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9EEFCFA5-6513-433A-A777-D08E71EF0681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B01347C5-2A09-407D-B7C5-05D7206C3C79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6CB24761-C555-40DD-835E-334EC43053B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671FAD60-DFD3-4A73-82B7-B062ACC7BDD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E2B6ADF2-B8C9-4612-805F-80AD3D4C4D2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23EC911B-205F-474C-A530-FD326AC323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9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/ LOG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022097" y="-885712"/>
            <a:ext cx="414784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(50% / 50%) (+EXTRA LOGO)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BC5D4957-20D8-43EE-A1C8-5E60B54B08CC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2" name="Rechte verbindingslijn 141">
              <a:extLst>
                <a:ext uri="{FF2B5EF4-FFF2-40B4-BE49-F238E27FC236}">
                  <a16:creationId xmlns:a16="http://schemas.microsoft.com/office/drawing/2014/main" id="{0D8BB4B6-F29D-4764-A6A2-531D95D148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D18AE98E-ABAD-43E8-9F05-76F34A1ABFAD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693F0BE0-A79A-4CA6-9849-E4989F73F19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CF9E1D4D-DAD9-4DD5-BD7D-B363A460F24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4B78FA5C-4080-473F-810B-2058EFC92BF5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7" name="Ovaal 146">
              <a:extLst>
                <a:ext uri="{FF2B5EF4-FFF2-40B4-BE49-F238E27FC236}">
                  <a16:creationId xmlns:a16="http://schemas.microsoft.com/office/drawing/2014/main" id="{71740881-FFA1-4B8D-8DB5-5A867219B0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57E6D8A4-821C-4529-8818-7B6040711AB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49A06D87-8E79-4EDB-9F82-91F86074805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50" name="Meer informatie">
              <a:extLst>
                <a:ext uri="{FF2B5EF4-FFF2-40B4-BE49-F238E27FC236}">
                  <a16:creationId xmlns:a16="http://schemas.microsoft.com/office/drawing/2014/main" id="{49DFA4D2-D10D-4169-A393-095E4D141D62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341" name="Freeform 101">
                <a:extLst>
                  <a:ext uri="{FF2B5EF4-FFF2-40B4-BE49-F238E27FC236}">
                    <a16:creationId xmlns:a16="http://schemas.microsoft.com/office/drawing/2014/main" id="{21BF74A9-4DDB-4A5E-914C-CAF5F14FD7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43" name="Rechthoek 342">
                <a:extLst>
                  <a:ext uri="{FF2B5EF4-FFF2-40B4-BE49-F238E27FC236}">
                    <a16:creationId xmlns:a16="http://schemas.microsoft.com/office/drawing/2014/main" id="{BA6211B6-FEB2-4162-8A99-4067D5DB5673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44" name="Rechte verbindingslijn 343">
                <a:extLst>
                  <a:ext uri="{FF2B5EF4-FFF2-40B4-BE49-F238E27FC236}">
                    <a16:creationId xmlns:a16="http://schemas.microsoft.com/office/drawing/2014/main" id="{2B28A337-7010-4C4F-A0DC-7E9245D408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1" name="Rechthoek 150">
              <a:extLst>
                <a:ext uri="{FF2B5EF4-FFF2-40B4-BE49-F238E27FC236}">
                  <a16:creationId xmlns:a16="http://schemas.microsoft.com/office/drawing/2014/main" id="{BF00D142-4F8A-417F-9457-5A5C6D409641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0E31F414-D395-4E86-B649-5A4E8BB5275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EC16A432-A021-427D-A5EB-706B506CD6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4A1E5E0F-EE47-4CF5-9499-502793BE0BFE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67" name="Rechthoek 166">
                <a:extLst>
                  <a:ext uri="{FF2B5EF4-FFF2-40B4-BE49-F238E27FC236}">
                    <a16:creationId xmlns:a16="http://schemas.microsoft.com/office/drawing/2014/main" id="{24F9A2F1-7076-463B-AA34-0B81EC8A941F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8E8885D8-0B81-4D8C-A9B5-0392D102D8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6E6638C7-B319-4244-818B-A2483C6583F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9D93AD50-9B65-4875-A4FD-34F4CF14095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1" name="Groep 170">
                <a:extLst>
                  <a:ext uri="{FF2B5EF4-FFF2-40B4-BE49-F238E27FC236}">
                    <a16:creationId xmlns:a16="http://schemas.microsoft.com/office/drawing/2014/main" id="{CC2579E3-C21C-433E-A56C-DDE1C97DE6AD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32" name="Groep 331">
                  <a:extLst>
                    <a:ext uri="{FF2B5EF4-FFF2-40B4-BE49-F238E27FC236}">
                      <a16:creationId xmlns:a16="http://schemas.microsoft.com/office/drawing/2014/main" id="{4E1727DF-4169-476B-A140-915810B37D9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36" name="Rechte verbindingslijn 335">
                    <a:extLst>
                      <a:ext uri="{FF2B5EF4-FFF2-40B4-BE49-F238E27FC236}">
                        <a16:creationId xmlns:a16="http://schemas.microsoft.com/office/drawing/2014/main" id="{C465E381-BD80-4E4E-BE18-2B02995AF6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7" name="Rechte verbindingslijn 336">
                    <a:extLst>
                      <a:ext uri="{FF2B5EF4-FFF2-40B4-BE49-F238E27FC236}">
                        <a16:creationId xmlns:a16="http://schemas.microsoft.com/office/drawing/2014/main" id="{8071E9AE-5E9F-4B53-A0B5-E778011B1E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8" name="Rechte verbindingslijn 337">
                    <a:extLst>
                      <a:ext uri="{FF2B5EF4-FFF2-40B4-BE49-F238E27FC236}">
                        <a16:creationId xmlns:a16="http://schemas.microsoft.com/office/drawing/2014/main" id="{47FED889-4E75-486E-8108-CAA3BBDA01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9" name="Rechte verbindingslijn 338">
                    <a:extLst>
                      <a:ext uri="{FF2B5EF4-FFF2-40B4-BE49-F238E27FC236}">
                        <a16:creationId xmlns:a16="http://schemas.microsoft.com/office/drawing/2014/main" id="{B0C557B3-C74F-4294-8497-FBB11DF650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0" name="Rechte verbindingslijn 339">
                    <a:extLst>
                      <a:ext uri="{FF2B5EF4-FFF2-40B4-BE49-F238E27FC236}">
                        <a16:creationId xmlns:a16="http://schemas.microsoft.com/office/drawing/2014/main" id="{7AFFF031-A0B8-42E3-BB5E-0A870EE6F3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33" name="Groep 332">
                  <a:extLst>
                    <a:ext uri="{FF2B5EF4-FFF2-40B4-BE49-F238E27FC236}">
                      <a16:creationId xmlns:a16="http://schemas.microsoft.com/office/drawing/2014/main" id="{09493950-E2A8-4697-946D-961C974F506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34" name="Rechthoek 333">
                    <a:extLst>
                      <a:ext uri="{FF2B5EF4-FFF2-40B4-BE49-F238E27FC236}">
                        <a16:creationId xmlns:a16="http://schemas.microsoft.com/office/drawing/2014/main" id="{3E3A1602-AB38-4054-AC06-79C4C7BDCA5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5" name="Pijl: punthaak 334">
                    <a:extLst>
                      <a:ext uri="{FF2B5EF4-FFF2-40B4-BE49-F238E27FC236}">
                        <a16:creationId xmlns:a16="http://schemas.microsoft.com/office/drawing/2014/main" id="{5091C9A5-172F-4718-A9EF-742516B94DB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72" name="Groep 171">
                <a:extLst>
                  <a:ext uri="{FF2B5EF4-FFF2-40B4-BE49-F238E27FC236}">
                    <a16:creationId xmlns:a16="http://schemas.microsoft.com/office/drawing/2014/main" id="{68475AC1-8525-41C0-87F7-33DB2DFB388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01" name="Groep 200">
                  <a:extLst>
                    <a:ext uri="{FF2B5EF4-FFF2-40B4-BE49-F238E27FC236}">
                      <a16:creationId xmlns:a16="http://schemas.microsoft.com/office/drawing/2014/main" id="{515B0721-018B-4B02-A39B-33B954F03B80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05" name="Rechte verbindingslijn 204">
                    <a:extLst>
                      <a:ext uri="{FF2B5EF4-FFF2-40B4-BE49-F238E27FC236}">
                        <a16:creationId xmlns:a16="http://schemas.microsoft.com/office/drawing/2014/main" id="{98AA63D9-E4B0-4F2E-B50F-8C1D5F23C3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6" name="Rechte verbindingslijn 205">
                    <a:extLst>
                      <a:ext uri="{FF2B5EF4-FFF2-40B4-BE49-F238E27FC236}">
                        <a16:creationId xmlns:a16="http://schemas.microsoft.com/office/drawing/2014/main" id="{01030392-9CC2-4BA8-9073-A5810CA05C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7" name="Rechte verbindingslijn 206">
                    <a:extLst>
                      <a:ext uri="{FF2B5EF4-FFF2-40B4-BE49-F238E27FC236}">
                        <a16:creationId xmlns:a16="http://schemas.microsoft.com/office/drawing/2014/main" id="{527DB3B2-3FBD-4B16-A15B-73059100B8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0" name="Rechte verbindingslijn 329">
                    <a:extLst>
                      <a:ext uri="{FF2B5EF4-FFF2-40B4-BE49-F238E27FC236}">
                        <a16:creationId xmlns:a16="http://schemas.microsoft.com/office/drawing/2014/main" id="{1FC25A8E-EA20-4D0A-A730-04F02511360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1" name="Rechte verbindingslijn 330">
                    <a:extLst>
                      <a:ext uri="{FF2B5EF4-FFF2-40B4-BE49-F238E27FC236}">
                        <a16:creationId xmlns:a16="http://schemas.microsoft.com/office/drawing/2014/main" id="{8A0F90F5-BAFB-4583-A9A1-C0B0BD704A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02" name="Groep 201">
                  <a:extLst>
                    <a:ext uri="{FF2B5EF4-FFF2-40B4-BE49-F238E27FC236}">
                      <a16:creationId xmlns:a16="http://schemas.microsoft.com/office/drawing/2014/main" id="{E4DD4328-70F1-4F62-B2B2-E169790FF11D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03" name="Rechthoek 202">
                    <a:extLst>
                      <a:ext uri="{FF2B5EF4-FFF2-40B4-BE49-F238E27FC236}">
                        <a16:creationId xmlns:a16="http://schemas.microsoft.com/office/drawing/2014/main" id="{D97EBA51-E868-4B23-8BBA-D4B53495DEF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4" name="Pijl: punthaak 203">
                    <a:extLst>
                      <a:ext uri="{FF2B5EF4-FFF2-40B4-BE49-F238E27FC236}">
                        <a16:creationId xmlns:a16="http://schemas.microsoft.com/office/drawing/2014/main" id="{DDE817B5-529D-4E31-9617-60BA44B1903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AFDF23BB-3680-4E56-8C7B-AC7C0EDC56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6851D98B-A541-4CF3-A1FE-B5B01E5382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7460603D-1B27-440F-92FE-92F715F234C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90" name="Rechthoek 189">
                  <a:extLst>
                    <a:ext uri="{FF2B5EF4-FFF2-40B4-BE49-F238E27FC236}">
                      <a16:creationId xmlns:a16="http://schemas.microsoft.com/office/drawing/2014/main" id="{8CC4A1C9-0D2A-43AE-8BE0-A5872AD05E3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1" name="Groep 190">
                  <a:extLst>
                    <a:ext uri="{FF2B5EF4-FFF2-40B4-BE49-F238E27FC236}">
                      <a16:creationId xmlns:a16="http://schemas.microsoft.com/office/drawing/2014/main" id="{4CDCD2A1-A13A-4381-9FA1-D2284B0E67C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92" name="Groep 191">
                    <a:extLst>
                      <a:ext uri="{FF2B5EF4-FFF2-40B4-BE49-F238E27FC236}">
                        <a16:creationId xmlns:a16="http://schemas.microsoft.com/office/drawing/2014/main" id="{2BD997F9-2D94-4817-A137-3E7877C343E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96" name="Rechte verbindingslijn 195">
                      <a:extLst>
                        <a:ext uri="{FF2B5EF4-FFF2-40B4-BE49-F238E27FC236}">
                          <a16:creationId xmlns:a16="http://schemas.microsoft.com/office/drawing/2014/main" id="{64DA0522-1CFA-4851-BB6C-8E9377D74CA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7" name="Rechte verbindingslijn 196">
                      <a:extLst>
                        <a:ext uri="{FF2B5EF4-FFF2-40B4-BE49-F238E27FC236}">
                          <a16:creationId xmlns:a16="http://schemas.microsoft.com/office/drawing/2014/main" id="{51D8413A-73A7-4A7E-9BE7-4B7ACE3F6A9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8" name="Rechte verbindingslijn 197">
                      <a:extLst>
                        <a:ext uri="{FF2B5EF4-FFF2-40B4-BE49-F238E27FC236}">
                          <a16:creationId xmlns:a16="http://schemas.microsoft.com/office/drawing/2014/main" id="{F2D5B88B-12E1-4EC1-8AF8-1F036ABA028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9" name="Rechte verbindingslijn 198">
                      <a:extLst>
                        <a:ext uri="{FF2B5EF4-FFF2-40B4-BE49-F238E27FC236}">
                          <a16:creationId xmlns:a16="http://schemas.microsoft.com/office/drawing/2014/main" id="{5AB07F30-5B0C-40D4-B519-7FB7288F29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0" name="Rechte verbindingslijn 199">
                      <a:extLst>
                        <a:ext uri="{FF2B5EF4-FFF2-40B4-BE49-F238E27FC236}">
                          <a16:creationId xmlns:a16="http://schemas.microsoft.com/office/drawing/2014/main" id="{C40BAD15-648D-425A-B3CA-F4D363D97F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3" name="Groep 192">
                    <a:extLst>
                      <a:ext uri="{FF2B5EF4-FFF2-40B4-BE49-F238E27FC236}">
                        <a16:creationId xmlns:a16="http://schemas.microsoft.com/office/drawing/2014/main" id="{CA4F331C-787D-4A9D-A1F3-1B2CBD9F3DA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94" name="Rechthoek 193">
                      <a:extLst>
                        <a:ext uri="{FF2B5EF4-FFF2-40B4-BE49-F238E27FC236}">
                          <a16:creationId xmlns:a16="http://schemas.microsoft.com/office/drawing/2014/main" id="{765E6A14-2D65-4FE8-B0EF-E1D1FB5D956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5" name="Pijl: punthaak 194">
                      <a:extLst>
                        <a:ext uri="{FF2B5EF4-FFF2-40B4-BE49-F238E27FC236}">
                          <a16:creationId xmlns:a16="http://schemas.microsoft.com/office/drawing/2014/main" id="{9DFC0C05-0397-453B-950A-6B85BB138B8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76" name="Groep 175">
                <a:extLst>
                  <a:ext uri="{FF2B5EF4-FFF2-40B4-BE49-F238E27FC236}">
                    <a16:creationId xmlns:a16="http://schemas.microsoft.com/office/drawing/2014/main" id="{64870E5C-CA5F-4CEC-B5DF-CA8FB28ED5C5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79" name="Rechthoek 178">
                  <a:extLst>
                    <a:ext uri="{FF2B5EF4-FFF2-40B4-BE49-F238E27FC236}">
                      <a16:creationId xmlns:a16="http://schemas.microsoft.com/office/drawing/2014/main" id="{01550B23-3DBE-4F6D-BC11-D8BE4DB3462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F6CEAF7E-63A4-436F-B719-A180F7A332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81" name="Groep 180">
                    <a:extLst>
                      <a:ext uri="{FF2B5EF4-FFF2-40B4-BE49-F238E27FC236}">
                        <a16:creationId xmlns:a16="http://schemas.microsoft.com/office/drawing/2014/main" id="{AB6BB580-D99D-4AAE-A7BE-816E3E1298B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85" name="Rechte verbindingslijn 184">
                      <a:extLst>
                        <a:ext uri="{FF2B5EF4-FFF2-40B4-BE49-F238E27FC236}">
                          <a16:creationId xmlns:a16="http://schemas.microsoft.com/office/drawing/2014/main" id="{17129533-761D-4AC7-A7AD-750CBE16DED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6" name="Rechte verbindingslijn 185">
                      <a:extLst>
                        <a:ext uri="{FF2B5EF4-FFF2-40B4-BE49-F238E27FC236}">
                          <a16:creationId xmlns:a16="http://schemas.microsoft.com/office/drawing/2014/main" id="{32410554-E3ED-4970-93D5-CF0381FAECE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7" name="Rechte verbindingslijn 186">
                      <a:extLst>
                        <a:ext uri="{FF2B5EF4-FFF2-40B4-BE49-F238E27FC236}">
                          <a16:creationId xmlns:a16="http://schemas.microsoft.com/office/drawing/2014/main" id="{96778230-296F-4D5F-B18E-C6BA4930B1D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8" name="Rechte verbindingslijn 187">
                      <a:extLst>
                        <a:ext uri="{FF2B5EF4-FFF2-40B4-BE49-F238E27FC236}">
                          <a16:creationId xmlns:a16="http://schemas.microsoft.com/office/drawing/2014/main" id="{2FD3BA09-97CE-4B3C-BB14-DA84B6679C0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9" name="Rechte verbindingslijn 188">
                      <a:extLst>
                        <a:ext uri="{FF2B5EF4-FFF2-40B4-BE49-F238E27FC236}">
                          <a16:creationId xmlns:a16="http://schemas.microsoft.com/office/drawing/2014/main" id="{7855DD38-888F-462C-AFDA-52E2C89EEE8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82" name="Groep 181">
                    <a:extLst>
                      <a:ext uri="{FF2B5EF4-FFF2-40B4-BE49-F238E27FC236}">
                        <a16:creationId xmlns:a16="http://schemas.microsoft.com/office/drawing/2014/main" id="{40ED5AB9-4823-40C5-A467-3D8988837CD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83" name="Rechthoek 182">
                      <a:extLst>
                        <a:ext uri="{FF2B5EF4-FFF2-40B4-BE49-F238E27FC236}">
                          <a16:creationId xmlns:a16="http://schemas.microsoft.com/office/drawing/2014/main" id="{E66CD410-7E4E-48C2-81C2-2FB4B6C8BEB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4" name="Pijl: punthaak 183">
                      <a:extLst>
                        <a:ext uri="{FF2B5EF4-FFF2-40B4-BE49-F238E27FC236}">
                          <a16:creationId xmlns:a16="http://schemas.microsoft.com/office/drawing/2014/main" id="{16CDB17F-44AC-4855-8B76-71AFCF67BB0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81B1F58C-FB41-465C-8A76-840112EDDF5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78" name="Rechthoek 177">
                <a:extLst>
                  <a:ext uri="{FF2B5EF4-FFF2-40B4-BE49-F238E27FC236}">
                    <a16:creationId xmlns:a16="http://schemas.microsoft.com/office/drawing/2014/main" id="{8BCFF347-21D4-494F-8F39-5E38A36B0CE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5" name="Rechte verbindingslijn 154">
              <a:extLst>
                <a:ext uri="{FF2B5EF4-FFF2-40B4-BE49-F238E27FC236}">
                  <a16:creationId xmlns:a16="http://schemas.microsoft.com/office/drawing/2014/main" id="{242E31A5-293E-47EA-8AEF-7F4F632B02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6" name="Rechthoek 155">
              <a:extLst>
                <a:ext uri="{FF2B5EF4-FFF2-40B4-BE49-F238E27FC236}">
                  <a16:creationId xmlns:a16="http://schemas.microsoft.com/office/drawing/2014/main" id="{676E9584-C582-4621-B5CC-00F23C1FC1F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7" name="Ovaal 156">
              <a:extLst>
                <a:ext uri="{FF2B5EF4-FFF2-40B4-BE49-F238E27FC236}">
                  <a16:creationId xmlns:a16="http://schemas.microsoft.com/office/drawing/2014/main" id="{D879E88F-1DB0-48DA-AC0C-CD6FA91BAAB6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8" name="Rechthoek 157">
              <a:extLst>
                <a:ext uri="{FF2B5EF4-FFF2-40B4-BE49-F238E27FC236}">
                  <a16:creationId xmlns:a16="http://schemas.microsoft.com/office/drawing/2014/main" id="{7A2400A2-A76F-469D-98AD-0E98EFDDD83C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4F71607E-7DB2-4B62-A61B-71B4A86D852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B5E8449C-467B-4AE6-BBC4-BC9492EA8DBB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3rd bullet</a:t>
              </a:r>
            </a:p>
          </p:txBody>
        </p:sp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B3DC9B07-2A64-4237-A9F5-557FE5381390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9EEFCFA5-6513-433A-A777-D08E71EF0681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B01347C5-2A09-407D-B7C5-05D7206C3C79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6CB24761-C555-40DD-835E-334EC43053B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671FAD60-DFD3-4A73-82B7-B062ACC7BDD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E2B6ADF2-B8C9-4612-805F-80AD3D4C4D2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218" name="Tijdelijke aanduiding voor tekst 4">
            <a:extLst>
              <a:ext uri="{FF2B5EF4-FFF2-40B4-BE49-F238E27FC236}">
                <a16:creationId xmlns:a16="http://schemas.microsoft.com/office/drawing/2014/main" id="{0D383E05-69F3-4C86-93E1-C2FAB89857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5573732" y="-569745"/>
            <a:ext cx="1052931" cy="2301343"/>
          </a:xfrm>
          <a:prstGeom prst="homePlate">
            <a:avLst>
              <a:gd name="adj" fmla="val 18579"/>
            </a:avLst>
          </a:prstGeom>
          <a:solidFill>
            <a:srgbClr val="E9E9E9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1" name="Picture Placeholder 2">
            <a:extLst>
              <a:ext uri="{FF2B5EF4-FFF2-40B4-BE49-F238E27FC236}">
                <a16:creationId xmlns:a16="http://schemas.microsoft.com/office/drawing/2014/main" id="{9124D791-E38B-471B-99C2-BD073DAADA02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158845" y="149419"/>
            <a:ext cx="1909612" cy="648868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pic>
        <p:nvPicPr>
          <p:cNvPr id="208" name="Picture 207">
            <a:extLst>
              <a:ext uri="{FF2B5EF4-FFF2-40B4-BE49-F238E27FC236}">
                <a16:creationId xmlns:a16="http://schemas.microsoft.com/office/drawing/2014/main" id="{35EC9263-05FE-974A-966F-B443C12858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25% /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50457" y="50400"/>
            <a:ext cx="7441544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3528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27" y="-885712"/>
            <a:ext cx="261857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(25% / 75%)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4296870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6D24FE6-BD86-4010-9B4C-C06548E904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4" name="Instruction">
            <a:extLst>
              <a:ext uri="{FF2B5EF4-FFF2-40B4-BE49-F238E27FC236}">
                <a16:creationId xmlns:a16="http://schemas.microsoft.com/office/drawing/2014/main" id="{7B7DCC7C-1B95-4A64-8332-D819A1E0A272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A602F16E-9D17-4B8A-9431-D8C86DBAB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665E8FC2-E6A6-47FB-A15D-784C1D553265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EAA1DC4D-1E98-4D3A-9F1D-A10BBE4EF0AC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82409702-8B18-41D5-9B6C-8129C704E71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15E2E583-A7DA-4954-8065-4773502E6547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1B16F43D-79F3-476F-8CF8-545D2FF119E0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1E31EC0E-C66C-4469-AC5F-039FDE9A8EC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9FC56BAA-AFFB-4E34-B92B-AE72469AF4E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53" name="Meer informatie">
              <a:extLst>
                <a:ext uri="{FF2B5EF4-FFF2-40B4-BE49-F238E27FC236}">
                  <a16:creationId xmlns:a16="http://schemas.microsoft.com/office/drawing/2014/main" id="{B9560B2F-05D8-4B2D-959E-45FE4792EE0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345" name="Freeform 101">
                <a:extLst>
                  <a:ext uri="{FF2B5EF4-FFF2-40B4-BE49-F238E27FC236}">
                    <a16:creationId xmlns:a16="http://schemas.microsoft.com/office/drawing/2014/main" id="{8823686B-63E7-4DE6-868A-9C087A2CB3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46" name="Rechthoek 345">
                <a:extLst>
                  <a:ext uri="{FF2B5EF4-FFF2-40B4-BE49-F238E27FC236}">
                    <a16:creationId xmlns:a16="http://schemas.microsoft.com/office/drawing/2014/main" id="{D83D254F-EA36-49C8-9726-5584FE2AB42D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47" name="Rechte verbindingslijn 346">
                <a:extLst>
                  <a:ext uri="{FF2B5EF4-FFF2-40B4-BE49-F238E27FC236}">
                    <a16:creationId xmlns:a16="http://schemas.microsoft.com/office/drawing/2014/main" id="{D564AE70-6D34-404E-9E98-FC0B713BA2C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4" name="Rechthoek 153">
              <a:extLst>
                <a:ext uri="{FF2B5EF4-FFF2-40B4-BE49-F238E27FC236}">
                  <a16:creationId xmlns:a16="http://schemas.microsoft.com/office/drawing/2014/main" id="{55EB4FD2-A240-4FDA-866D-F6FC2CD37798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5" name="Ovaal 154">
              <a:extLst>
                <a:ext uri="{FF2B5EF4-FFF2-40B4-BE49-F238E27FC236}">
                  <a16:creationId xmlns:a16="http://schemas.microsoft.com/office/drawing/2014/main" id="{598C3D55-86F9-4397-8F8F-A8F1E81B5C19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663BA782-CBF3-41CB-8C84-22D52F76EE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7" name="Groep 156">
              <a:extLst>
                <a:ext uri="{FF2B5EF4-FFF2-40B4-BE49-F238E27FC236}">
                  <a16:creationId xmlns:a16="http://schemas.microsoft.com/office/drawing/2014/main" id="{85F4EE0F-17B9-48D1-B877-17CF181FA8E3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094F8792-9B31-4FA7-863E-1329B099F7B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C12D8802-0B29-4EA9-8161-67A74B9E1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Rechte verbindingslijn 171">
                <a:extLst>
                  <a:ext uri="{FF2B5EF4-FFF2-40B4-BE49-F238E27FC236}">
                    <a16:creationId xmlns:a16="http://schemas.microsoft.com/office/drawing/2014/main" id="{3EB41366-8868-4314-8FBB-6681FED8F5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D6B48F4A-02C2-4586-AC81-6D6AE9FFDCD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4" name="Groep 173">
                <a:extLst>
                  <a:ext uri="{FF2B5EF4-FFF2-40B4-BE49-F238E27FC236}">
                    <a16:creationId xmlns:a16="http://schemas.microsoft.com/office/drawing/2014/main" id="{674D3C2E-4B32-4D76-A564-994BC9821794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35" name="Groep 334">
                  <a:extLst>
                    <a:ext uri="{FF2B5EF4-FFF2-40B4-BE49-F238E27FC236}">
                      <a16:creationId xmlns:a16="http://schemas.microsoft.com/office/drawing/2014/main" id="{770BD771-624F-4EA1-8941-A0D1FD59CDE9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39" name="Rechte verbindingslijn 338">
                    <a:extLst>
                      <a:ext uri="{FF2B5EF4-FFF2-40B4-BE49-F238E27FC236}">
                        <a16:creationId xmlns:a16="http://schemas.microsoft.com/office/drawing/2014/main" id="{C8A758BD-4A98-430F-8135-E066FFF94A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0" name="Rechte verbindingslijn 339">
                    <a:extLst>
                      <a:ext uri="{FF2B5EF4-FFF2-40B4-BE49-F238E27FC236}">
                        <a16:creationId xmlns:a16="http://schemas.microsoft.com/office/drawing/2014/main" id="{6A4B66F1-5A25-473F-812E-67F040779D3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1" name="Rechte verbindingslijn 340">
                    <a:extLst>
                      <a:ext uri="{FF2B5EF4-FFF2-40B4-BE49-F238E27FC236}">
                        <a16:creationId xmlns:a16="http://schemas.microsoft.com/office/drawing/2014/main" id="{FCF0A6BC-4901-42DE-A8B2-32C63A3AD8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3" name="Rechte verbindingslijn 342">
                    <a:extLst>
                      <a:ext uri="{FF2B5EF4-FFF2-40B4-BE49-F238E27FC236}">
                        <a16:creationId xmlns:a16="http://schemas.microsoft.com/office/drawing/2014/main" id="{870E2BE5-FCA8-484F-B146-A60BAD65A3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4" name="Rechte verbindingslijn 343">
                    <a:extLst>
                      <a:ext uri="{FF2B5EF4-FFF2-40B4-BE49-F238E27FC236}">
                        <a16:creationId xmlns:a16="http://schemas.microsoft.com/office/drawing/2014/main" id="{EEF4D6D0-001B-4C2A-B4E8-E0DC20D827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36" name="Groep 335">
                  <a:extLst>
                    <a:ext uri="{FF2B5EF4-FFF2-40B4-BE49-F238E27FC236}">
                      <a16:creationId xmlns:a16="http://schemas.microsoft.com/office/drawing/2014/main" id="{23F129A6-6E30-4E01-8AB9-B0E08732EA66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37" name="Rechthoek 336">
                    <a:extLst>
                      <a:ext uri="{FF2B5EF4-FFF2-40B4-BE49-F238E27FC236}">
                        <a16:creationId xmlns:a16="http://schemas.microsoft.com/office/drawing/2014/main" id="{4E69EAA3-2790-41CB-B0C9-6EB9FA0A356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8" name="Pijl: punthaak 337">
                    <a:extLst>
                      <a:ext uri="{FF2B5EF4-FFF2-40B4-BE49-F238E27FC236}">
                        <a16:creationId xmlns:a16="http://schemas.microsoft.com/office/drawing/2014/main" id="{0B9FBE1C-1961-4299-A842-8E73FDECDFD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A92FAB2B-BEB6-4CF2-9DDD-2494785A35D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04" name="Groep 203">
                  <a:extLst>
                    <a:ext uri="{FF2B5EF4-FFF2-40B4-BE49-F238E27FC236}">
                      <a16:creationId xmlns:a16="http://schemas.microsoft.com/office/drawing/2014/main" id="{516E7F5C-561F-4605-A45E-A4D591BA855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30" name="Rechte verbindingslijn 329">
                    <a:extLst>
                      <a:ext uri="{FF2B5EF4-FFF2-40B4-BE49-F238E27FC236}">
                        <a16:creationId xmlns:a16="http://schemas.microsoft.com/office/drawing/2014/main" id="{6B2D7C8D-5B3C-4629-987C-E569E1C57C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1" name="Rechte verbindingslijn 330">
                    <a:extLst>
                      <a:ext uri="{FF2B5EF4-FFF2-40B4-BE49-F238E27FC236}">
                        <a16:creationId xmlns:a16="http://schemas.microsoft.com/office/drawing/2014/main" id="{BF067A92-1725-4CAB-B90C-6E1CEC0C18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2" name="Rechte verbindingslijn 331">
                    <a:extLst>
                      <a:ext uri="{FF2B5EF4-FFF2-40B4-BE49-F238E27FC236}">
                        <a16:creationId xmlns:a16="http://schemas.microsoft.com/office/drawing/2014/main" id="{F3F6E339-3A1F-443E-A125-E8CDA1E0CA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3" name="Rechte verbindingslijn 332">
                    <a:extLst>
                      <a:ext uri="{FF2B5EF4-FFF2-40B4-BE49-F238E27FC236}">
                        <a16:creationId xmlns:a16="http://schemas.microsoft.com/office/drawing/2014/main" id="{4D8ADFF3-2D76-41F7-A9F7-1CDBA00547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34" name="Rechte verbindingslijn 333">
                    <a:extLst>
                      <a:ext uri="{FF2B5EF4-FFF2-40B4-BE49-F238E27FC236}">
                        <a16:creationId xmlns:a16="http://schemas.microsoft.com/office/drawing/2014/main" id="{7A238F97-627B-472A-8E4E-DACE346229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05" name="Groep 204">
                  <a:extLst>
                    <a:ext uri="{FF2B5EF4-FFF2-40B4-BE49-F238E27FC236}">
                      <a16:creationId xmlns:a16="http://schemas.microsoft.com/office/drawing/2014/main" id="{354BE020-C930-4CEE-863C-25AFBE91F5F8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06" name="Rechthoek 205">
                    <a:extLst>
                      <a:ext uri="{FF2B5EF4-FFF2-40B4-BE49-F238E27FC236}">
                        <a16:creationId xmlns:a16="http://schemas.microsoft.com/office/drawing/2014/main" id="{813D7C92-473D-447A-B852-1C8AD9CA924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7" name="Pijl: punthaak 206">
                    <a:extLst>
                      <a:ext uri="{FF2B5EF4-FFF2-40B4-BE49-F238E27FC236}">
                        <a16:creationId xmlns:a16="http://schemas.microsoft.com/office/drawing/2014/main" id="{3B1F3A25-C3D2-4303-9ADD-2E70C5A1E8C1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357B9439-C450-451A-945A-92463F85515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77" name="Rechte verbindingslijn 176">
                <a:extLst>
                  <a:ext uri="{FF2B5EF4-FFF2-40B4-BE49-F238E27FC236}">
                    <a16:creationId xmlns:a16="http://schemas.microsoft.com/office/drawing/2014/main" id="{8FA39722-A8FE-454C-8E62-9F18B67FE8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225DFBB4-565A-42DE-944B-41214DC4565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93" name="Rechthoek 192">
                  <a:extLst>
                    <a:ext uri="{FF2B5EF4-FFF2-40B4-BE49-F238E27FC236}">
                      <a16:creationId xmlns:a16="http://schemas.microsoft.com/office/drawing/2014/main" id="{E916EA06-C734-456E-9CD5-A41CF582910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4" name="Groep 193">
                  <a:extLst>
                    <a:ext uri="{FF2B5EF4-FFF2-40B4-BE49-F238E27FC236}">
                      <a16:creationId xmlns:a16="http://schemas.microsoft.com/office/drawing/2014/main" id="{AAD9418E-0888-4AE0-B034-0F457715C03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95" name="Groep 194">
                    <a:extLst>
                      <a:ext uri="{FF2B5EF4-FFF2-40B4-BE49-F238E27FC236}">
                        <a16:creationId xmlns:a16="http://schemas.microsoft.com/office/drawing/2014/main" id="{336BE7D7-D21C-4366-BC84-A9DCD18EABC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99" name="Rechte verbindingslijn 198">
                      <a:extLst>
                        <a:ext uri="{FF2B5EF4-FFF2-40B4-BE49-F238E27FC236}">
                          <a16:creationId xmlns:a16="http://schemas.microsoft.com/office/drawing/2014/main" id="{08D50F77-04D4-4A4F-B5D3-3E7FB74E096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0" name="Rechte verbindingslijn 199">
                      <a:extLst>
                        <a:ext uri="{FF2B5EF4-FFF2-40B4-BE49-F238E27FC236}">
                          <a16:creationId xmlns:a16="http://schemas.microsoft.com/office/drawing/2014/main" id="{21F9D157-4996-4224-9670-7FFEA0C2277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1" name="Rechte verbindingslijn 200">
                      <a:extLst>
                        <a:ext uri="{FF2B5EF4-FFF2-40B4-BE49-F238E27FC236}">
                          <a16:creationId xmlns:a16="http://schemas.microsoft.com/office/drawing/2014/main" id="{D941E973-F32D-44BD-B09E-C8A117924E9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2" name="Rechte verbindingslijn 201">
                      <a:extLst>
                        <a:ext uri="{FF2B5EF4-FFF2-40B4-BE49-F238E27FC236}">
                          <a16:creationId xmlns:a16="http://schemas.microsoft.com/office/drawing/2014/main" id="{531E8A19-42F9-491B-986B-0105A109F4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202">
                      <a:extLst>
                        <a:ext uri="{FF2B5EF4-FFF2-40B4-BE49-F238E27FC236}">
                          <a16:creationId xmlns:a16="http://schemas.microsoft.com/office/drawing/2014/main" id="{9631D670-1EE1-4A53-853F-0595D1F362A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6" name="Groep 195">
                    <a:extLst>
                      <a:ext uri="{FF2B5EF4-FFF2-40B4-BE49-F238E27FC236}">
                        <a16:creationId xmlns:a16="http://schemas.microsoft.com/office/drawing/2014/main" id="{775440D2-0456-41A1-BCE9-0910BCB96D1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97" name="Rechthoek 196">
                      <a:extLst>
                        <a:ext uri="{FF2B5EF4-FFF2-40B4-BE49-F238E27FC236}">
                          <a16:creationId xmlns:a16="http://schemas.microsoft.com/office/drawing/2014/main" id="{7C73D8B7-009A-4FB2-A331-90008F852EE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8" name="Pijl: punthaak 197">
                      <a:extLst>
                        <a:ext uri="{FF2B5EF4-FFF2-40B4-BE49-F238E27FC236}">
                          <a16:creationId xmlns:a16="http://schemas.microsoft.com/office/drawing/2014/main" id="{EDC6ABC0-EF0F-4EFD-96B7-BBDB09FE659F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79" name="Groep 178">
                <a:extLst>
                  <a:ext uri="{FF2B5EF4-FFF2-40B4-BE49-F238E27FC236}">
                    <a16:creationId xmlns:a16="http://schemas.microsoft.com/office/drawing/2014/main" id="{64FB7E26-CD83-4E92-A414-53096A945F0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82" name="Rechthoek 181">
                  <a:extLst>
                    <a:ext uri="{FF2B5EF4-FFF2-40B4-BE49-F238E27FC236}">
                      <a16:creationId xmlns:a16="http://schemas.microsoft.com/office/drawing/2014/main" id="{50FDAAD8-61FC-46CA-9BCE-1B2365F21A9F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3" name="Groep 182">
                  <a:extLst>
                    <a:ext uri="{FF2B5EF4-FFF2-40B4-BE49-F238E27FC236}">
                      <a16:creationId xmlns:a16="http://schemas.microsoft.com/office/drawing/2014/main" id="{FDB6CA5F-2A24-40C1-B009-B0C40499B865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84" name="Groep 183">
                    <a:extLst>
                      <a:ext uri="{FF2B5EF4-FFF2-40B4-BE49-F238E27FC236}">
                        <a16:creationId xmlns:a16="http://schemas.microsoft.com/office/drawing/2014/main" id="{06A7AA6C-EC0D-4A90-9136-C76299B11C0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88" name="Rechte verbindingslijn 187">
                      <a:extLst>
                        <a:ext uri="{FF2B5EF4-FFF2-40B4-BE49-F238E27FC236}">
                          <a16:creationId xmlns:a16="http://schemas.microsoft.com/office/drawing/2014/main" id="{8EAAF81F-F76D-4C6F-840E-AB814E89C55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9" name="Rechte verbindingslijn 188">
                      <a:extLst>
                        <a:ext uri="{FF2B5EF4-FFF2-40B4-BE49-F238E27FC236}">
                          <a16:creationId xmlns:a16="http://schemas.microsoft.com/office/drawing/2014/main" id="{01CB0893-9B63-4EEF-9089-070B49E783C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0" name="Rechte verbindingslijn 189">
                      <a:extLst>
                        <a:ext uri="{FF2B5EF4-FFF2-40B4-BE49-F238E27FC236}">
                          <a16:creationId xmlns:a16="http://schemas.microsoft.com/office/drawing/2014/main" id="{CAA92B63-91D9-40B4-8B96-5DA0573ECE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1" name="Rechte verbindingslijn 190">
                      <a:extLst>
                        <a:ext uri="{FF2B5EF4-FFF2-40B4-BE49-F238E27FC236}">
                          <a16:creationId xmlns:a16="http://schemas.microsoft.com/office/drawing/2014/main" id="{20E7DDF7-CB61-4CC3-AE98-A58FF8BCDB7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2" name="Rechte verbindingslijn 191">
                      <a:extLst>
                        <a:ext uri="{FF2B5EF4-FFF2-40B4-BE49-F238E27FC236}">
                          <a16:creationId xmlns:a16="http://schemas.microsoft.com/office/drawing/2014/main" id="{E43FB3F2-055D-4FB8-AA3A-DA87176D6DE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382F61B2-D529-4959-9AD7-9A79EE86FE41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86" name="Rechthoek 185">
                      <a:extLst>
                        <a:ext uri="{FF2B5EF4-FFF2-40B4-BE49-F238E27FC236}">
                          <a16:creationId xmlns:a16="http://schemas.microsoft.com/office/drawing/2014/main" id="{3CA70A1B-9417-4D87-9D57-1D4FF6C4EFB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7" name="Pijl: punthaak 186">
                      <a:extLst>
                        <a:ext uri="{FF2B5EF4-FFF2-40B4-BE49-F238E27FC236}">
                          <a16:creationId xmlns:a16="http://schemas.microsoft.com/office/drawing/2014/main" id="{E20B1E82-1E43-4466-A10E-BD82FAB5799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CCDC6697-375C-4F2B-BF07-A8181F4975AF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81" name="Rechthoek 180">
                <a:extLst>
                  <a:ext uri="{FF2B5EF4-FFF2-40B4-BE49-F238E27FC236}">
                    <a16:creationId xmlns:a16="http://schemas.microsoft.com/office/drawing/2014/main" id="{EB76A1BC-2812-4971-87D6-FCBDDC6652A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9D572673-4577-4600-9683-9C405886C0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DCC96A2C-4E3D-448B-95AE-3FC952CD7731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D0091602-AE7C-47EF-86BA-5EC9A1CC948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BC847390-2290-4C4E-8A1D-0F2C51525411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050637C0-F4C5-48BA-BD73-F5D90688EBF1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3" name="Rechthoek 162">
              <a:extLst>
                <a:ext uri="{FF2B5EF4-FFF2-40B4-BE49-F238E27FC236}">
                  <a16:creationId xmlns:a16="http://schemas.microsoft.com/office/drawing/2014/main" id="{D6FA1299-134C-4827-9DF9-F74778100D1E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E037A85B-B50E-46AA-894B-E72F335F8B2E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79FA229A-C548-46F7-9BFF-446FEE864B16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1655342B-C23C-47B8-962D-4B4DFAD04789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E07DDBD2-3445-4263-8108-AC4017A3ADA6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68" name="Rechthoek 167">
              <a:extLst>
                <a:ext uri="{FF2B5EF4-FFF2-40B4-BE49-F238E27FC236}">
                  <a16:creationId xmlns:a16="http://schemas.microsoft.com/office/drawing/2014/main" id="{33170E9A-5327-4B76-8B9C-ACD8FB1C5A4B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EA36C72B-BA7A-435E-85F6-5EB4B8EE8003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grpSp>
        <p:nvGrpSpPr>
          <p:cNvPr id="348" name="Instruction">
            <a:extLst>
              <a:ext uri="{FF2B5EF4-FFF2-40B4-BE49-F238E27FC236}">
                <a16:creationId xmlns:a16="http://schemas.microsoft.com/office/drawing/2014/main" id="{524DC20E-66B8-4DA8-BC36-1E651AE3A359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9" name="Groep 348">
              <a:extLst>
                <a:ext uri="{FF2B5EF4-FFF2-40B4-BE49-F238E27FC236}">
                  <a16:creationId xmlns:a16="http://schemas.microsoft.com/office/drawing/2014/main" id="{4ACCBBC7-B12F-4D56-9BC5-FD281A6D0C0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6" name="Rechthoek 375">
                <a:extLst>
                  <a:ext uri="{FF2B5EF4-FFF2-40B4-BE49-F238E27FC236}">
                    <a16:creationId xmlns:a16="http://schemas.microsoft.com/office/drawing/2014/main" id="{0BBDDB80-3392-4DED-BC48-3A4D1C7FD6B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7" name="Rechthoek 376">
                <a:extLst>
                  <a:ext uri="{FF2B5EF4-FFF2-40B4-BE49-F238E27FC236}">
                    <a16:creationId xmlns:a16="http://schemas.microsoft.com/office/drawing/2014/main" id="{863B197E-D47D-4366-A64B-D6C107874C5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Tekstvak 377">
                <a:extLst>
                  <a:ext uri="{FF2B5EF4-FFF2-40B4-BE49-F238E27FC236}">
                    <a16:creationId xmlns:a16="http://schemas.microsoft.com/office/drawing/2014/main" id="{8F6CFFBA-CED9-4FD7-B65C-395A8E7883D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9" name="Tekstvak 378">
                <a:extLst>
                  <a:ext uri="{FF2B5EF4-FFF2-40B4-BE49-F238E27FC236}">
                    <a16:creationId xmlns:a16="http://schemas.microsoft.com/office/drawing/2014/main" id="{D7445AE2-1687-4396-9FE2-E48D6EDC0B7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80" name="Picture 3">
                <a:extLst>
                  <a:ext uri="{FF2B5EF4-FFF2-40B4-BE49-F238E27FC236}">
                    <a16:creationId xmlns:a16="http://schemas.microsoft.com/office/drawing/2014/main" id="{A112733D-DF0A-4F3C-9482-61D66850E11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81" name="Gelijkbenige driehoek 380">
                <a:extLst>
                  <a:ext uri="{FF2B5EF4-FFF2-40B4-BE49-F238E27FC236}">
                    <a16:creationId xmlns:a16="http://schemas.microsoft.com/office/drawing/2014/main" id="{634764E7-086B-49EE-AA45-699A5A34B28A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2" name="Groep 381">
                <a:extLst>
                  <a:ext uri="{FF2B5EF4-FFF2-40B4-BE49-F238E27FC236}">
                    <a16:creationId xmlns:a16="http://schemas.microsoft.com/office/drawing/2014/main" id="{D1EE1B73-CC8A-4189-8AE7-DF36F3AB88D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7" name="Rechthoek 386">
                  <a:extLst>
                    <a:ext uri="{FF2B5EF4-FFF2-40B4-BE49-F238E27FC236}">
                      <a16:creationId xmlns:a16="http://schemas.microsoft.com/office/drawing/2014/main" id="{926DF3B6-2FF1-4252-9897-2094949A2EC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8" name="Rechthoek 387">
                  <a:extLst>
                    <a:ext uri="{FF2B5EF4-FFF2-40B4-BE49-F238E27FC236}">
                      <a16:creationId xmlns:a16="http://schemas.microsoft.com/office/drawing/2014/main" id="{D3EFA4A7-A5E7-414A-90B0-88CBD3375F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9" name="Rechthoek 388">
                  <a:extLst>
                    <a:ext uri="{FF2B5EF4-FFF2-40B4-BE49-F238E27FC236}">
                      <a16:creationId xmlns:a16="http://schemas.microsoft.com/office/drawing/2014/main" id="{8A577EF2-8EE2-427A-815B-5C15EA29037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3" name="Groep 382">
                <a:extLst>
                  <a:ext uri="{FF2B5EF4-FFF2-40B4-BE49-F238E27FC236}">
                    <a16:creationId xmlns:a16="http://schemas.microsoft.com/office/drawing/2014/main" id="{069336A7-7A98-4ED3-AC38-7E038280F06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0BA13B5F-3DC2-4309-98E0-F1DA6246364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92C57642-FFD8-4968-ABBD-B4651F822F6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A17C12E8-8206-4B0C-8586-62B7FA1D9B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50" name="Meer informatie">
              <a:extLst>
                <a:ext uri="{FF2B5EF4-FFF2-40B4-BE49-F238E27FC236}">
                  <a16:creationId xmlns:a16="http://schemas.microsoft.com/office/drawing/2014/main" id="{96198542-02F9-4038-95A2-83590F57B83E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3" name="Freeform 101">
                <a:extLst>
                  <a:ext uri="{FF2B5EF4-FFF2-40B4-BE49-F238E27FC236}">
                    <a16:creationId xmlns:a16="http://schemas.microsoft.com/office/drawing/2014/main" id="{273CDF2F-BF09-4FCF-842C-C0FD08121C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7778AA37-D02F-4464-B5DB-A37647E50969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5" name="Rechte verbindingslijn 374">
                <a:extLst>
                  <a:ext uri="{FF2B5EF4-FFF2-40B4-BE49-F238E27FC236}">
                    <a16:creationId xmlns:a16="http://schemas.microsoft.com/office/drawing/2014/main" id="{A3EA28D0-8BEA-4CF1-9A0D-6DD816F632F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B3657457-1105-4C6C-BC17-6B7D39B8096D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19EC8D68-7D7A-4D22-BE18-0509C51DCD4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40909571-1CC5-4E96-8152-CC3E57F606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4" name="Rechte verbindingslijn 353">
              <a:extLst>
                <a:ext uri="{FF2B5EF4-FFF2-40B4-BE49-F238E27FC236}">
                  <a16:creationId xmlns:a16="http://schemas.microsoft.com/office/drawing/2014/main" id="{04B64419-B7A3-4CF9-9A26-E2D3A12D2C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1A40AB35-08A6-4B7D-9D08-3DB4A30CBF9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6" name="Rechte verbindingslijn 355">
              <a:extLst>
                <a:ext uri="{FF2B5EF4-FFF2-40B4-BE49-F238E27FC236}">
                  <a16:creationId xmlns:a16="http://schemas.microsoft.com/office/drawing/2014/main" id="{ADEE05A3-64A2-4A4E-908C-E54D17CD44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3663A31D-4D71-4FB9-8818-3D4D74FDB8C3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8" name="Rechthoek 357">
              <a:extLst>
                <a:ext uri="{FF2B5EF4-FFF2-40B4-BE49-F238E27FC236}">
                  <a16:creationId xmlns:a16="http://schemas.microsoft.com/office/drawing/2014/main" id="{682A056B-3509-4A37-AE3A-ED1B5C5A8172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034DFF17-90CA-448D-9BDD-F01A25C8A8F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70" name="Rechthoek 369">
                <a:extLst>
                  <a:ext uri="{FF2B5EF4-FFF2-40B4-BE49-F238E27FC236}">
                    <a16:creationId xmlns:a16="http://schemas.microsoft.com/office/drawing/2014/main" id="{F870DDBE-3623-4875-8E20-AA8B8415CE9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71" name="Rechte verbindingslijn 370">
                <a:extLst>
                  <a:ext uri="{FF2B5EF4-FFF2-40B4-BE49-F238E27FC236}">
                    <a16:creationId xmlns:a16="http://schemas.microsoft.com/office/drawing/2014/main" id="{51E67ADD-E99D-42B8-B486-0AEDA4AE06A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72" name="Gelijkbenige driehoek 371">
                <a:extLst>
                  <a:ext uri="{FF2B5EF4-FFF2-40B4-BE49-F238E27FC236}">
                    <a16:creationId xmlns:a16="http://schemas.microsoft.com/office/drawing/2014/main" id="{F862FDDA-CEA0-422B-AE50-195BD017B8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0" name="Groep 359">
              <a:extLst>
                <a:ext uri="{FF2B5EF4-FFF2-40B4-BE49-F238E27FC236}">
                  <a16:creationId xmlns:a16="http://schemas.microsoft.com/office/drawing/2014/main" id="{45598B6B-0F9F-46FA-94E9-8905220BCFD7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4" name="Rechthoek 363">
                <a:extLst>
                  <a:ext uri="{FF2B5EF4-FFF2-40B4-BE49-F238E27FC236}">
                    <a16:creationId xmlns:a16="http://schemas.microsoft.com/office/drawing/2014/main" id="{42B61492-7454-44A1-B44F-9B5DB4FF5DC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Ovaal 364">
                <a:extLst>
                  <a:ext uri="{FF2B5EF4-FFF2-40B4-BE49-F238E27FC236}">
                    <a16:creationId xmlns:a16="http://schemas.microsoft.com/office/drawing/2014/main" id="{DE1A1EC8-BB7D-40A0-89AD-BF20235C7F8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Vrije vorm: vorm 365">
                <a:extLst>
                  <a:ext uri="{FF2B5EF4-FFF2-40B4-BE49-F238E27FC236}">
                    <a16:creationId xmlns:a16="http://schemas.microsoft.com/office/drawing/2014/main" id="{F37628EB-A579-486D-B704-465AC3D7C52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Rechthoek: afgeronde hoeken 366">
                <a:extLst>
                  <a:ext uri="{FF2B5EF4-FFF2-40B4-BE49-F238E27FC236}">
                    <a16:creationId xmlns:a16="http://schemas.microsoft.com/office/drawing/2014/main" id="{427F79C0-86A3-4B06-A032-845BA18E8C0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DECFDAB2-FD00-4B80-B896-CBF0F1927A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9" name="Rechte verbindingslijn 368">
                <a:extLst>
                  <a:ext uri="{FF2B5EF4-FFF2-40B4-BE49-F238E27FC236}">
                    <a16:creationId xmlns:a16="http://schemas.microsoft.com/office/drawing/2014/main" id="{648CFFE5-CEE9-4661-8A8E-6FAF0FFEB395}"/>
                  </a:ext>
                </a:extLst>
              </p:cNvPr>
              <p:cNvCxnSpPr>
                <a:cxnSpLocks/>
                <a:stCxn id="367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1" name="Ovaal 360">
              <a:extLst>
                <a:ext uri="{FF2B5EF4-FFF2-40B4-BE49-F238E27FC236}">
                  <a16:creationId xmlns:a16="http://schemas.microsoft.com/office/drawing/2014/main" id="{611DBCD9-EBCF-41D3-864C-45D582FF205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2" name="Rechthoek 361">
              <a:extLst>
                <a:ext uri="{FF2B5EF4-FFF2-40B4-BE49-F238E27FC236}">
                  <a16:creationId xmlns:a16="http://schemas.microsoft.com/office/drawing/2014/main" id="{03E4141C-3A1E-40A2-8617-DA65BC1AED3A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3" name="Rechte verbindingslijn 362">
              <a:extLst>
                <a:ext uri="{FF2B5EF4-FFF2-40B4-BE49-F238E27FC236}">
                  <a16:creationId xmlns:a16="http://schemas.microsoft.com/office/drawing/2014/main" id="{8EF12E0B-5EDF-49C7-BCF0-40EDA7E6AC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ED649BD-DB40-E54C-ABC7-908D9CFD6E9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3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SUBTIT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85DE66C5-9696-40F6-A729-1AE660D015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0400"/>
            <a:ext cx="12192001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56438" y="-885712"/>
            <a:ext cx="287915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IMAGE WITH SUBTITLE (100%)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A3FB34-4B98-4E27-BA84-F842CDB84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71248"/>
            <a:ext cx="5222969" cy="547777"/>
          </a:xfrm>
          <a:noFill/>
        </p:spPr>
        <p:txBody>
          <a:bodyPr lIns="0" anchor="b"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637B392-DE23-423D-808F-062ACA3CEF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308190"/>
            <a:ext cx="4469549" cy="904699"/>
          </a:xfrm>
          <a:solidFill>
            <a:schemeClr val="accent4"/>
          </a:solidFill>
        </p:spPr>
        <p:txBody>
          <a:bodyPr wrap="none" lIns="360000" tIns="144000" rIns="216000" bIns="144000" anchor="b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cap="none" spc="13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b="0" cap="none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 err="1"/>
              <a:t>Place</a:t>
            </a:r>
            <a:r>
              <a:rPr lang="nl-NL" dirty="0"/>
              <a:t> a </a:t>
            </a:r>
            <a:r>
              <a:rPr lang="nl-NL" dirty="0" err="1"/>
              <a:t>title</a:t>
            </a:r>
            <a:r>
              <a:rPr lang="nl-NL" dirty="0"/>
              <a:t> or </a:t>
            </a:r>
            <a:r>
              <a:rPr lang="nl-NL" dirty="0" err="1"/>
              <a:t>text</a:t>
            </a:r>
            <a:r>
              <a:rPr lang="nl-NL" dirty="0"/>
              <a:t> here</a:t>
            </a:r>
          </a:p>
          <a:p>
            <a:pPr lvl="1"/>
            <a:r>
              <a:rPr lang="nl-NL" dirty="0" err="1"/>
              <a:t>Place</a:t>
            </a:r>
            <a:r>
              <a:rPr lang="nl-NL" dirty="0"/>
              <a:t> more information or a </a:t>
            </a:r>
            <a:r>
              <a:rPr lang="nl-NL" dirty="0" err="1"/>
              <a:t>subtitle</a:t>
            </a:r>
            <a:endParaRPr lang="nl-NL" dirty="0"/>
          </a:p>
        </p:txBody>
      </p:sp>
      <p:grpSp>
        <p:nvGrpSpPr>
          <p:cNvPr id="51" name="Instruction">
            <a:extLst>
              <a:ext uri="{FF2B5EF4-FFF2-40B4-BE49-F238E27FC236}">
                <a16:creationId xmlns:a16="http://schemas.microsoft.com/office/drawing/2014/main" id="{8B6A3CF4-6966-4770-85B0-1C9249B681C3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A83405AA-FBBE-43F4-BCA4-5297C0B64447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5108BEF5-F20B-4739-B2A4-CCA237B87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F0682F99-6C30-4EFD-AB4B-223B5887D71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ekstvak 122">
                <a:extLst>
                  <a:ext uri="{FF2B5EF4-FFF2-40B4-BE49-F238E27FC236}">
                    <a16:creationId xmlns:a16="http://schemas.microsoft.com/office/drawing/2014/main" id="{C2E9AD9C-EE1F-4C37-8A8B-7195E2E2788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124" name="Tekstvak 123">
                <a:extLst>
                  <a:ext uri="{FF2B5EF4-FFF2-40B4-BE49-F238E27FC236}">
                    <a16:creationId xmlns:a16="http://schemas.microsoft.com/office/drawing/2014/main" id="{93331970-7C56-4FB2-8EB8-4E1B196E163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125" name="Picture 3">
                <a:extLst>
                  <a:ext uri="{FF2B5EF4-FFF2-40B4-BE49-F238E27FC236}">
                    <a16:creationId xmlns:a16="http://schemas.microsoft.com/office/drawing/2014/main" id="{A9C360A7-F590-4782-A61D-FA02D393352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F8398ADE-2637-4EF5-9D2F-DE776598043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7" name="Groep 126">
                <a:extLst>
                  <a:ext uri="{FF2B5EF4-FFF2-40B4-BE49-F238E27FC236}">
                    <a16:creationId xmlns:a16="http://schemas.microsoft.com/office/drawing/2014/main" id="{1A141E41-847C-40F7-8DF6-596B887E1E2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32" name="Rechthoek 131">
                  <a:extLst>
                    <a:ext uri="{FF2B5EF4-FFF2-40B4-BE49-F238E27FC236}">
                      <a16:creationId xmlns:a16="http://schemas.microsoft.com/office/drawing/2014/main" id="{932904DD-A2A6-419E-AF47-E803B9618E3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3" name="Rechthoek 132">
                  <a:extLst>
                    <a:ext uri="{FF2B5EF4-FFF2-40B4-BE49-F238E27FC236}">
                      <a16:creationId xmlns:a16="http://schemas.microsoft.com/office/drawing/2014/main" id="{0D9B0BA9-12E8-4A4E-A414-0E8BA388785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4" name="Rechthoek 133">
                  <a:extLst>
                    <a:ext uri="{FF2B5EF4-FFF2-40B4-BE49-F238E27FC236}">
                      <a16:creationId xmlns:a16="http://schemas.microsoft.com/office/drawing/2014/main" id="{B1AB13BB-D000-48CA-87FC-62EF96C829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id="{06C50CAD-E2DA-4FB1-BC02-F3BA1E2A028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3CB900BD-976C-48FE-9A74-B340C4B1F86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B5924BF3-46DB-4BFC-BC02-F4C3A0C28A6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57B2C1E3-BFBB-43D9-BCC1-F8080CD4AB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95" name="Meer informatie">
              <a:extLst>
                <a:ext uri="{FF2B5EF4-FFF2-40B4-BE49-F238E27FC236}">
                  <a16:creationId xmlns:a16="http://schemas.microsoft.com/office/drawing/2014/main" id="{05B54A6B-6D69-4751-A10D-40CA6E5AD5AF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118" name="Freeform 101">
                <a:extLst>
                  <a:ext uri="{FF2B5EF4-FFF2-40B4-BE49-F238E27FC236}">
                    <a16:creationId xmlns:a16="http://schemas.microsoft.com/office/drawing/2014/main" id="{D0ED64CE-8F37-4E1C-83B0-2774DF91F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BF064F74-8C08-4291-8FFF-043299BF836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44A14BF-D33F-4DB5-834F-0B51D531E6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1FEF9778-FB1C-42BE-B87F-53C30FC4E07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DECC6A2F-D9FD-40E8-ABE1-26E50397571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BF41C41C-6116-4A36-BFAE-7C8FC21645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99" name="Rechte verbindingslijn 98">
              <a:extLst>
                <a:ext uri="{FF2B5EF4-FFF2-40B4-BE49-F238E27FC236}">
                  <a16:creationId xmlns:a16="http://schemas.microsoft.com/office/drawing/2014/main" id="{0466D67B-DDDE-4175-B4BF-DFF9A98CD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8D644686-9029-4CA1-9E34-3C1BD62D619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3D3EB348-06AB-466A-BCE0-9776671A48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77E75D50-3E79-4053-B6FC-25B20266C01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77990CE6-543E-4F7E-AC4A-194E962C770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614A7DDC-89B1-4988-83B3-4B9577FE914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1ABD051B-AD08-4974-81D2-DD365D83E2B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16" name="Rechte verbindingslijn 115">
                <a:extLst>
                  <a:ext uri="{FF2B5EF4-FFF2-40B4-BE49-F238E27FC236}">
                    <a16:creationId xmlns:a16="http://schemas.microsoft.com/office/drawing/2014/main" id="{F84A7DA1-E68B-476B-BAA4-2022E757BBD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7" name="Gelijkbenige driehoek 116">
                <a:extLst>
                  <a:ext uri="{FF2B5EF4-FFF2-40B4-BE49-F238E27FC236}">
                    <a16:creationId xmlns:a16="http://schemas.microsoft.com/office/drawing/2014/main" id="{8D60461A-D3CF-4E7A-A57C-ED628EC45C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9BBCB2A6-EF04-47EF-B0C3-5AD0B66AA330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CA5E7AAC-168E-489D-9C06-0B50F4BEBA2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Ovaal 109">
                <a:extLst>
                  <a:ext uri="{FF2B5EF4-FFF2-40B4-BE49-F238E27FC236}">
                    <a16:creationId xmlns:a16="http://schemas.microsoft.com/office/drawing/2014/main" id="{6DF0442D-A4EF-4552-96EA-8DE3994BB22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Vrije vorm: vorm 110">
                <a:extLst>
                  <a:ext uri="{FF2B5EF4-FFF2-40B4-BE49-F238E27FC236}">
                    <a16:creationId xmlns:a16="http://schemas.microsoft.com/office/drawing/2014/main" id="{A85A6A5F-54E0-4F1B-BC8E-6CAA451A18D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hthoek: afgeronde hoeken 111">
                <a:extLst>
                  <a:ext uri="{FF2B5EF4-FFF2-40B4-BE49-F238E27FC236}">
                    <a16:creationId xmlns:a16="http://schemas.microsoft.com/office/drawing/2014/main" id="{A4EE8FE8-2E80-4B40-8043-660FE75AEEF6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BCDBA669-5526-4438-811F-988753CBF8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3E19307E-D0CC-44CF-AC90-3F552FAFACAF}"/>
                  </a:ext>
                </a:extLst>
              </p:cNvPr>
              <p:cNvCxnSpPr>
                <a:cxnSpLocks/>
                <a:stCxn id="11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CDCA8DEE-CCC1-4801-8988-F041580CCB0F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99DA6EC-3893-429B-B1E7-45AA18AAE0B4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83087025-2C11-4FCE-8D3F-F6B36D26E8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8EE10980-3753-4247-9631-58E97A27A9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8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APH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33943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0009" y="-885712"/>
            <a:ext cx="253201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- GRAPH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096000" y="1117600"/>
            <a:ext cx="5413830" cy="5196114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6065DA-9BEA-4B69-9E88-045D35359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06F4DDBD-3D1C-4F14-9C20-C184C099961A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Instruction">
            <a:extLst>
              <a:ext uri="{FF2B5EF4-FFF2-40B4-BE49-F238E27FC236}">
                <a16:creationId xmlns:a16="http://schemas.microsoft.com/office/drawing/2014/main" id="{9C2919E5-FC04-489A-ACA3-2889F9E27D9E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433" name="Meer informatie">
              <a:extLst>
                <a:ext uri="{FF2B5EF4-FFF2-40B4-BE49-F238E27FC236}">
                  <a16:creationId xmlns:a16="http://schemas.microsoft.com/office/drawing/2014/main" id="{7830BF42-AE28-4FF2-8082-FA89DEE73449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471" name="Freeform 101">
                <a:extLst>
                  <a:ext uri="{FF2B5EF4-FFF2-40B4-BE49-F238E27FC236}">
                    <a16:creationId xmlns:a16="http://schemas.microsoft.com/office/drawing/2014/main" id="{A01D71BE-4122-4273-8681-7637EB169D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472" name="Rechthoek 471">
                <a:extLst>
                  <a:ext uri="{FF2B5EF4-FFF2-40B4-BE49-F238E27FC236}">
                    <a16:creationId xmlns:a16="http://schemas.microsoft.com/office/drawing/2014/main" id="{12497EA3-89CA-4657-A5DC-2209B2EBA248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73" name="Rechte verbindingslijn 472">
                <a:extLst>
                  <a:ext uri="{FF2B5EF4-FFF2-40B4-BE49-F238E27FC236}">
                    <a16:creationId xmlns:a16="http://schemas.microsoft.com/office/drawing/2014/main" id="{E0A43BE7-16D6-4E7A-952D-81F10A80D6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909E44CA-61E3-4B52-8A7B-9ED4998D85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B990BFB2-A6B3-49C3-AFB4-26A82C54C906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436" name="Ovaal 435">
              <a:extLst>
                <a:ext uri="{FF2B5EF4-FFF2-40B4-BE49-F238E27FC236}">
                  <a16:creationId xmlns:a16="http://schemas.microsoft.com/office/drawing/2014/main" id="{E1498685-AEE6-40CF-88DF-19A1B117BDBD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37" name="Rechte verbindingslijn 436">
              <a:extLst>
                <a:ext uri="{FF2B5EF4-FFF2-40B4-BE49-F238E27FC236}">
                  <a16:creationId xmlns:a16="http://schemas.microsoft.com/office/drawing/2014/main" id="{D878CD85-D9C2-457E-ABDD-A68842CA5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36BBF647-5845-4218-9A44-65EB98576121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439" name="Groep 438">
              <a:extLst>
                <a:ext uri="{FF2B5EF4-FFF2-40B4-BE49-F238E27FC236}">
                  <a16:creationId xmlns:a16="http://schemas.microsoft.com/office/drawing/2014/main" id="{1E99F9A7-AAD0-47BD-9748-3EFBE7F75960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440" name="Rechthoek 439">
                <a:extLst>
                  <a:ext uri="{FF2B5EF4-FFF2-40B4-BE49-F238E27FC236}">
                    <a16:creationId xmlns:a16="http://schemas.microsoft.com/office/drawing/2014/main" id="{4DF9B362-05E1-448C-9FD1-992850B200A9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338E8EF0-A8F4-45BC-B09A-31ED76BB7C1B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2" name="Tekstvak 441">
                <a:extLst>
                  <a:ext uri="{FF2B5EF4-FFF2-40B4-BE49-F238E27FC236}">
                    <a16:creationId xmlns:a16="http://schemas.microsoft.com/office/drawing/2014/main" id="{1347137D-E07F-4399-BD61-5F328B35AA75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443" name="Tekstvak 442">
                <a:extLst>
                  <a:ext uri="{FF2B5EF4-FFF2-40B4-BE49-F238E27FC236}">
                    <a16:creationId xmlns:a16="http://schemas.microsoft.com/office/drawing/2014/main" id="{F2D3C75B-C2B3-4609-9467-D83B9EF8C59E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444" name="Picture 3">
                <a:extLst>
                  <a:ext uri="{FF2B5EF4-FFF2-40B4-BE49-F238E27FC236}">
                    <a16:creationId xmlns:a16="http://schemas.microsoft.com/office/drawing/2014/main" id="{FC1288DF-8838-479E-9CEA-74A5AC4C676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9D2529DC-A385-41D6-98F8-CE9909F1E2F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468" name="Rechthoek 467">
                  <a:extLst>
                    <a:ext uri="{FF2B5EF4-FFF2-40B4-BE49-F238E27FC236}">
                      <a16:creationId xmlns:a16="http://schemas.microsoft.com/office/drawing/2014/main" id="{B07EFFBB-BEFB-48AD-8FD1-5D3901D6FA9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469" name="Rechthoek 468">
                  <a:extLst>
                    <a:ext uri="{FF2B5EF4-FFF2-40B4-BE49-F238E27FC236}">
                      <a16:creationId xmlns:a16="http://schemas.microsoft.com/office/drawing/2014/main" id="{7545D32F-29AF-4A21-B6EE-E9D470C79645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470" name="Rechthoek 469">
                  <a:extLst>
                    <a:ext uri="{FF2B5EF4-FFF2-40B4-BE49-F238E27FC236}">
                      <a16:creationId xmlns:a16="http://schemas.microsoft.com/office/drawing/2014/main" id="{E166C572-80DA-44BA-849E-91FFBA1F3D7D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58D95116-6745-43F9-826B-E3FDA44599D4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447" name="Rechthoek 446">
                  <a:extLst>
                    <a:ext uri="{FF2B5EF4-FFF2-40B4-BE49-F238E27FC236}">
                      <a16:creationId xmlns:a16="http://schemas.microsoft.com/office/drawing/2014/main" id="{020CAE1E-114E-4412-9D86-FF1FAB2F6DBF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grpSp>
              <p:nvGrpSpPr>
                <p:cNvPr id="448" name="Groep 447">
                  <a:extLst>
                    <a:ext uri="{FF2B5EF4-FFF2-40B4-BE49-F238E27FC236}">
                      <a16:creationId xmlns:a16="http://schemas.microsoft.com/office/drawing/2014/main" id="{BB4B689C-492C-4F97-9537-030C9A5B66FA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449" name="Groep 448">
                    <a:extLst>
                      <a:ext uri="{FF2B5EF4-FFF2-40B4-BE49-F238E27FC236}">
                        <a16:creationId xmlns:a16="http://schemas.microsoft.com/office/drawing/2014/main" id="{666610EA-C81E-4F1E-91C6-85CDF3D14E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454" name="Rechthoek 453">
                      <a:extLst>
                        <a:ext uri="{FF2B5EF4-FFF2-40B4-BE49-F238E27FC236}">
                          <a16:creationId xmlns:a16="http://schemas.microsoft.com/office/drawing/2014/main" id="{D325A0CC-0413-49FF-8FEB-56D4B8E9A5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grpSp>
                  <p:nvGrpSpPr>
                    <p:cNvPr id="455" name="Groep 454">
                      <a:extLst>
                        <a:ext uri="{FF2B5EF4-FFF2-40B4-BE49-F238E27FC236}">
                          <a16:creationId xmlns:a16="http://schemas.microsoft.com/office/drawing/2014/main" id="{E19CA206-4EE6-4364-A020-AE83E869338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461" name="Rechte verbindingslijn 460">
                        <a:extLst>
                          <a:ext uri="{FF2B5EF4-FFF2-40B4-BE49-F238E27FC236}">
                            <a16:creationId xmlns:a16="http://schemas.microsoft.com/office/drawing/2014/main" id="{6592D186-D6B2-443E-9053-4FA311FC618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2" name="Rechte verbindingslijn 461">
                        <a:extLst>
                          <a:ext uri="{FF2B5EF4-FFF2-40B4-BE49-F238E27FC236}">
                            <a16:creationId xmlns:a16="http://schemas.microsoft.com/office/drawing/2014/main" id="{F28D7079-623E-42D8-A22E-F51FAB0105E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63" name="Groep 462">
                        <a:extLst>
                          <a:ext uri="{FF2B5EF4-FFF2-40B4-BE49-F238E27FC236}">
                            <a16:creationId xmlns:a16="http://schemas.microsoft.com/office/drawing/2014/main" id="{58316AEF-A3E7-46C8-AA0C-74C1ABE9213F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464" name="Rechte verbindingslijn 463">
                          <a:extLst>
                            <a:ext uri="{FF2B5EF4-FFF2-40B4-BE49-F238E27FC236}">
                              <a16:creationId xmlns:a16="http://schemas.microsoft.com/office/drawing/2014/main" id="{AACE6F93-2B65-43DC-91AC-DA09BB8501D2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5" name="Rechte verbindingslijn 464">
                          <a:extLst>
                            <a:ext uri="{FF2B5EF4-FFF2-40B4-BE49-F238E27FC236}">
                              <a16:creationId xmlns:a16="http://schemas.microsoft.com/office/drawing/2014/main" id="{5E676C2E-4C3E-4A45-9CA8-E0E4307754EC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6" name="Rechte verbindingslijn 465">
                          <a:extLst>
                            <a:ext uri="{FF2B5EF4-FFF2-40B4-BE49-F238E27FC236}">
                              <a16:creationId xmlns:a16="http://schemas.microsoft.com/office/drawing/2014/main" id="{9FC7BB01-907D-43BE-B940-761AC1F93DD6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7" name="Rechte verbindingslijn 466">
                          <a:extLst>
                            <a:ext uri="{FF2B5EF4-FFF2-40B4-BE49-F238E27FC236}">
                              <a16:creationId xmlns:a16="http://schemas.microsoft.com/office/drawing/2014/main" id="{CC06BCFC-459F-4CB2-B4CC-743C66D8204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456" name="Rechte verbindingslijn 455">
                      <a:extLst>
                        <a:ext uri="{FF2B5EF4-FFF2-40B4-BE49-F238E27FC236}">
                          <a16:creationId xmlns:a16="http://schemas.microsoft.com/office/drawing/2014/main" id="{C8DCBE07-CEDD-4076-8DC9-5778B5CB738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57" name="Groep 456">
                      <a:extLst>
                        <a:ext uri="{FF2B5EF4-FFF2-40B4-BE49-F238E27FC236}">
                          <a16:creationId xmlns:a16="http://schemas.microsoft.com/office/drawing/2014/main" id="{EA414E1E-8D36-494C-B0B3-89EC0D9102A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458" name="Rechte verbindingslijn 457">
                        <a:extLst>
                          <a:ext uri="{FF2B5EF4-FFF2-40B4-BE49-F238E27FC236}">
                            <a16:creationId xmlns:a16="http://schemas.microsoft.com/office/drawing/2014/main" id="{48437B6C-07CE-422F-B3ED-6B312DE3FB9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9" name="Rechte verbindingslijn 458">
                        <a:extLst>
                          <a:ext uri="{FF2B5EF4-FFF2-40B4-BE49-F238E27FC236}">
                            <a16:creationId xmlns:a16="http://schemas.microsoft.com/office/drawing/2014/main" id="{E6DE8343-7114-42EB-8708-010879F2D72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0" name="Rechte verbindingslijn 459">
                        <a:extLst>
                          <a:ext uri="{FF2B5EF4-FFF2-40B4-BE49-F238E27FC236}">
                            <a16:creationId xmlns:a16="http://schemas.microsoft.com/office/drawing/2014/main" id="{E1023BF1-54E9-4A77-992F-34095DBB3EC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50" name="Groep 449">
                    <a:extLst>
                      <a:ext uri="{FF2B5EF4-FFF2-40B4-BE49-F238E27FC236}">
                        <a16:creationId xmlns:a16="http://schemas.microsoft.com/office/drawing/2014/main" id="{0081268F-1340-41F3-A666-848445F3A379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451" name="Rechthoek 450">
                      <a:extLst>
                        <a:ext uri="{FF2B5EF4-FFF2-40B4-BE49-F238E27FC236}">
                          <a16:creationId xmlns:a16="http://schemas.microsoft.com/office/drawing/2014/main" id="{5249C581-7874-408C-9004-C352BB45931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452" name="Rechthoek: afgeronde bovenhoeken 451">
                      <a:extLst>
                        <a:ext uri="{FF2B5EF4-FFF2-40B4-BE49-F238E27FC236}">
                          <a16:creationId xmlns:a16="http://schemas.microsoft.com/office/drawing/2014/main" id="{8AFCE30C-12CD-4D79-AD5B-95735C1C60F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453" name="Gelijkbenige driehoek 452">
                      <a:extLst>
                        <a:ext uri="{FF2B5EF4-FFF2-40B4-BE49-F238E27FC236}">
                          <a16:creationId xmlns:a16="http://schemas.microsoft.com/office/drawing/2014/main" id="{C019A98D-39BC-424A-831A-11EDE8ADC82A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</p:grpSp>
            </p:grpSp>
          </p:grpSp>
        </p:grpSp>
      </p:grpSp>
      <p:grpSp>
        <p:nvGrpSpPr>
          <p:cNvPr id="474" name="Instruction">
            <a:extLst>
              <a:ext uri="{FF2B5EF4-FFF2-40B4-BE49-F238E27FC236}">
                <a16:creationId xmlns:a16="http://schemas.microsoft.com/office/drawing/2014/main" id="{B5E95648-9812-4A6A-A30E-2BC412CE335A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475" name="Rechthoek 474">
              <a:extLst>
                <a:ext uri="{FF2B5EF4-FFF2-40B4-BE49-F238E27FC236}">
                  <a16:creationId xmlns:a16="http://schemas.microsoft.com/office/drawing/2014/main" id="{8A988E05-4261-4A07-94FD-637921A820C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476" name="Ovaal 475">
              <a:extLst>
                <a:ext uri="{FF2B5EF4-FFF2-40B4-BE49-F238E27FC236}">
                  <a16:creationId xmlns:a16="http://schemas.microsoft.com/office/drawing/2014/main" id="{7B16F090-79D8-4E62-8058-E3EA96CF4C1F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77" name="Rechte verbindingslijn 476">
              <a:extLst>
                <a:ext uri="{FF2B5EF4-FFF2-40B4-BE49-F238E27FC236}">
                  <a16:creationId xmlns:a16="http://schemas.microsoft.com/office/drawing/2014/main" id="{1BFAAB69-52F3-474E-B229-3989E0482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78" name="Rechte verbindingslijn 477">
              <a:extLst>
                <a:ext uri="{FF2B5EF4-FFF2-40B4-BE49-F238E27FC236}">
                  <a16:creationId xmlns:a16="http://schemas.microsoft.com/office/drawing/2014/main" id="{4C7AF419-239B-4C14-B59E-405B0FDAE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79" name="Rechthoek 478">
              <a:extLst>
                <a:ext uri="{FF2B5EF4-FFF2-40B4-BE49-F238E27FC236}">
                  <a16:creationId xmlns:a16="http://schemas.microsoft.com/office/drawing/2014/main" id="{D059DB50-6AEC-4538-A4DB-9E985613343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480" name="Ovaal 479">
              <a:extLst>
                <a:ext uri="{FF2B5EF4-FFF2-40B4-BE49-F238E27FC236}">
                  <a16:creationId xmlns:a16="http://schemas.microsoft.com/office/drawing/2014/main" id="{FE20A7AE-50BE-4D21-A845-5FC49B14C2A7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81" name="Rechthoek 480">
              <a:extLst>
                <a:ext uri="{FF2B5EF4-FFF2-40B4-BE49-F238E27FC236}">
                  <a16:creationId xmlns:a16="http://schemas.microsoft.com/office/drawing/2014/main" id="{BE8BFFFB-3754-44F2-8BB3-CAEFA1D351D9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482" name="Groep 481">
              <a:extLst>
                <a:ext uri="{FF2B5EF4-FFF2-40B4-BE49-F238E27FC236}">
                  <a16:creationId xmlns:a16="http://schemas.microsoft.com/office/drawing/2014/main" id="{BF69C2D0-E5CD-4796-875F-D46FD0EBE88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488" name="Rechthoek 487">
                <a:extLst>
                  <a:ext uri="{FF2B5EF4-FFF2-40B4-BE49-F238E27FC236}">
                    <a16:creationId xmlns:a16="http://schemas.microsoft.com/office/drawing/2014/main" id="{9BBEC902-5D5A-485D-B53F-6F7FF2135B1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489" name="Rechte verbindingslijn 488">
                <a:extLst>
                  <a:ext uri="{FF2B5EF4-FFF2-40B4-BE49-F238E27FC236}">
                    <a16:creationId xmlns:a16="http://schemas.microsoft.com/office/drawing/2014/main" id="{9E133640-6F84-4D0B-B841-42DF1AD9219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90" name="Gelijkbenige driehoek 489">
                <a:extLst>
                  <a:ext uri="{FF2B5EF4-FFF2-40B4-BE49-F238E27FC236}">
                    <a16:creationId xmlns:a16="http://schemas.microsoft.com/office/drawing/2014/main" id="{522F18F8-721F-4EC5-8658-5BA8B8D7D94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83" name="Rechte verbindingslijn 482">
              <a:extLst>
                <a:ext uri="{FF2B5EF4-FFF2-40B4-BE49-F238E27FC236}">
                  <a16:creationId xmlns:a16="http://schemas.microsoft.com/office/drawing/2014/main" id="{14E85395-A603-4BE4-B04E-E556F205ED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484" name="Groep 483">
              <a:extLst>
                <a:ext uri="{FF2B5EF4-FFF2-40B4-BE49-F238E27FC236}">
                  <a16:creationId xmlns:a16="http://schemas.microsoft.com/office/drawing/2014/main" id="{A278B2EB-0BC2-42DA-86C8-35051A72DE18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485" name="Rechthoek 484">
                <a:extLst>
                  <a:ext uri="{FF2B5EF4-FFF2-40B4-BE49-F238E27FC236}">
                    <a16:creationId xmlns:a16="http://schemas.microsoft.com/office/drawing/2014/main" id="{50592C87-588F-4F68-A58A-BDE5E977A021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486" name="Rechthoek 485">
                <a:extLst>
                  <a:ext uri="{FF2B5EF4-FFF2-40B4-BE49-F238E27FC236}">
                    <a16:creationId xmlns:a16="http://schemas.microsoft.com/office/drawing/2014/main" id="{9335D318-3506-4676-9F5D-F2BB8EB7663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487" name="Rechthoek 486">
                <a:extLst>
                  <a:ext uri="{FF2B5EF4-FFF2-40B4-BE49-F238E27FC236}">
                    <a16:creationId xmlns:a16="http://schemas.microsoft.com/office/drawing/2014/main" id="{376F6D9C-56E8-48A6-9CFA-991B32B26739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74643C32-BB0E-FF4D-B698-C2329D76178C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346">
              <a:extLst>
                <a:ext uri="{FF2B5EF4-FFF2-40B4-BE49-F238E27FC236}">
                  <a16:creationId xmlns:a16="http://schemas.microsoft.com/office/drawing/2014/main" id="{30CC2084-1AE5-3144-9321-8549FA1735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347">
              <a:extLst>
                <a:ext uri="{FF2B5EF4-FFF2-40B4-BE49-F238E27FC236}">
                  <a16:creationId xmlns:a16="http://schemas.microsoft.com/office/drawing/2014/main" id="{F7BC63FB-E4E0-E648-88AC-08C04C4331CC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348">
              <a:extLst>
                <a:ext uri="{FF2B5EF4-FFF2-40B4-BE49-F238E27FC236}">
                  <a16:creationId xmlns:a16="http://schemas.microsoft.com/office/drawing/2014/main" id="{DBE2EF9B-DA29-C148-A903-C895E3D13B0C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349">
              <a:extLst>
                <a:ext uri="{FF2B5EF4-FFF2-40B4-BE49-F238E27FC236}">
                  <a16:creationId xmlns:a16="http://schemas.microsoft.com/office/drawing/2014/main" id="{F141E088-4B8C-A94D-9758-D69354E7D52D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3" name="Rechthoek 350">
              <a:extLst>
                <a:ext uri="{FF2B5EF4-FFF2-40B4-BE49-F238E27FC236}">
                  <a16:creationId xmlns:a16="http://schemas.microsoft.com/office/drawing/2014/main" id="{79A72F5F-7892-FC46-89EE-CFD76E603A5C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4" name="Ovaal 351">
              <a:extLst>
                <a:ext uri="{FF2B5EF4-FFF2-40B4-BE49-F238E27FC236}">
                  <a16:creationId xmlns:a16="http://schemas.microsoft.com/office/drawing/2014/main" id="{7D95BBB6-8B9D-3F4A-94AA-2F093478C0B9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5" name="Ovaal 352">
              <a:extLst>
                <a:ext uri="{FF2B5EF4-FFF2-40B4-BE49-F238E27FC236}">
                  <a16:creationId xmlns:a16="http://schemas.microsoft.com/office/drawing/2014/main" id="{626CF0B9-7D1C-B545-B4E4-02D0C7EAAA2C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6" name="Rechthoek 353">
              <a:extLst>
                <a:ext uri="{FF2B5EF4-FFF2-40B4-BE49-F238E27FC236}">
                  <a16:creationId xmlns:a16="http://schemas.microsoft.com/office/drawing/2014/main" id="{2AF1141E-21FA-F34F-8239-7000CA54FF4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7" name="Meer informatie">
              <a:extLst>
                <a:ext uri="{FF2B5EF4-FFF2-40B4-BE49-F238E27FC236}">
                  <a16:creationId xmlns:a16="http://schemas.microsoft.com/office/drawing/2014/main" id="{79E70D0C-029E-2640-BE4C-69E0D1D1DE57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36" name="Freeform 101">
                <a:extLst>
                  <a:ext uri="{FF2B5EF4-FFF2-40B4-BE49-F238E27FC236}">
                    <a16:creationId xmlns:a16="http://schemas.microsoft.com/office/drawing/2014/main" id="{544A59AC-C376-7A44-909E-BFA3E0D28F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37" name="Rechthoek 424">
                <a:extLst>
                  <a:ext uri="{FF2B5EF4-FFF2-40B4-BE49-F238E27FC236}">
                    <a16:creationId xmlns:a16="http://schemas.microsoft.com/office/drawing/2014/main" id="{884259A0-289F-E84C-9F25-07364251A29F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38" name="Rechte verbindingslijn 425">
                <a:extLst>
                  <a:ext uri="{FF2B5EF4-FFF2-40B4-BE49-F238E27FC236}">
                    <a16:creationId xmlns:a16="http://schemas.microsoft.com/office/drawing/2014/main" id="{63F5F4E9-A84E-4E4D-8266-8E67AE6A04A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8" name="Rechthoek 355">
              <a:extLst>
                <a:ext uri="{FF2B5EF4-FFF2-40B4-BE49-F238E27FC236}">
                  <a16:creationId xmlns:a16="http://schemas.microsoft.com/office/drawing/2014/main" id="{75F75717-8935-E440-AE63-C10BB0E2D12E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69" name="Ovaal 356">
              <a:extLst>
                <a:ext uri="{FF2B5EF4-FFF2-40B4-BE49-F238E27FC236}">
                  <a16:creationId xmlns:a16="http://schemas.microsoft.com/office/drawing/2014/main" id="{B347AE30-F719-D34E-A50B-27B37CA8090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0" name="Rechte verbindingslijn 357">
              <a:extLst>
                <a:ext uri="{FF2B5EF4-FFF2-40B4-BE49-F238E27FC236}">
                  <a16:creationId xmlns:a16="http://schemas.microsoft.com/office/drawing/2014/main" id="{7D8D35AD-3BE4-2543-ACD5-A00850F821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1" name="Groep 358">
              <a:extLst>
                <a:ext uri="{FF2B5EF4-FFF2-40B4-BE49-F238E27FC236}">
                  <a16:creationId xmlns:a16="http://schemas.microsoft.com/office/drawing/2014/main" id="{719EA699-31E3-344C-B3DC-8C3B02147F26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4" name="Rechthoek 371">
                <a:extLst>
                  <a:ext uri="{FF2B5EF4-FFF2-40B4-BE49-F238E27FC236}">
                    <a16:creationId xmlns:a16="http://schemas.microsoft.com/office/drawing/2014/main" id="{F1583D8F-CBCE-0B4C-95E4-755300B199DF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5" name="Rechte verbindingslijn 372">
                <a:extLst>
                  <a:ext uri="{FF2B5EF4-FFF2-40B4-BE49-F238E27FC236}">
                    <a16:creationId xmlns:a16="http://schemas.microsoft.com/office/drawing/2014/main" id="{4A4DD9EB-1D1F-3242-9ACB-D6558DEDF0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Rechte verbindingslijn 373">
                <a:extLst>
                  <a:ext uri="{FF2B5EF4-FFF2-40B4-BE49-F238E27FC236}">
                    <a16:creationId xmlns:a16="http://schemas.microsoft.com/office/drawing/2014/main" id="{932356BA-8A81-3444-9E75-567D98A33AA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hthoek 374">
                <a:extLst>
                  <a:ext uri="{FF2B5EF4-FFF2-40B4-BE49-F238E27FC236}">
                    <a16:creationId xmlns:a16="http://schemas.microsoft.com/office/drawing/2014/main" id="{35CDADA3-5EC9-8E4E-80FA-C4DB56E48BE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8" name="Groep 375">
                <a:extLst>
                  <a:ext uri="{FF2B5EF4-FFF2-40B4-BE49-F238E27FC236}">
                    <a16:creationId xmlns:a16="http://schemas.microsoft.com/office/drawing/2014/main" id="{0C58B437-1B40-904F-8E5C-DB4D7AE945D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27" name="Groep 414">
                  <a:extLst>
                    <a:ext uri="{FF2B5EF4-FFF2-40B4-BE49-F238E27FC236}">
                      <a16:creationId xmlns:a16="http://schemas.microsoft.com/office/drawing/2014/main" id="{9531F0A8-2D65-E648-8F96-B7B739C1BC7C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1" name="Rechte verbindingslijn 418">
                    <a:extLst>
                      <a:ext uri="{FF2B5EF4-FFF2-40B4-BE49-F238E27FC236}">
                        <a16:creationId xmlns:a16="http://schemas.microsoft.com/office/drawing/2014/main" id="{F692AD53-A15A-8045-B662-4EB6B0F48F1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419">
                    <a:extLst>
                      <a:ext uri="{FF2B5EF4-FFF2-40B4-BE49-F238E27FC236}">
                        <a16:creationId xmlns:a16="http://schemas.microsoft.com/office/drawing/2014/main" id="{6C2BC021-D60B-2648-850A-3B16259FC1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420">
                    <a:extLst>
                      <a:ext uri="{FF2B5EF4-FFF2-40B4-BE49-F238E27FC236}">
                        <a16:creationId xmlns:a16="http://schemas.microsoft.com/office/drawing/2014/main" id="{C3CB6175-06F9-9149-B729-EC2A541CCC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4" name="Rechte verbindingslijn 421">
                    <a:extLst>
                      <a:ext uri="{FF2B5EF4-FFF2-40B4-BE49-F238E27FC236}">
                        <a16:creationId xmlns:a16="http://schemas.microsoft.com/office/drawing/2014/main" id="{232145E9-AE86-FB40-A463-55E045248D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5" name="Rechte verbindingslijn 422">
                    <a:extLst>
                      <a:ext uri="{FF2B5EF4-FFF2-40B4-BE49-F238E27FC236}">
                        <a16:creationId xmlns:a16="http://schemas.microsoft.com/office/drawing/2014/main" id="{257C5185-0A16-3F41-A9E6-C519A2650B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8" name="Groep 415">
                  <a:extLst>
                    <a:ext uri="{FF2B5EF4-FFF2-40B4-BE49-F238E27FC236}">
                      <a16:creationId xmlns:a16="http://schemas.microsoft.com/office/drawing/2014/main" id="{B46DB9C2-FCAB-5C45-A79A-58AE055C932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9" name="Rechthoek 416">
                    <a:extLst>
                      <a:ext uri="{FF2B5EF4-FFF2-40B4-BE49-F238E27FC236}">
                        <a16:creationId xmlns:a16="http://schemas.microsoft.com/office/drawing/2014/main" id="{1D4256CA-1764-BC48-AA7F-E137F5753EE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0" name="Pijl: punthaak 417">
                    <a:extLst>
                      <a:ext uri="{FF2B5EF4-FFF2-40B4-BE49-F238E27FC236}">
                        <a16:creationId xmlns:a16="http://schemas.microsoft.com/office/drawing/2014/main" id="{CF206D90-6824-D548-B1E7-59BFD7B71CD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89" name="Groep 376">
                <a:extLst>
                  <a:ext uri="{FF2B5EF4-FFF2-40B4-BE49-F238E27FC236}">
                    <a16:creationId xmlns:a16="http://schemas.microsoft.com/office/drawing/2014/main" id="{4CB888BB-9FFF-4B4E-B48B-39585E702218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18" name="Groep 405">
                  <a:extLst>
                    <a:ext uri="{FF2B5EF4-FFF2-40B4-BE49-F238E27FC236}">
                      <a16:creationId xmlns:a16="http://schemas.microsoft.com/office/drawing/2014/main" id="{85C5F77F-46C0-0840-A9DA-1B55F96318FF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2" name="Rechte verbindingslijn 409">
                    <a:extLst>
                      <a:ext uri="{FF2B5EF4-FFF2-40B4-BE49-F238E27FC236}">
                        <a16:creationId xmlns:a16="http://schemas.microsoft.com/office/drawing/2014/main" id="{01BD00C4-1C9B-804F-872F-CAECF83011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3" name="Rechte verbindingslijn 410">
                    <a:extLst>
                      <a:ext uri="{FF2B5EF4-FFF2-40B4-BE49-F238E27FC236}">
                        <a16:creationId xmlns:a16="http://schemas.microsoft.com/office/drawing/2014/main" id="{6936ECE6-1DEF-0944-9245-0772BAC50B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4" name="Rechte verbindingslijn 411">
                    <a:extLst>
                      <a:ext uri="{FF2B5EF4-FFF2-40B4-BE49-F238E27FC236}">
                        <a16:creationId xmlns:a16="http://schemas.microsoft.com/office/drawing/2014/main" id="{268462EE-CBEA-0C4A-8A87-57BA69EFA0E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5" name="Rechte verbindingslijn 412">
                    <a:extLst>
                      <a:ext uri="{FF2B5EF4-FFF2-40B4-BE49-F238E27FC236}">
                        <a16:creationId xmlns:a16="http://schemas.microsoft.com/office/drawing/2014/main" id="{D77E1954-56AD-EF46-9C6C-3F76983633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6" name="Rechte verbindingslijn 413">
                    <a:extLst>
                      <a:ext uri="{FF2B5EF4-FFF2-40B4-BE49-F238E27FC236}">
                        <a16:creationId xmlns:a16="http://schemas.microsoft.com/office/drawing/2014/main" id="{0F64C460-E6E0-E247-8F7C-57E6D29C44E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19" name="Groep 406">
                  <a:extLst>
                    <a:ext uri="{FF2B5EF4-FFF2-40B4-BE49-F238E27FC236}">
                      <a16:creationId xmlns:a16="http://schemas.microsoft.com/office/drawing/2014/main" id="{6A341A5D-0C63-6348-85C3-4F02623B9C1C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0" name="Rechthoek 407">
                    <a:extLst>
                      <a:ext uri="{FF2B5EF4-FFF2-40B4-BE49-F238E27FC236}">
                        <a16:creationId xmlns:a16="http://schemas.microsoft.com/office/drawing/2014/main" id="{10607BE8-DCAA-7047-B89F-FC8ACE162FF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1" name="Pijl: punthaak 408">
                    <a:extLst>
                      <a:ext uri="{FF2B5EF4-FFF2-40B4-BE49-F238E27FC236}">
                        <a16:creationId xmlns:a16="http://schemas.microsoft.com/office/drawing/2014/main" id="{6D8E75E6-80AF-F04D-963C-DDD8FBF9185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0" name="Rechte verbindingslijn 377">
                <a:extLst>
                  <a:ext uri="{FF2B5EF4-FFF2-40B4-BE49-F238E27FC236}">
                    <a16:creationId xmlns:a16="http://schemas.microsoft.com/office/drawing/2014/main" id="{FA0A0261-0A86-AE48-A0A2-E49C390FAF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1" name="Rechte verbindingslijn 378">
                <a:extLst>
                  <a:ext uri="{FF2B5EF4-FFF2-40B4-BE49-F238E27FC236}">
                    <a16:creationId xmlns:a16="http://schemas.microsoft.com/office/drawing/2014/main" id="{D25D05E3-7547-EA43-A01D-7C86502C9C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2" name="Groep 379">
                <a:extLst>
                  <a:ext uri="{FF2B5EF4-FFF2-40B4-BE49-F238E27FC236}">
                    <a16:creationId xmlns:a16="http://schemas.microsoft.com/office/drawing/2014/main" id="{A59E58ED-E59A-7443-92A9-A8AEE47412D8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07" name="Rechthoek 394">
                  <a:extLst>
                    <a:ext uri="{FF2B5EF4-FFF2-40B4-BE49-F238E27FC236}">
                      <a16:creationId xmlns:a16="http://schemas.microsoft.com/office/drawing/2014/main" id="{FCF7E82C-55A6-544C-92DD-6E478AA36C6A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" name="Groep 395">
                  <a:extLst>
                    <a:ext uri="{FF2B5EF4-FFF2-40B4-BE49-F238E27FC236}">
                      <a16:creationId xmlns:a16="http://schemas.microsoft.com/office/drawing/2014/main" id="{6D73F93C-EE2C-804B-BC73-CBFEDC4418F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09" name="Groep 396">
                    <a:extLst>
                      <a:ext uri="{FF2B5EF4-FFF2-40B4-BE49-F238E27FC236}">
                        <a16:creationId xmlns:a16="http://schemas.microsoft.com/office/drawing/2014/main" id="{AF7CE2F5-190E-4649-84BD-552F56033D3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3" name="Rechte verbindingslijn 400">
                      <a:extLst>
                        <a:ext uri="{FF2B5EF4-FFF2-40B4-BE49-F238E27FC236}">
                          <a16:creationId xmlns:a16="http://schemas.microsoft.com/office/drawing/2014/main" id="{3C220AFE-5E81-4E42-ACF6-46310364619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4" name="Rechte verbindingslijn 401">
                      <a:extLst>
                        <a:ext uri="{FF2B5EF4-FFF2-40B4-BE49-F238E27FC236}">
                          <a16:creationId xmlns:a16="http://schemas.microsoft.com/office/drawing/2014/main" id="{7A7580EC-487A-EC4A-9095-B61D183C028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5" name="Rechte verbindingslijn 402">
                      <a:extLst>
                        <a:ext uri="{FF2B5EF4-FFF2-40B4-BE49-F238E27FC236}">
                          <a16:creationId xmlns:a16="http://schemas.microsoft.com/office/drawing/2014/main" id="{D4D2B55B-3B48-054A-8A35-96B63E16382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6" name="Rechte verbindingslijn 403">
                      <a:extLst>
                        <a:ext uri="{FF2B5EF4-FFF2-40B4-BE49-F238E27FC236}">
                          <a16:creationId xmlns:a16="http://schemas.microsoft.com/office/drawing/2014/main" id="{ADADC572-FD33-8746-B133-4EB4490800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7" name="Rechte verbindingslijn 404">
                      <a:extLst>
                        <a:ext uri="{FF2B5EF4-FFF2-40B4-BE49-F238E27FC236}">
                          <a16:creationId xmlns:a16="http://schemas.microsoft.com/office/drawing/2014/main" id="{4B7F4CBE-95F0-4A4C-BF7F-0CB73E92D6A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0" name="Groep 397">
                    <a:extLst>
                      <a:ext uri="{FF2B5EF4-FFF2-40B4-BE49-F238E27FC236}">
                        <a16:creationId xmlns:a16="http://schemas.microsoft.com/office/drawing/2014/main" id="{FE9F3888-66DD-3A40-BA7C-33CFB27D14D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1" name="Rechthoek 398">
                      <a:extLst>
                        <a:ext uri="{FF2B5EF4-FFF2-40B4-BE49-F238E27FC236}">
                          <a16:creationId xmlns:a16="http://schemas.microsoft.com/office/drawing/2014/main" id="{D865FBBC-B616-2946-9559-DD3BD5A8A1F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2" name="Pijl: punthaak 399">
                      <a:extLst>
                        <a:ext uri="{FF2B5EF4-FFF2-40B4-BE49-F238E27FC236}">
                          <a16:creationId xmlns:a16="http://schemas.microsoft.com/office/drawing/2014/main" id="{81F43BEF-8F43-9448-AA0C-36D47E886F6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3" name="Groep 380">
                <a:extLst>
                  <a:ext uri="{FF2B5EF4-FFF2-40B4-BE49-F238E27FC236}">
                    <a16:creationId xmlns:a16="http://schemas.microsoft.com/office/drawing/2014/main" id="{96B7B7DA-C9F6-4648-AC34-55F5BF89FBD6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6" name="Rechthoek 383">
                  <a:extLst>
                    <a:ext uri="{FF2B5EF4-FFF2-40B4-BE49-F238E27FC236}">
                      <a16:creationId xmlns:a16="http://schemas.microsoft.com/office/drawing/2014/main" id="{E1361D30-1B77-D041-BE93-0C70A95BD02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7" name="Groep 384">
                  <a:extLst>
                    <a:ext uri="{FF2B5EF4-FFF2-40B4-BE49-F238E27FC236}">
                      <a16:creationId xmlns:a16="http://schemas.microsoft.com/office/drawing/2014/main" id="{116573E0-D9B0-5147-9829-2FE9B8DADBD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8" name="Groep 385">
                    <a:extLst>
                      <a:ext uri="{FF2B5EF4-FFF2-40B4-BE49-F238E27FC236}">
                        <a16:creationId xmlns:a16="http://schemas.microsoft.com/office/drawing/2014/main" id="{8EC40F7B-A016-B74A-BB0F-FFB742877C2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2" name="Rechte verbindingslijn 389">
                      <a:extLst>
                        <a:ext uri="{FF2B5EF4-FFF2-40B4-BE49-F238E27FC236}">
                          <a16:creationId xmlns:a16="http://schemas.microsoft.com/office/drawing/2014/main" id="{77391821-028E-CC4F-89D4-BEEFCF3AB69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390">
                      <a:extLst>
                        <a:ext uri="{FF2B5EF4-FFF2-40B4-BE49-F238E27FC236}">
                          <a16:creationId xmlns:a16="http://schemas.microsoft.com/office/drawing/2014/main" id="{2F4C5616-C994-5A43-B4FD-AA1A4A228B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391">
                      <a:extLst>
                        <a:ext uri="{FF2B5EF4-FFF2-40B4-BE49-F238E27FC236}">
                          <a16:creationId xmlns:a16="http://schemas.microsoft.com/office/drawing/2014/main" id="{A76FA402-39D8-8A46-B563-FC96177D84C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392">
                      <a:extLst>
                        <a:ext uri="{FF2B5EF4-FFF2-40B4-BE49-F238E27FC236}">
                          <a16:creationId xmlns:a16="http://schemas.microsoft.com/office/drawing/2014/main" id="{3FE70465-9749-2E42-A957-B44B032BF9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6" name="Rechte verbindingslijn 393">
                      <a:extLst>
                        <a:ext uri="{FF2B5EF4-FFF2-40B4-BE49-F238E27FC236}">
                          <a16:creationId xmlns:a16="http://schemas.microsoft.com/office/drawing/2014/main" id="{C9329B38-1576-EF41-8998-98076C38013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9" name="Groep 386">
                    <a:extLst>
                      <a:ext uri="{FF2B5EF4-FFF2-40B4-BE49-F238E27FC236}">
                        <a16:creationId xmlns:a16="http://schemas.microsoft.com/office/drawing/2014/main" id="{53445BB8-2F3C-4A4E-9BCE-CC4668B5091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0" name="Rechthoek 387">
                      <a:extLst>
                        <a:ext uri="{FF2B5EF4-FFF2-40B4-BE49-F238E27FC236}">
                          <a16:creationId xmlns:a16="http://schemas.microsoft.com/office/drawing/2014/main" id="{B1FAA86E-5505-464C-91A2-DD1BACBAA76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1" name="Pijl: punthaak 388">
                      <a:extLst>
                        <a:ext uri="{FF2B5EF4-FFF2-40B4-BE49-F238E27FC236}">
                          <a16:creationId xmlns:a16="http://schemas.microsoft.com/office/drawing/2014/main" id="{6EFCD2C2-D3AB-174B-BB7B-08B04090CF5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4" name="Rechthoek 381">
                <a:extLst>
                  <a:ext uri="{FF2B5EF4-FFF2-40B4-BE49-F238E27FC236}">
                    <a16:creationId xmlns:a16="http://schemas.microsoft.com/office/drawing/2014/main" id="{AA370A1B-B3A2-834D-A915-1569539987C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5" name="Rechthoek 382">
                <a:extLst>
                  <a:ext uri="{FF2B5EF4-FFF2-40B4-BE49-F238E27FC236}">
                    <a16:creationId xmlns:a16="http://schemas.microsoft.com/office/drawing/2014/main" id="{F322C0C9-2131-3246-895F-C635EBA6AD4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2" name="Rechte verbindingslijn 359">
              <a:extLst>
                <a:ext uri="{FF2B5EF4-FFF2-40B4-BE49-F238E27FC236}">
                  <a16:creationId xmlns:a16="http://schemas.microsoft.com/office/drawing/2014/main" id="{C734474C-0F9B-3C4C-B603-9872AEC4668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Rechthoek 360">
              <a:extLst>
                <a:ext uri="{FF2B5EF4-FFF2-40B4-BE49-F238E27FC236}">
                  <a16:creationId xmlns:a16="http://schemas.microsoft.com/office/drawing/2014/main" id="{679FEC5E-6C3F-D045-BA27-DC55FFF9B4FA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4" name="Ovaal 361">
              <a:extLst>
                <a:ext uri="{FF2B5EF4-FFF2-40B4-BE49-F238E27FC236}">
                  <a16:creationId xmlns:a16="http://schemas.microsoft.com/office/drawing/2014/main" id="{EEBFFF57-0975-A049-BE1A-C902CF7957CD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Rechthoek 362">
              <a:extLst>
                <a:ext uri="{FF2B5EF4-FFF2-40B4-BE49-F238E27FC236}">
                  <a16:creationId xmlns:a16="http://schemas.microsoft.com/office/drawing/2014/main" id="{5F90B6D2-EB08-FC42-8E84-E4782422DB58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6" name="Ovaal 363">
              <a:extLst>
                <a:ext uri="{FF2B5EF4-FFF2-40B4-BE49-F238E27FC236}">
                  <a16:creationId xmlns:a16="http://schemas.microsoft.com/office/drawing/2014/main" id="{2E8FD947-069F-8D4B-8361-816D32D37003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364">
              <a:extLst>
                <a:ext uri="{FF2B5EF4-FFF2-40B4-BE49-F238E27FC236}">
                  <a16:creationId xmlns:a16="http://schemas.microsoft.com/office/drawing/2014/main" id="{E90125A3-E577-A147-96CF-1FDBA1178A75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8" name="Ovaal 365">
              <a:extLst>
                <a:ext uri="{FF2B5EF4-FFF2-40B4-BE49-F238E27FC236}">
                  <a16:creationId xmlns:a16="http://schemas.microsoft.com/office/drawing/2014/main" id="{2B22E2EF-B62D-B24C-97FA-A41060D54A8D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9" name="Rechthoek 366">
              <a:extLst>
                <a:ext uri="{FF2B5EF4-FFF2-40B4-BE49-F238E27FC236}">
                  <a16:creationId xmlns:a16="http://schemas.microsoft.com/office/drawing/2014/main" id="{F4AE193B-32D6-6741-BF3B-5C45BBC4063F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0" name="Ovaal 367">
              <a:extLst>
                <a:ext uri="{FF2B5EF4-FFF2-40B4-BE49-F238E27FC236}">
                  <a16:creationId xmlns:a16="http://schemas.microsoft.com/office/drawing/2014/main" id="{0A0AA0EB-3219-C248-ABBA-B2C550DDFD7A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1" name="Rechthoek 368">
              <a:extLst>
                <a:ext uri="{FF2B5EF4-FFF2-40B4-BE49-F238E27FC236}">
                  <a16:creationId xmlns:a16="http://schemas.microsoft.com/office/drawing/2014/main" id="{DC5495A6-1904-1D4C-A70A-398883F083C2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2" name="Rechthoek 369">
              <a:extLst>
                <a:ext uri="{FF2B5EF4-FFF2-40B4-BE49-F238E27FC236}">
                  <a16:creationId xmlns:a16="http://schemas.microsoft.com/office/drawing/2014/main" id="{069A1EDF-F93D-B94F-B602-6765448B1F72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3" name="Rechthoek 370">
              <a:extLst>
                <a:ext uri="{FF2B5EF4-FFF2-40B4-BE49-F238E27FC236}">
                  <a16:creationId xmlns:a16="http://schemas.microsoft.com/office/drawing/2014/main" id="{D4D89956-F383-A246-9AF3-8588B4361EE6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39" name="Picture 238">
            <a:extLst>
              <a:ext uri="{FF2B5EF4-FFF2-40B4-BE49-F238E27FC236}">
                <a16:creationId xmlns:a16="http://schemas.microsoft.com/office/drawing/2014/main" id="{E4C83E28-5C75-E746-AA0B-073FE1F496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1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8319" y="-885712"/>
            <a:ext cx="175539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GRAPH (100%)</a:t>
            </a:r>
          </a:p>
        </p:txBody>
      </p: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783771" y="1117600"/>
            <a:ext cx="10755086" cy="521062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502EA9-5698-4F43-B929-4A916AC335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06" name="Instruction">
            <a:extLst>
              <a:ext uri="{FF2B5EF4-FFF2-40B4-BE49-F238E27FC236}">
                <a16:creationId xmlns:a16="http://schemas.microsoft.com/office/drawing/2014/main" id="{7A161F34-97DF-4D28-935B-F05D1ED0F218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107" name="Meer informatie">
              <a:extLst>
                <a:ext uri="{FF2B5EF4-FFF2-40B4-BE49-F238E27FC236}">
                  <a16:creationId xmlns:a16="http://schemas.microsoft.com/office/drawing/2014/main" id="{711981B7-5202-45E1-9DBC-582AE364E99D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45" name="Freeform 101">
                <a:extLst>
                  <a:ext uri="{FF2B5EF4-FFF2-40B4-BE49-F238E27FC236}">
                    <a16:creationId xmlns:a16="http://schemas.microsoft.com/office/drawing/2014/main" id="{9C72A716-2E58-4E30-BD98-34C8A5E6AF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2588FBE2-2A17-49D5-BB59-508C7F1D1C2B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47" name="Rechte verbindingslijn 146">
                <a:extLst>
                  <a:ext uri="{FF2B5EF4-FFF2-40B4-BE49-F238E27FC236}">
                    <a16:creationId xmlns:a16="http://schemas.microsoft.com/office/drawing/2014/main" id="{EC6D6558-DBD7-4746-A9BB-A7196376C2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D384AB71-F5D3-4F92-A72F-CE5D1C18F0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8070F0D4-7728-4869-8655-69F0B2251852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965330FE-F08F-4EE8-BE4F-E96EF0E0D76B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11" name="Rechte verbindingslijn 110">
              <a:extLst>
                <a:ext uri="{FF2B5EF4-FFF2-40B4-BE49-F238E27FC236}">
                  <a16:creationId xmlns:a16="http://schemas.microsoft.com/office/drawing/2014/main" id="{119E0911-B4DC-4CBD-8E1F-B5350532A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D9034594-A018-4855-AC56-F40BCB2129F7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113" name="Groep 112">
              <a:extLst>
                <a:ext uri="{FF2B5EF4-FFF2-40B4-BE49-F238E27FC236}">
                  <a16:creationId xmlns:a16="http://schemas.microsoft.com/office/drawing/2014/main" id="{9C34A7F4-B844-43AD-86FF-193522B2A87E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D9E0A20B-ACD4-4263-8773-632AEE5FC3BC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D6718678-83D3-4483-A2FF-C056A3EC4F6C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Tekstvak 115">
                <a:extLst>
                  <a:ext uri="{FF2B5EF4-FFF2-40B4-BE49-F238E27FC236}">
                    <a16:creationId xmlns:a16="http://schemas.microsoft.com/office/drawing/2014/main" id="{AB958A5C-1376-47DC-BCF1-71A987728C14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117" name="Tekstvak 116">
                <a:extLst>
                  <a:ext uri="{FF2B5EF4-FFF2-40B4-BE49-F238E27FC236}">
                    <a16:creationId xmlns:a16="http://schemas.microsoft.com/office/drawing/2014/main" id="{DD4496C3-ED92-4888-960E-FB774D07DD99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118" name="Picture 3">
                <a:extLst>
                  <a:ext uri="{FF2B5EF4-FFF2-40B4-BE49-F238E27FC236}">
                    <a16:creationId xmlns:a16="http://schemas.microsoft.com/office/drawing/2014/main" id="{E1E31795-BC9F-430C-B65C-107F49B4872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A1314660-FE1F-41BF-A449-21183FB4C1A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42" name="Rechthoek 141">
                  <a:extLst>
                    <a:ext uri="{FF2B5EF4-FFF2-40B4-BE49-F238E27FC236}">
                      <a16:creationId xmlns:a16="http://schemas.microsoft.com/office/drawing/2014/main" id="{3DF33FF5-C7D8-469D-A494-F871552A5B5B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43" name="Rechthoek 142">
                  <a:extLst>
                    <a:ext uri="{FF2B5EF4-FFF2-40B4-BE49-F238E27FC236}">
                      <a16:creationId xmlns:a16="http://schemas.microsoft.com/office/drawing/2014/main" id="{C954B5C8-697F-4F31-A36D-AA303EA5C30E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44" name="Rechthoek 143">
                  <a:extLst>
                    <a:ext uri="{FF2B5EF4-FFF2-40B4-BE49-F238E27FC236}">
                      <a16:creationId xmlns:a16="http://schemas.microsoft.com/office/drawing/2014/main" id="{6250751A-C60E-4B9D-ABC4-B73741E9C0C6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49151316-A583-4B20-B5FE-EA6B0CA24D41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4169CC80-7709-4E5D-9B32-DB157A5751D7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44AED061-9FF3-4FA4-B6DD-7AE66D1F4CAB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23" name="Groep 122">
                    <a:extLst>
                      <a:ext uri="{FF2B5EF4-FFF2-40B4-BE49-F238E27FC236}">
                        <a16:creationId xmlns:a16="http://schemas.microsoft.com/office/drawing/2014/main" id="{C18D2361-CC57-4EBE-BA7C-3FB5EE941F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28" name="Rechthoek 127">
                      <a:extLst>
                        <a:ext uri="{FF2B5EF4-FFF2-40B4-BE49-F238E27FC236}">
                          <a16:creationId xmlns:a16="http://schemas.microsoft.com/office/drawing/2014/main" id="{79189C7F-AEF6-4775-9C7F-C614867E59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grpSp>
                  <p:nvGrpSpPr>
                    <p:cNvPr id="129" name="Groep 128">
                      <a:extLst>
                        <a:ext uri="{FF2B5EF4-FFF2-40B4-BE49-F238E27FC236}">
                          <a16:creationId xmlns:a16="http://schemas.microsoft.com/office/drawing/2014/main" id="{073E6E99-8F76-4459-A216-2D8C754AF65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35" name="Rechte verbindingslijn 134">
                        <a:extLst>
                          <a:ext uri="{FF2B5EF4-FFF2-40B4-BE49-F238E27FC236}">
                            <a16:creationId xmlns:a16="http://schemas.microsoft.com/office/drawing/2014/main" id="{E3FA8D2A-763E-467B-AE9C-13C8F3BEAF0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Rechte verbindingslijn 135">
                        <a:extLst>
                          <a:ext uri="{FF2B5EF4-FFF2-40B4-BE49-F238E27FC236}">
                            <a16:creationId xmlns:a16="http://schemas.microsoft.com/office/drawing/2014/main" id="{C06E5F83-39CD-40A0-8D1E-87562B0D110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37" name="Groep 136">
                        <a:extLst>
                          <a:ext uri="{FF2B5EF4-FFF2-40B4-BE49-F238E27FC236}">
                            <a16:creationId xmlns:a16="http://schemas.microsoft.com/office/drawing/2014/main" id="{D0741691-D760-4517-A149-EFC878306D8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38" name="Rechte verbindingslijn 137">
                          <a:extLst>
                            <a:ext uri="{FF2B5EF4-FFF2-40B4-BE49-F238E27FC236}">
                              <a16:creationId xmlns:a16="http://schemas.microsoft.com/office/drawing/2014/main" id="{CB1D50B6-8B28-4748-97D1-C16C6783A5F1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9" name="Rechte verbindingslijn 138">
                          <a:extLst>
                            <a:ext uri="{FF2B5EF4-FFF2-40B4-BE49-F238E27FC236}">
                              <a16:creationId xmlns:a16="http://schemas.microsoft.com/office/drawing/2014/main" id="{D73309E0-F3A0-4E07-9BE4-92B3C2CBB3D4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Rechte verbindingslijn 139">
                          <a:extLst>
                            <a:ext uri="{FF2B5EF4-FFF2-40B4-BE49-F238E27FC236}">
                              <a16:creationId xmlns:a16="http://schemas.microsoft.com/office/drawing/2014/main" id="{3A30F7E2-C239-4747-BC5C-58B600704CE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1" name="Rechte verbindingslijn 140">
                          <a:extLst>
                            <a:ext uri="{FF2B5EF4-FFF2-40B4-BE49-F238E27FC236}">
                              <a16:creationId xmlns:a16="http://schemas.microsoft.com/office/drawing/2014/main" id="{DA2AB66A-6011-464E-8399-2BE74B67028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30" name="Rechte verbindingslijn 129">
                      <a:extLst>
                        <a:ext uri="{FF2B5EF4-FFF2-40B4-BE49-F238E27FC236}">
                          <a16:creationId xmlns:a16="http://schemas.microsoft.com/office/drawing/2014/main" id="{DAE5BAAB-18A6-44B8-AEA1-7DBCBC78046C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1" name="Groep 130">
                      <a:extLst>
                        <a:ext uri="{FF2B5EF4-FFF2-40B4-BE49-F238E27FC236}">
                          <a16:creationId xmlns:a16="http://schemas.microsoft.com/office/drawing/2014/main" id="{68612A8A-4F83-4C0B-828F-1074A09335E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32" name="Rechte verbindingslijn 131">
                        <a:extLst>
                          <a:ext uri="{FF2B5EF4-FFF2-40B4-BE49-F238E27FC236}">
                            <a16:creationId xmlns:a16="http://schemas.microsoft.com/office/drawing/2014/main" id="{C2DF7497-38CC-420F-9E18-3EB12868F97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Rechte verbindingslijn 132">
                        <a:extLst>
                          <a:ext uri="{FF2B5EF4-FFF2-40B4-BE49-F238E27FC236}">
                            <a16:creationId xmlns:a16="http://schemas.microsoft.com/office/drawing/2014/main" id="{23A93873-206D-4979-8FC7-BDE0EB5DCF9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Rechte verbindingslijn 133">
                        <a:extLst>
                          <a:ext uri="{FF2B5EF4-FFF2-40B4-BE49-F238E27FC236}">
                            <a16:creationId xmlns:a16="http://schemas.microsoft.com/office/drawing/2014/main" id="{6C5D300D-9CC9-4B7C-8F40-598535CFF6B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4" name="Groep 123">
                    <a:extLst>
                      <a:ext uri="{FF2B5EF4-FFF2-40B4-BE49-F238E27FC236}">
                        <a16:creationId xmlns:a16="http://schemas.microsoft.com/office/drawing/2014/main" id="{73E17C7E-C33B-422C-A215-91F6F89573EB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2F62E94F-618F-404B-AF8A-DA98C11027D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126" name="Rechthoek: afgeronde bovenhoeken 125">
                      <a:extLst>
                        <a:ext uri="{FF2B5EF4-FFF2-40B4-BE49-F238E27FC236}">
                          <a16:creationId xmlns:a16="http://schemas.microsoft.com/office/drawing/2014/main" id="{ADE2288D-DC8B-47E8-9F64-EA3DA2B223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  <p:sp>
                  <p:nvSpPr>
                    <p:cNvPr id="127" name="Gelijkbenige driehoek 126">
                      <a:extLst>
                        <a:ext uri="{FF2B5EF4-FFF2-40B4-BE49-F238E27FC236}">
                          <a16:creationId xmlns:a16="http://schemas.microsoft.com/office/drawing/2014/main" id="{64F27DDC-5CC3-4523-B02C-0DAD7278BCD3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noProof="0"/>
                    </a:p>
                  </p:txBody>
                </p:sp>
              </p:grpSp>
            </p:grpSp>
          </p:grpSp>
        </p:grpSp>
      </p:grpSp>
      <p:grpSp>
        <p:nvGrpSpPr>
          <p:cNvPr id="148" name="Instruction">
            <a:extLst>
              <a:ext uri="{FF2B5EF4-FFF2-40B4-BE49-F238E27FC236}">
                <a16:creationId xmlns:a16="http://schemas.microsoft.com/office/drawing/2014/main" id="{7EE18A79-DDCB-43EC-AEC6-0597E1C46119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4AF9FA5-477C-4C56-B2AB-2B7E00C51074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A8E001A3-AEF5-4F63-8028-134A1CC2898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ACD6B4AE-0BCB-47B6-80D6-45A6A322FB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07" name="Rechte verbindingslijn 206">
              <a:extLst>
                <a:ext uri="{FF2B5EF4-FFF2-40B4-BE49-F238E27FC236}">
                  <a16:creationId xmlns:a16="http://schemas.microsoft.com/office/drawing/2014/main" id="{D9A926F5-F4BA-4672-9983-17C5197833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E38A5F42-5FB5-4601-AFA5-0FCB857E0286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chart.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4A5EF66A-E285-4816-84C5-B2B70B446BFC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95F8B018-F959-4E4D-AACA-96416AE2C8F4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chart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211" name="Groep 210">
              <a:extLst>
                <a:ext uri="{FF2B5EF4-FFF2-40B4-BE49-F238E27FC236}">
                  <a16:creationId xmlns:a16="http://schemas.microsoft.com/office/drawing/2014/main" id="{5B3C75FC-96EB-4D96-A1C6-A131499E282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CDDE7074-FD23-4C71-BAC8-DF142CD331A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DCCB5772-7EC9-4B0B-95FE-E8410792C10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F2DC0A09-BF33-42E5-BA1B-8990B5CF916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12" name="Rechte verbindingslijn 211">
              <a:extLst>
                <a:ext uri="{FF2B5EF4-FFF2-40B4-BE49-F238E27FC236}">
                  <a16:creationId xmlns:a16="http://schemas.microsoft.com/office/drawing/2014/main" id="{68E9FA2E-E1AD-4F9A-A33C-471996DD3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3" name="Groep 212">
              <a:extLst>
                <a:ext uri="{FF2B5EF4-FFF2-40B4-BE49-F238E27FC236}">
                  <a16:creationId xmlns:a16="http://schemas.microsoft.com/office/drawing/2014/main" id="{4A4812E2-8C3D-438D-9D37-4719D3C20324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7CFC5809-CA5C-4FB0-8B66-6CF8E7FF386A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EF05818B-98B8-4D03-B6FD-F1F6A99B6599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16" name="Rechthoek 215">
                <a:extLst>
                  <a:ext uri="{FF2B5EF4-FFF2-40B4-BE49-F238E27FC236}">
                    <a16:creationId xmlns:a16="http://schemas.microsoft.com/office/drawing/2014/main" id="{3DF8D986-08D9-46D1-A713-B494909B49B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412B22FA-5D72-1D48-B381-094AD08C4E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ABLE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1943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49182" y="-885712"/>
            <a:ext cx="249366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TABLE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081486" y="1132114"/>
            <a:ext cx="5442857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6448B-4EEC-49FE-A2BC-1146D220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281" name="Rechte verbindingslijn 280">
            <a:extLst>
              <a:ext uri="{FF2B5EF4-FFF2-40B4-BE49-F238E27FC236}">
                <a16:creationId xmlns:a16="http://schemas.microsoft.com/office/drawing/2014/main" id="{449E39D0-ECAC-4E6B-8493-3636DE83B399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" name="Instruction">
            <a:extLst>
              <a:ext uri="{FF2B5EF4-FFF2-40B4-BE49-F238E27FC236}">
                <a16:creationId xmlns:a16="http://schemas.microsoft.com/office/drawing/2014/main" id="{E15CF2A6-9FBD-4124-A04D-83DA00ABA5CA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370" name="Meer informatie">
              <a:extLst>
                <a:ext uri="{FF2B5EF4-FFF2-40B4-BE49-F238E27FC236}">
                  <a16:creationId xmlns:a16="http://schemas.microsoft.com/office/drawing/2014/main" id="{FA213D81-E562-437E-B3EA-334A7738FF69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392" name="Freeform 101">
                <a:extLst>
                  <a:ext uri="{FF2B5EF4-FFF2-40B4-BE49-F238E27FC236}">
                    <a16:creationId xmlns:a16="http://schemas.microsoft.com/office/drawing/2014/main" id="{7844E920-B59C-49AF-BE38-EE415479D1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1E790508-75F9-467A-A241-54A2B6E8BBB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94" name="Rechte verbindingslijn 393">
                <a:extLst>
                  <a:ext uri="{FF2B5EF4-FFF2-40B4-BE49-F238E27FC236}">
                    <a16:creationId xmlns:a16="http://schemas.microsoft.com/office/drawing/2014/main" id="{EE42A880-AF0A-464C-90B4-D7D5D1E6CD5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9A96BFBF-B50D-4465-A510-A58B29A5F985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372" name="Ovaal 371">
              <a:extLst>
                <a:ext uri="{FF2B5EF4-FFF2-40B4-BE49-F238E27FC236}">
                  <a16:creationId xmlns:a16="http://schemas.microsoft.com/office/drawing/2014/main" id="{894FC2C4-2EA7-43E5-A006-C1DB41C2B68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73" name="Rechte verbindingslijn 372">
              <a:extLst>
                <a:ext uri="{FF2B5EF4-FFF2-40B4-BE49-F238E27FC236}">
                  <a16:creationId xmlns:a16="http://schemas.microsoft.com/office/drawing/2014/main" id="{555758F1-D02A-432E-BCAA-B0B3193CBC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74" name="Rechte verbindingslijn 373">
              <a:extLst>
                <a:ext uri="{FF2B5EF4-FFF2-40B4-BE49-F238E27FC236}">
                  <a16:creationId xmlns:a16="http://schemas.microsoft.com/office/drawing/2014/main" id="{5C1536F5-C9EC-42C6-B6D9-F1DAE144A4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C30CAF2B-2C00-42C6-B03E-C9E7F7B0CB1E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A69F278C-0F8F-4D33-87D2-99756C7495A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79DB9B9B-3BE3-4D3A-BDC0-2E3BA1E539B6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78" name="Groep 377">
              <a:extLst>
                <a:ext uri="{FF2B5EF4-FFF2-40B4-BE49-F238E27FC236}">
                  <a16:creationId xmlns:a16="http://schemas.microsoft.com/office/drawing/2014/main" id="{9745063E-B3C2-4F0E-8FFF-8969AB7612F4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9" name="Rechthoek 388">
                <a:extLst>
                  <a:ext uri="{FF2B5EF4-FFF2-40B4-BE49-F238E27FC236}">
                    <a16:creationId xmlns:a16="http://schemas.microsoft.com/office/drawing/2014/main" id="{2E814EB0-04E7-426B-8772-F00576D657A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390" name="Rechte verbindingslijn 389">
                <a:extLst>
                  <a:ext uri="{FF2B5EF4-FFF2-40B4-BE49-F238E27FC236}">
                    <a16:creationId xmlns:a16="http://schemas.microsoft.com/office/drawing/2014/main" id="{B1367553-C850-4E33-9495-E4661F8C888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91" name="Gelijkbenige driehoek 390">
                <a:extLst>
                  <a:ext uri="{FF2B5EF4-FFF2-40B4-BE49-F238E27FC236}">
                    <a16:creationId xmlns:a16="http://schemas.microsoft.com/office/drawing/2014/main" id="{0EE4680F-3B92-4851-83FF-A2348F4389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79" name="Rechte verbindingslijn 378">
              <a:extLst>
                <a:ext uri="{FF2B5EF4-FFF2-40B4-BE49-F238E27FC236}">
                  <a16:creationId xmlns:a16="http://schemas.microsoft.com/office/drawing/2014/main" id="{823C4818-F755-4CF5-9F19-D066EFEB9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80" name="Tabel icoon">
              <a:extLst>
                <a:ext uri="{FF2B5EF4-FFF2-40B4-BE49-F238E27FC236}">
                  <a16:creationId xmlns:a16="http://schemas.microsoft.com/office/drawing/2014/main" id="{F6D6756C-E085-4056-8034-740B28C0194A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381" name="Rechthoek 380">
                <a:extLst>
                  <a:ext uri="{FF2B5EF4-FFF2-40B4-BE49-F238E27FC236}">
                    <a16:creationId xmlns:a16="http://schemas.microsoft.com/office/drawing/2014/main" id="{C62B9DBD-BDAE-4AA0-8BDB-99F964E1A42B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F74402F2-0B75-4EC6-AB66-D83B7894064D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8AC9C195-E03B-48F8-8EBF-8C8137279B2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Rechte verbindingslijn 383">
                <a:extLst>
                  <a:ext uri="{FF2B5EF4-FFF2-40B4-BE49-F238E27FC236}">
                    <a16:creationId xmlns:a16="http://schemas.microsoft.com/office/drawing/2014/main" id="{51EF9F37-D2CB-493F-84D9-8FFEAB00FDE4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CFE3477-14E1-4805-BF94-33F3B5787E23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Rechte verbindingslijn 385">
                <a:extLst>
                  <a:ext uri="{FF2B5EF4-FFF2-40B4-BE49-F238E27FC236}">
                    <a16:creationId xmlns:a16="http://schemas.microsoft.com/office/drawing/2014/main" id="{99E69785-9599-455F-8367-AFE395C793A3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Rechte verbindingslijn 386">
                <a:extLst>
                  <a:ext uri="{FF2B5EF4-FFF2-40B4-BE49-F238E27FC236}">
                    <a16:creationId xmlns:a16="http://schemas.microsoft.com/office/drawing/2014/main" id="{A6E62B5F-F5CF-4D00-B6E4-08EA5AF46779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4F7099DA-EFDC-40F4-B57A-3EFEDE3A33B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grpSp>
        <p:nvGrpSpPr>
          <p:cNvPr id="125" name="Instruction">
            <a:extLst>
              <a:ext uri="{FF2B5EF4-FFF2-40B4-BE49-F238E27FC236}">
                <a16:creationId xmlns:a16="http://schemas.microsoft.com/office/drawing/2014/main" id="{459FCA92-E17A-764F-9DCA-2E5DF42E45A3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26" name="Rechte verbindingslijn 346">
              <a:extLst>
                <a:ext uri="{FF2B5EF4-FFF2-40B4-BE49-F238E27FC236}">
                  <a16:creationId xmlns:a16="http://schemas.microsoft.com/office/drawing/2014/main" id="{1CA235A7-1015-094E-97D6-D21C9506FF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347">
              <a:extLst>
                <a:ext uri="{FF2B5EF4-FFF2-40B4-BE49-F238E27FC236}">
                  <a16:creationId xmlns:a16="http://schemas.microsoft.com/office/drawing/2014/main" id="{525E0E00-34B1-D442-AEDC-3C18837F8242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28" name="Rechthoek 348">
              <a:extLst>
                <a:ext uri="{FF2B5EF4-FFF2-40B4-BE49-F238E27FC236}">
                  <a16:creationId xmlns:a16="http://schemas.microsoft.com/office/drawing/2014/main" id="{DC068F43-6D40-E346-ABFA-94284EC02FAD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29" name="Ovaal 349">
              <a:extLst>
                <a:ext uri="{FF2B5EF4-FFF2-40B4-BE49-F238E27FC236}">
                  <a16:creationId xmlns:a16="http://schemas.microsoft.com/office/drawing/2014/main" id="{0249D06D-2FE8-3E48-BC9E-5E95645BC9E7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30" name="Rechthoek 350">
              <a:extLst>
                <a:ext uri="{FF2B5EF4-FFF2-40B4-BE49-F238E27FC236}">
                  <a16:creationId xmlns:a16="http://schemas.microsoft.com/office/drawing/2014/main" id="{EAA0991A-0939-4044-939B-D79D2D5C9B01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31" name="Ovaal 351">
              <a:extLst>
                <a:ext uri="{FF2B5EF4-FFF2-40B4-BE49-F238E27FC236}">
                  <a16:creationId xmlns:a16="http://schemas.microsoft.com/office/drawing/2014/main" id="{D3C51696-28F7-8A4E-81D9-7049096C1C90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32" name="Ovaal 352">
              <a:extLst>
                <a:ext uri="{FF2B5EF4-FFF2-40B4-BE49-F238E27FC236}">
                  <a16:creationId xmlns:a16="http://schemas.microsoft.com/office/drawing/2014/main" id="{464A58A9-E051-9245-ABC0-93BDA7087F34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33" name="Rechthoek 353">
              <a:extLst>
                <a:ext uri="{FF2B5EF4-FFF2-40B4-BE49-F238E27FC236}">
                  <a16:creationId xmlns:a16="http://schemas.microsoft.com/office/drawing/2014/main" id="{69BFEFA1-AFB5-7C47-B8AC-6CCC52A7C27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34" name="Meer informatie">
              <a:extLst>
                <a:ext uri="{FF2B5EF4-FFF2-40B4-BE49-F238E27FC236}">
                  <a16:creationId xmlns:a16="http://schemas.microsoft.com/office/drawing/2014/main" id="{58D96C79-C1DE-074A-983F-29C722B8E1C6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04" name="Freeform 101">
                <a:extLst>
                  <a:ext uri="{FF2B5EF4-FFF2-40B4-BE49-F238E27FC236}">
                    <a16:creationId xmlns:a16="http://schemas.microsoft.com/office/drawing/2014/main" id="{A8AACF60-3266-3047-B56D-DCC9DC9BAE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05" name="Rechthoek 424">
                <a:extLst>
                  <a:ext uri="{FF2B5EF4-FFF2-40B4-BE49-F238E27FC236}">
                    <a16:creationId xmlns:a16="http://schemas.microsoft.com/office/drawing/2014/main" id="{E6A402F2-50E4-7A46-9385-1E578ED34DF2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06" name="Rechte verbindingslijn 425">
                <a:extLst>
                  <a:ext uri="{FF2B5EF4-FFF2-40B4-BE49-F238E27FC236}">
                    <a16:creationId xmlns:a16="http://schemas.microsoft.com/office/drawing/2014/main" id="{1FAD5285-1FA2-6445-B668-CEF1F0CF732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35" name="Rechthoek 355">
              <a:extLst>
                <a:ext uri="{FF2B5EF4-FFF2-40B4-BE49-F238E27FC236}">
                  <a16:creationId xmlns:a16="http://schemas.microsoft.com/office/drawing/2014/main" id="{86F009C0-4016-7546-83AC-E322299BE343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36" name="Ovaal 356">
              <a:extLst>
                <a:ext uri="{FF2B5EF4-FFF2-40B4-BE49-F238E27FC236}">
                  <a16:creationId xmlns:a16="http://schemas.microsoft.com/office/drawing/2014/main" id="{523148CE-8322-0142-8982-BCC9716471D1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7" name="Rechte verbindingslijn 357">
              <a:extLst>
                <a:ext uri="{FF2B5EF4-FFF2-40B4-BE49-F238E27FC236}">
                  <a16:creationId xmlns:a16="http://schemas.microsoft.com/office/drawing/2014/main" id="{2ECFA8F5-DF81-F74A-8BC9-7ED013D320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8" name="Groep 358">
              <a:extLst>
                <a:ext uri="{FF2B5EF4-FFF2-40B4-BE49-F238E27FC236}">
                  <a16:creationId xmlns:a16="http://schemas.microsoft.com/office/drawing/2014/main" id="{42DBBD36-711F-EE4B-B45D-ABAFE31AB651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51" name="Rechthoek 371">
                <a:extLst>
                  <a:ext uri="{FF2B5EF4-FFF2-40B4-BE49-F238E27FC236}">
                    <a16:creationId xmlns:a16="http://schemas.microsoft.com/office/drawing/2014/main" id="{3CFA5902-CBD4-D34C-BDB1-F3A7D77789A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53" name="Rechte verbindingslijn 372">
                <a:extLst>
                  <a:ext uri="{FF2B5EF4-FFF2-40B4-BE49-F238E27FC236}">
                    <a16:creationId xmlns:a16="http://schemas.microsoft.com/office/drawing/2014/main" id="{1A08BA6D-4FA9-DE4D-BAFD-98835AAB52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Rechte verbindingslijn 373">
                <a:extLst>
                  <a:ext uri="{FF2B5EF4-FFF2-40B4-BE49-F238E27FC236}">
                    <a16:creationId xmlns:a16="http://schemas.microsoft.com/office/drawing/2014/main" id="{41940C84-FE9E-2E46-897E-22DC2EEF275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hthoek 374">
                <a:extLst>
                  <a:ext uri="{FF2B5EF4-FFF2-40B4-BE49-F238E27FC236}">
                    <a16:creationId xmlns:a16="http://schemas.microsoft.com/office/drawing/2014/main" id="{67203857-88EE-624C-8AB7-7D2EA8F0DDF1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6" name="Groep 375">
                <a:extLst>
                  <a:ext uri="{FF2B5EF4-FFF2-40B4-BE49-F238E27FC236}">
                    <a16:creationId xmlns:a16="http://schemas.microsoft.com/office/drawing/2014/main" id="{435E69FB-FB22-6A42-952E-6E6A3836504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95" name="Groep 414">
                  <a:extLst>
                    <a:ext uri="{FF2B5EF4-FFF2-40B4-BE49-F238E27FC236}">
                      <a16:creationId xmlns:a16="http://schemas.microsoft.com/office/drawing/2014/main" id="{43D17DF0-D6A7-D448-9899-26C55FB56F45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99" name="Rechte verbindingslijn 418">
                    <a:extLst>
                      <a:ext uri="{FF2B5EF4-FFF2-40B4-BE49-F238E27FC236}">
                        <a16:creationId xmlns:a16="http://schemas.microsoft.com/office/drawing/2014/main" id="{CF253F4E-7D93-A84A-BBC4-0C4585B5DD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0" name="Rechte verbindingslijn 419">
                    <a:extLst>
                      <a:ext uri="{FF2B5EF4-FFF2-40B4-BE49-F238E27FC236}">
                        <a16:creationId xmlns:a16="http://schemas.microsoft.com/office/drawing/2014/main" id="{4FF395B0-C2CF-1C4E-B442-4A6F8F5681D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1" name="Rechte verbindingslijn 420">
                    <a:extLst>
                      <a:ext uri="{FF2B5EF4-FFF2-40B4-BE49-F238E27FC236}">
                        <a16:creationId xmlns:a16="http://schemas.microsoft.com/office/drawing/2014/main" id="{14AA49EE-DB27-AE44-9B8D-B32B249385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421">
                    <a:extLst>
                      <a:ext uri="{FF2B5EF4-FFF2-40B4-BE49-F238E27FC236}">
                        <a16:creationId xmlns:a16="http://schemas.microsoft.com/office/drawing/2014/main" id="{4465BB2D-5EBA-974A-9205-EE9DF41F1A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422">
                    <a:extLst>
                      <a:ext uri="{FF2B5EF4-FFF2-40B4-BE49-F238E27FC236}">
                        <a16:creationId xmlns:a16="http://schemas.microsoft.com/office/drawing/2014/main" id="{1D328FBC-C785-5641-A98A-42055DB7F6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96" name="Groep 415">
                  <a:extLst>
                    <a:ext uri="{FF2B5EF4-FFF2-40B4-BE49-F238E27FC236}">
                      <a16:creationId xmlns:a16="http://schemas.microsoft.com/office/drawing/2014/main" id="{0A3D3AEF-7AE6-CA45-99A9-056EDDBE18F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97" name="Rechthoek 416">
                    <a:extLst>
                      <a:ext uri="{FF2B5EF4-FFF2-40B4-BE49-F238E27FC236}">
                        <a16:creationId xmlns:a16="http://schemas.microsoft.com/office/drawing/2014/main" id="{049101CB-35D3-8943-9F8A-BE5899CC768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Pijl: punthaak 417">
                    <a:extLst>
                      <a:ext uri="{FF2B5EF4-FFF2-40B4-BE49-F238E27FC236}">
                        <a16:creationId xmlns:a16="http://schemas.microsoft.com/office/drawing/2014/main" id="{D85D9CEE-D7A1-FA48-9CB4-A837686F1A0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57" name="Groep 376">
                <a:extLst>
                  <a:ext uri="{FF2B5EF4-FFF2-40B4-BE49-F238E27FC236}">
                    <a16:creationId xmlns:a16="http://schemas.microsoft.com/office/drawing/2014/main" id="{77640847-7C34-1446-817B-88ACCBFDFBD0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86" name="Groep 405">
                  <a:extLst>
                    <a:ext uri="{FF2B5EF4-FFF2-40B4-BE49-F238E27FC236}">
                      <a16:creationId xmlns:a16="http://schemas.microsoft.com/office/drawing/2014/main" id="{34A25EA0-189B-BD42-B0CD-D6F83D2764F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90" name="Rechte verbindingslijn 409">
                    <a:extLst>
                      <a:ext uri="{FF2B5EF4-FFF2-40B4-BE49-F238E27FC236}">
                        <a16:creationId xmlns:a16="http://schemas.microsoft.com/office/drawing/2014/main" id="{FB3B3B67-7ADE-4542-B2F9-CF8B8178A2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1" name="Rechte verbindingslijn 410">
                    <a:extLst>
                      <a:ext uri="{FF2B5EF4-FFF2-40B4-BE49-F238E27FC236}">
                        <a16:creationId xmlns:a16="http://schemas.microsoft.com/office/drawing/2014/main" id="{0CB47A6D-A75C-CA40-B2AF-B8BB105753C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2" name="Rechte verbindingslijn 411">
                    <a:extLst>
                      <a:ext uri="{FF2B5EF4-FFF2-40B4-BE49-F238E27FC236}">
                        <a16:creationId xmlns:a16="http://schemas.microsoft.com/office/drawing/2014/main" id="{3E52EEC1-AF1D-E648-8AB2-2284BD8321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3" name="Rechte verbindingslijn 412">
                    <a:extLst>
                      <a:ext uri="{FF2B5EF4-FFF2-40B4-BE49-F238E27FC236}">
                        <a16:creationId xmlns:a16="http://schemas.microsoft.com/office/drawing/2014/main" id="{6D5B5FF4-C91C-5C43-9141-D5DE5598FE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413">
                    <a:extLst>
                      <a:ext uri="{FF2B5EF4-FFF2-40B4-BE49-F238E27FC236}">
                        <a16:creationId xmlns:a16="http://schemas.microsoft.com/office/drawing/2014/main" id="{43F92DEC-C754-ED4A-AB45-76A481C651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87" name="Groep 406">
                  <a:extLst>
                    <a:ext uri="{FF2B5EF4-FFF2-40B4-BE49-F238E27FC236}">
                      <a16:creationId xmlns:a16="http://schemas.microsoft.com/office/drawing/2014/main" id="{F01A1FFA-E105-1B40-98CE-80E4A203A041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88" name="Rechthoek 407">
                    <a:extLst>
                      <a:ext uri="{FF2B5EF4-FFF2-40B4-BE49-F238E27FC236}">
                        <a16:creationId xmlns:a16="http://schemas.microsoft.com/office/drawing/2014/main" id="{90141BD7-A856-F04F-B2DA-1142B25FB7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" name="Pijl: punthaak 408">
                    <a:extLst>
                      <a:ext uri="{FF2B5EF4-FFF2-40B4-BE49-F238E27FC236}">
                        <a16:creationId xmlns:a16="http://schemas.microsoft.com/office/drawing/2014/main" id="{CA424381-8EFF-8944-9852-FD9401B0831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58" name="Rechte verbindingslijn 377">
                <a:extLst>
                  <a:ext uri="{FF2B5EF4-FFF2-40B4-BE49-F238E27FC236}">
                    <a16:creationId xmlns:a16="http://schemas.microsoft.com/office/drawing/2014/main" id="{5A2095AB-BC34-B842-B818-04B19228406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9" name="Rechte verbindingslijn 378">
                <a:extLst>
                  <a:ext uri="{FF2B5EF4-FFF2-40B4-BE49-F238E27FC236}">
                    <a16:creationId xmlns:a16="http://schemas.microsoft.com/office/drawing/2014/main" id="{B873F543-CA86-4C44-A3B3-5286180D1F3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60" name="Groep 379">
                <a:extLst>
                  <a:ext uri="{FF2B5EF4-FFF2-40B4-BE49-F238E27FC236}">
                    <a16:creationId xmlns:a16="http://schemas.microsoft.com/office/drawing/2014/main" id="{2E44A334-DA98-3E46-855F-CD7A85D4F1B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75" name="Rechthoek 394">
                  <a:extLst>
                    <a:ext uri="{FF2B5EF4-FFF2-40B4-BE49-F238E27FC236}">
                      <a16:creationId xmlns:a16="http://schemas.microsoft.com/office/drawing/2014/main" id="{E93967CB-E1A7-5F46-BDAB-1E8C16F0D9F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6" name="Groep 395">
                  <a:extLst>
                    <a:ext uri="{FF2B5EF4-FFF2-40B4-BE49-F238E27FC236}">
                      <a16:creationId xmlns:a16="http://schemas.microsoft.com/office/drawing/2014/main" id="{96648E87-9D66-294F-9B8D-128D6F777D3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77" name="Groep 396">
                    <a:extLst>
                      <a:ext uri="{FF2B5EF4-FFF2-40B4-BE49-F238E27FC236}">
                        <a16:creationId xmlns:a16="http://schemas.microsoft.com/office/drawing/2014/main" id="{A31A2F4D-8158-084F-9378-620C10B1336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81" name="Rechte verbindingslijn 400">
                      <a:extLst>
                        <a:ext uri="{FF2B5EF4-FFF2-40B4-BE49-F238E27FC236}">
                          <a16:creationId xmlns:a16="http://schemas.microsoft.com/office/drawing/2014/main" id="{4D6EBC6F-B804-DA4B-AD8B-5EE659878F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2" name="Rechte verbindingslijn 401">
                      <a:extLst>
                        <a:ext uri="{FF2B5EF4-FFF2-40B4-BE49-F238E27FC236}">
                          <a16:creationId xmlns:a16="http://schemas.microsoft.com/office/drawing/2014/main" id="{C2E47244-2786-384C-BC7F-CC9E7873E5E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3" name="Rechte verbindingslijn 402">
                      <a:extLst>
                        <a:ext uri="{FF2B5EF4-FFF2-40B4-BE49-F238E27FC236}">
                          <a16:creationId xmlns:a16="http://schemas.microsoft.com/office/drawing/2014/main" id="{DC02F036-41AA-5E49-95C9-F4949CC519D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4" name="Rechte verbindingslijn 403">
                      <a:extLst>
                        <a:ext uri="{FF2B5EF4-FFF2-40B4-BE49-F238E27FC236}">
                          <a16:creationId xmlns:a16="http://schemas.microsoft.com/office/drawing/2014/main" id="{30F03B3C-09A7-5D4B-9706-F6B2D6D6754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5" name="Rechte verbindingslijn 404">
                      <a:extLst>
                        <a:ext uri="{FF2B5EF4-FFF2-40B4-BE49-F238E27FC236}">
                          <a16:creationId xmlns:a16="http://schemas.microsoft.com/office/drawing/2014/main" id="{2F128662-C4A2-F144-8EEB-E32861671DB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78" name="Groep 397">
                    <a:extLst>
                      <a:ext uri="{FF2B5EF4-FFF2-40B4-BE49-F238E27FC236}">
                        <a16:creationId xmlns:a16="http://schemas.microsoft.com/office/drawing/2014/main" id="{F9206606-03A9-1C4C-AA5A-3F8ADC89025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79" name="Rechthoek 398">
                      <a:extLst>
                        <a:ext uri="{FF2B5EF4-FFF2-40B4-BE49-F238E27FC236}">
                          <a16:creationId xmlns:a16="http://schemas.microsoft.com/office/drawing/2014/main" id="{103673F3-7E56-F849-AC31-12F72EEB686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0" name="Pijl: punthaak 399">
                      <a:extLst>
                        <a:ext uri="{FF2B5EF4-FFF2-40B4-BE49-F238E27FC236}">
                          <a16:creationId xmlns:a16="http://schemas.microsoft.com/office/drawing/2014/main" id="{BBEDF93E-F3FC-FB4F-AA13-9D72C4A8860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61" name="Groep 380">
                <a:extLst>
                  <a:ext uri="{FF2B5EF4-FFF2-40B4-BE49-F238E27FC236}">
                    <a16:creationId xmlns:a16="http://schemas.microsoft.com/office/drawing/2014/main" id="{CC1A414E-D77F-6C49-9F68-828EFEEB9BB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64" name="Rechthoek 383">
                  <a:extLst>
                    <a:ext uri="{FF2B5EF4-FFF2-40B4-BE49-F238E27FC236}">
                      <a16:creationId xmlns:a16="http://schemas.microsoft.com/office/drawing/2014/main" id="{EC90EA06-36A0-4643-8404-AAC563F1CAE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5" name="Groep 384">
                  <a:extLst>
                    <a:ext uri="{FF2B5EF4-FFF2-40B4-BE49-F238E27FC236}">
                      <a16:creationId xmlns:a16="http://schemas.microsoft.com/office/drawing/2014/main" id="{F322B0D8-8082-5944-8099-74DD8B594D2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66" name="Groep 385">
                    <a:extLst>
                      <a:ext uri="{FF2B5EF4-FFF2-40B4-BE49-F238E27FC236}">
                        <a16:creationId xmlns:a16="http://schemas.microsoft.com/office/drawing/2014/main" id="{9D5A502F-6247-134B-B6EF-3C1613D0648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70" name="Rechte verbindingslijn 389">
                      <a:extLst>
                        <a:ext uri="{FF2B5EF4-FFF2-40B4-BE49-F238E27FC236}">
                          <a16:creationId xmlns:a16="http://schemas.microsoft.com/office/drawing/2014/main" id="{88D564B7-4F75-FF43-941C-2E952175AF2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1" name="Rechte verbindingslijn 390">
                      <a:extLst>
                        <a:ext uri="{FF2B5EF4-FFF2-40B4-BE49-F238E27FC236}">
                          <a16:creationId xmlns:a16="http://schemas.microsoft.com/office/drawing/2014/main" id="{545244AF-95A0-304D-812D-F5D17D45811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2" name="Rechte verbindingslijn 391">
                      <a:extLst>
                        <a:ext uri="{FF2B5EF4-FFF2-40B4-BE49-F238E27FC236}">
                          <a16:creationId xmlns:a16="http://schemas.microsoft.com/office/drawing/2014/main" id="{53ED8D7C-FBA6-9B4D-BE0B-D3D454668BD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3" name="Rechte verbindingslijn 392">
                      <a:extLst>
                        <a:ext uri="{FF2B5EF4-FFF2-40B4-BE49-F238E27FC236}">
                          <a16:creationId xmlns:a16="http://schemas.microsoft.com/office/drawing/2014/main" id="{53FF22A0-7B76-3647-9D39-F08F65FF696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4" name="Rechte verbindingslijn 393">
                      <a:extLst>
                        <a:ext uri="{FF2B5EF4-FFF2-40B4-BE49-F238E27FC236}">
                          <a16:creationId xmlns:a16="http://schemas.microsoft.com/office/drawing/2014/main" id="{647A2803-C936-0448-94B0-38DE6EB83D3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67" name="Groep 386">
                    <a:extLst>
                      <a:ext uri="{FF2B5EF4-FFF2-40B4-BE49-F238E27FC236}">
                        <a16:creationId xmlns:a16="http://schemas.microsoft.com/office/drawing/2014/main" id="{438C9209-0DE5-6A4C-B013-88A65F266E8F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68" name="Rechthoek 387">
                      <a:extLst>
                        <a:ext uri="{FF2B5EF4-FFF2-40B4-BE49-F238E27FC236}">
                          <a16:creationId xmlns:a16="http://schemas.microsoft.com/office/drawing/2014/main" id="{974F55E2-D357-4943-A072-A029E32E621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9" name="Pijl: punthaak 388">
                      <a:extLst>
                        <a:ext uri="{FF2B5EF4-FFF2-40B4-BE49-F238E27FC236}">
                          <a16:creationId xmlns:a16="http://schemas.microsoft.com/office/drawing/2014/main" id="{5799594A-60C8-C34C-B130-F4B97816E17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62" name="Rechthoek 381">
                <a:extLst>
                  <a:ext uri="{FF2B5EF4-FFF2-40B4-BE49-F238E27FC236}">
                    <a16:creationId xmlns:a16="http://schemas.microsoft.com/office/drawing/2014/main" id="{E4F12738-C87D-A54D-A96D-FD31564BFD90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63" name="Rechthoek 382">
                <a:extLst>
                  <a:ext uri="{FF2B5EF4-FFF2-40B4-BE49-F238E27FC236}">
                    <a16:creationId xmlns:a16="http://schemas.microsoft.com/office/drawing/2014/main" id="{9AFBE29E-0C2C-254E-8A2B-091F12A9B47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39" name="Rechte verbindingslijn 359">
              <a:extLst>
                <a:ext uri="{FF2B5EF4-FFF2-40B4-BE49-F238E27FC236}">
                  <a16:creationId xmlns:a16="http://schemas.microsoft.com/office/drawing/2014/main" id="{B780A7C7-AC53-AD42-986E-39DE2A35C2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360">
              <a:extLst>
                <a:ext uri="{FF2B5EF4-FFF2-40B4-BE49-F238E27FC236}">
                  <a16:creationId xmlns:a16="http://schemas.microsoft.com/office/drawing/2014/main" id="{DC5FA6AB-50EE-BF45-BA15-7CB2CB0231D5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1" name="Ovaal 361">
              <a:extLst>
                <a:ext uri="{FF2B5EF4-FFF2-40B4-BE49-F238E27FC236}">
                  <a16:creationId xmlns:a16="http://schemas.microsoft.com/office/drawing/2014/main" id="{75CCB1FD-44C0-7D42-BA0B-C4121117A8F9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362">
              <a:extLst>
                <a:ext uri="{FF2B5EF4-FFF2-40B4-BE49-F238E27FC236}">
                  <a16:creationId xmlns:a16="http://schemas.microsoft.com/office/drawing/2014/main" id="{C02F6A63-9431-7E48-A379-9F8EF1E5D303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3" name="Ovaal 363">
              <a:extLst>
                <a:ext uri="{FF2B5EF4-FFF2-40B4-BE49-F238E27FC236}">
                  <a16:creationId xmlns:a16="http://schemas.microsoft.com/office/drawing/2014/main" id="{A006089E-AC9A-1449-BE28-35FBD4F26C3E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4" name="Rechthoek 364">
              <a:extLst>
                <a:ext uri="{FF2B5EF4-FFF2-40B4-BE49-F238E27FC236}">
                  <a16:creationId xmlns:a16="http://schemas.microsoft.com/office/drawing/2014/main" id="{C4DC5F60-144E-4547-97B4-73FFEB427571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5" name="Ovaal 365">
              <a:extLst>
                <a:ext uri="{FF2B5EF4-FFF2-40B4-BE49-F238E27FC236}">
                  <a16:creationId xmlns:a16="http://schemas.microsoft.com/office/drawing/2014/main" id="{487AF84E-344B-C549-B72F-07EC2CB35DD7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6" name="Rechthoek 366">
              <a:extLst>
                <a:ext uri="{FF2B5EF4-FFF2-40B4-BE49-F238E27FC236}">
                  <a16:creationId xmlns:a16="http://schemas.microsoft.com/office/drawing/2014/main" id="{33E61FDE-81BB-774C-AAA0-8DD7FFFBAFA8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47" name="Ovaal 367">
              <a:extLst>
                <a:ext uri="{FF2B5EF4-FFF2-40B4-BE49-F238E27FC236}">
                  <a16:creationId xmlns:a16="http://schemas.microsoft.com/office/drawing/2014/main" id="{7609E7B9-BB1D-7B40-8C81-749CCB922859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48" name="Rechthoek 368">
              <a:extLst>
                <a:ext uri="{FF2B5EF4-FFF2-40B4-BE49-F238E27FC236}">
                  <a16:creationId xmlns:a16="http://schemas.microsoft.com/office/drawing/2014/main" id="{35C6D6D0-DA49-C64E-9C19-ED9374A0EBE4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49" name="Rechthoek 369">
              <a:extLst>
                <a:ext uri="{FF2B5EF4-FFF2-40B4-BE49-F238E27FC236}">
                  <a16:creationId xmlns:a16="http://schemas.microsoft.com/office/drawing/2014/main" id="{42A6D069-08A9-8548-97E3-C38F6898B131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50" name="Rechthoek 370">
              <a:extLst>
                <a:ext uri="{FF2B5EF4-FFF2-40B4-BE49-F238E27FC236}">
                  <a16:creationId xmlns:a16="http://schemas.microsoft.com/office/drawing/2014/main" id="{C33889A5-DACB-8B48-9D50-9A17DA7681B2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15D33934-134F-404D-AB42-A6782E264E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1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23781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3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4FBD6-EEA9-D141-8C57-A26E77FFB18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3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7B0000A-FEF2-4813-9CA1-A12CB6F259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5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7B0000A-FEF2-4813-9CA1-A12CB6F259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67149" y="-885712"/>
            <a:ext cx="165773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TABLE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783772" y="1132114"/>
            <a:ext cx="10740571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2F6183-D569-445F-A418-9F132B7C1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4CE2B3BD-F9CC-46B1-84A1-FB61D2B02DD0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98" name="Meer informatie">
              <a:extLst>
                <a:ext uri="{FF2B5EF4-FFF2-40B4-BE49-F238E27FC236}">
                  <a16:creationId xmlns:a16="http://schemas.microsoft.com/office/drawing/2014/main" id="{9369C3A4-A850-4303-8F7A-C1CB79A9D4D4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20" name="Freeform 101">
                <a:extLst>
                  <a:ext uri="{FF2B5EF4-FFF2-40B4-BE49-F238E27FC236}">
                    <a16:creationId xmlns:a16="http://schemas.microsoft.com/office/drawing/2014/main" id="{7F1B35F9-CE2E-4179-98A4-494E1BD4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73934B11-22CF-494B-9F70-DA77F4DA5AF5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9E7BA6E4-7525-4F45-A577-44CA78972F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6F949CB7-1D3A-43F7-971B-BD809FCB3CD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90F95BD0-28E6-4BE0-879B-25501B191CF0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11C50450-CF14-4FBE-9838-D5A72D20E2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2" name="Rechte verbindingslijn 101">
              <a:extLst>
                <a:ext uri="{FF2B5EF4-FFF2-40B4-BE49-F238E27FC236}">
                  <a16:creationId xmlns:a16="http://schemas.microsoft.com/office/drawing/2014/main" id="{37811073-D020-4654-BF9C-79BEE07124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F155A47B-0237-45B1-A44D-7DB43EE1C295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table. 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04" name="Ovaal 103">
              <a:extLst>
                <a:ext uri="{FF2B5EF4-FFF2-40B4-BE49-F238E27FC236}">
                  <a16:creationId xmlns:a16="http://schemas.microsoft.com/office/drawing/2014/main" id="{E5558E4A-453B-4FF1-8677-6FB102A6F64E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BA4B868B-D861-4D8B-A48C-48A952EB086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06" name="Groep 105">
              <a:extLst>
                <a:ext uri="{FF2B5EF4-FFF2-40B4-BE49-F238E27FC236}">
                  <a16:creationId xmlns:a16="http://schemas.microsoft.com/office/drawing/2014/main" id="{9D4EE86F-7935-4961-B042-D8661F8F733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38B337FF-7BDC-479F-A4EA-14777BE10AF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2E4BE777-6A13-4E94-A092-0D18966A87C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9" name="Gelijkbenige driehoek 118">
                <a:extLst>
                  <a:ext uri="{FF2B5EF4-FFF2-40B4-BE49-F238E27FC236}">
                    <a16:creationId xmlns:a16="http://schemas.microsoft.com/office/drawing/2014/main" id="{A57602CA-9A1A-431A-AFFA-E10C56A7F3F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7" name="Rechte verbindingslijn 106">
              <a:extLst>
                <a:ext uri="{FF2B5EF4-FFF2-40B4-BE49-F238E27FC236}">
                  <a16:creationId xmlns:a16="http://schemas.microsoft.com/office/drawing/2014/main" id="{4D4C5C0E-A165-45A3-8F38-89ADF0FD69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08" name="Tabel icoon">
              <a:extLst>
                <a:ext uri="{FF2B5EF4-FFF2-40B4-BE49-F238E27FC236}">
                  <a16:creationId xmlns:a16="http://schemas.microsoft.com/office/drawing/2014/main" id="{E39788E8-1932-4FE3-AEED-AD39A64DF7D5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98E51796-1F6D-4C79-8429-F7CCB3BE1B3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C613C528-E8DA-4FE7-A95F-6314C17C17C8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cxnSp>
            <p:nvCxnSpPr>
              <p:cNvPr id="111" name="Rechte verbindingslijn 110">
                <a:extLst>
                  <a:ext uri="{FF2B5EF4-FFF2-40B4-BE49-F238E27FC236}">
                    <a16:creationId xmlns:a16="http://schemas.microsoft.com/office/drawing/2014/main" id="{4291C8D0-A40B-454A-9BF7-9C8A9ECAE21F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chte verbindingslijn 111">
                <a:extLst>
                  <a:ext uri="{FF2B5EF4-FFF2-40B4-BE49-F238E27FC236}">
                    <a16:creationId xmlns:a16="http://schemas.microsoft.com/office/drawing/2014/main" id="{4BC90FC5-83C0-4118-9C69-AA397034C611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4B7F040F-3CD9-4A03-9A9F-149B0FB6F54A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09664B1A-20BC-419C-9F0C-8DD99B1471EB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chte verbindingslijn 114">
                <a:extLst>
                  <a:ext uri="{FF2B5EF4-FFF2-40B4-BE49-F238E27FC236}">
                    <a16:creationId xmlns:a16="http://schemas.microsoft.com/office/drawing/2014/main" id="{E6BB1B69-9361-4EEF-8085-D164EBA0EF91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4BBAC329-B735-4916-8204-22798B5BDCA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D8B61E59-195F-6C41-B1EB-6C66E12AB0E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00629" y="-885712"/>
            <a:ext cx="19907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SMARTART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44" name="Tijdelijke aanduiding voor SmartArt 7">
            <a:extLst>
              <a:ext uri="{FF2B5EF4-FFF2-40B4-BE49-F238E27FC236}">
                <a16:creationId xmlns:a16="http://schemas.microsoft.com/office/drawing/2014/main" id="{CC746AC5-2F4B-40BE-8B17-FC8EAC06452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783771" y="1132114"/>
            <a:ext cx="10740572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05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SmartArt.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5F0868-138C-4637-83F8-0D8B77927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20" name="Instruction">
            <a:extLst>
              <a:ext uri="{FF2B5EF4-FFF2-40B4-BE49-F238E27FC236}">
                <a16:creationId xmlns:a16="http://schemas.microsoft.com/office/drawing/2014/main" id="{54C8E54D-929F-41EB-9CD1-4C1408E2F1E3}"/>
              </a:ext>
            </a:extLst>
          </p:cNvPr>
          <p:cNvGrpSpPr/>
          <p:nvPr userDrawn="1"/>
        </p:nvGrpSpPr>
        <p:grpSpPr>
          <a:xfrm>
            <a:off x="12389714" y="0"/>
            <a:ext cx="3183678" cy="3835021"/>
            <a:chOff x="12391601" y="0"/>
            <a:chExt cx="3183678" cy="3835021"/>
          </a:xfrm>
        </p:grpSpPr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C8DC3F27-E52B-491C-AD29-B22BDD9446B9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SmartArt</a:t>
              </a:r>
            </a:p>
          </p:txBody>
        </p:sp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E999434E-95E2-43B5-998F-605D27D2EF82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23" name="Rechte verbindingslijn 122">
              <a:extLst>
                <a:ext uri="{FF2B5EF4-FFF2-40B4-BE49-F238E27FC236}">
                  <a16:creationId xmlns:a16="http://schemas.microsoft.com/office/drawing/2014/main" id="{CE8716CB-B939-4983-ADD9-2A739C0DD4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4" name="Rechte verbindingslijn 123">
              <a:extLst>
                <a:ext uri="{FF2B5EF4-FFF2-40B4-BE49-F238E27FC236}">
                  <a16:creationId xmlns:a16="http://schemas.microsoft.com/office/drawing/2014/main" id="{1A261D2F-288E-4D91-9BFC-7AB6CA134E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D662FC10-969D-4030-A556-17C6894F98D4}"/>
                </a:ext>
              </a:extLst>
            </p:cNvPr>
            <p:cNvSpPr/>
            <p:nvPr userDrawn="1"/>
          </p:nvSpPr>
          <p:spPr>
            <a:xfrm>
              <a:off x="12757283" y="432552"/>
              <a:ext cx="2812028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SmartArt object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SmartArt object. </a:t>
              </a: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26" name="Rechte verbindingslijn 125">
              <a:extLst>
                <a:ext uri="{FF2B5EF4-FFF2-40B4-BE49-F238E27FC236}">
                  <a16:creationId xmlns:a16="http://schemas.microsoft.com/office/drawing/2014/main" id="{17A7BEC9-3E73-49CB-86F9-3597847E24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77685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9733C611-6563-44DC-B1A7-0040DC4E0DB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DD41F541-5A5B-4E05-84B9-97EA25BC569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On the left side of the window, select the preferred type. Then click on the preferred object 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29" name="Groep 128">
              <a:extLst>
                <a:ext uri="{FF2B5EF4-FFF2-40B4-BE49-F238E27FC236}">
                  <a16:creationId xmlns:a16="http://schemas.microsoft.com/office/drawing/2014/main" id="{5F74CA54-014B-4998-9DEB-7068F9E0677F}"/>
                </a:ext>
              </a:extLst>
            </p:cNvPr>
            <p:cNvGrpSpPr/>
            <p:nvPr userDrawn="1"/>
          </p:nvGrpSpPr>
          <p:grpSpPr>
            <a:xfrm>
              <a:off x="12757282" y="2335175"/>
              <a:ext cx="825500" cy="209550"/>
              <a:chOff x="13504624" y="2482850"/>
              <a:chExt cx="825500" cy="209550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622E530D-577F-44CC-8672-D9FD1C9B27C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46" name="Rechte verbindingslijn 145">
                <a:extLst>
                  <a:ext uri="{FF2B5EF4-FFF2-40B4-BE49-F238E27FC236}">
                    <a16:creationId xmlns:a16="http://schemas.microsoft.com/office/drawing/2014/main" id="{A28D3037-926E-47E4-99BA-A265FD58D6A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7" name="Gelijkbenige driehoek 146">
                <a:extLst>
                  <a:ext uri="{FF2B5EF4-FFF2-40B4-BE49-F238E27FC236}">
                    <a16:creationId xmlns:a16="http://schemas.microsoft.com/office/drawing/2014/main" id="{E92382FD-C22D-43B9-A3DD-119B26915B0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Ovaal 129">
              <a:extLst>
                <a:ext uri="{FF2B5EF4-FFF2-40B4-BE49-F238E27FC236}">
                  <a16:creationId xmlns:a16="http://schemas.microsoft.com/office/drawing/2014/main" id="{7D3844E6-997D-4391-A3CC-B8DAFD134819}"/>
                </a:ext>
              </a:extLst>
            </p:cNvPr>
            <p:cNvSpPr/>
            <p:nvPr userDrawn="1"/>
          </p:nvSpPr>
          <p:spPr>
            <a:xfrm>
              <a:off x="12391601" y="285262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68CCDC09-6230-4D7B-9EB1-E52C9CC287E4}"/>
                </a:ext>
              </a:extLst>
            </p:cNvPr>
            <p:cNvSpPr/>
            <p:nvPr userDrawn="1"/>
          </p:nvSpPr>
          <p:spPr>
            <a:xfrm>
              <a:off x="12757283" y="2918684"/>
              <a:ext cx="2817996" cy="91633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‘SmartArt Tools - Format’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you can edit shape fills and line colors.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/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you can find numerous settings for text lay-out.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2" name="Rechte verbindingslijn 131">
              <a:extLst>
                <a:ext uri="{FF2B5EF4-FFF2-40B4-BE49-F238E27FC236}">
                  <a16:creationId xmlns:a16="http://schemas.microsoft.com/office/drawing/2014/main" id="{230052A0-9704-439A-8CA4-B7DC0101CD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6494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D1451D27-4D0D-48F3-92CE-FDE785642A7C}"/>
                </a:ext>
              </a:extLst>
            </p:cNvPr>
            <p:cNvGrpSpPr/>
            <p:nvPr userDrawn="1"/>
          </p:nvGrpSpPr>
          <p:grpSpPr>
            <a:xfrm>
              <a:off x="12762292" y="1147286"/>
              <a:ext cx="390792" cy="312040"/>
              <a:chOff x="7741071" y="1082154"/>
              <a:chExt cx="589013" cy="470317"/>
            </a:xfrm>
          </p:grpSpPr>
          <p:sp>
            <p:nvSpPr>
              <p:cNvPr id="134" name="Pijl: punthaak 133">
                <a:extLst>
                  <a:ext uri="{FF2B5EF4-FFF2-40B4-BE49-F238E27FC236}">
                    <a16:creationId xmlns:a16="http://schemas.microsoft.com/office/drawing/2014/main" id="{4466DFB9-90AE-4E5E-B286-781206475BD9}"/>
                  </a:ext>
                </a:extLst>
              </p:cNvPr>
              <p:cNvSpPr/>
              <p:nvPr userDrawn="1"/>
            </p:nvSpPr>
            <p:spPr>
              <a:xfrm>
                <a:off x="7741071" y="1082154"/>
                <a:ext cx="504056" cy="336748"/>
              </a:xfrm>
              <a:prstGeom prst="chevron">
                <a:avLst>
                  <a:gd name="adj" fmla="val 33421"/>
                </a:avLst>
              </a:prstGeom>
              <a:solidFill>
                <a:srgbClr val="BAD2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hthoek 134">
                <a:extLst>
                  <a:ext uri="{FF2B5EF4-FFF2-40B4-BE49-F238E27FC236}">
                    <a16:creationId xmlns:a16="http://schemas.microsoft.com/office/drawing/2014/main" id="{EA8C18B9-8C72-42CA-8FBE-024AC2A890A1}"/>
                  </a:ext>
                </a:extLst>
              </p:cNvPr>
              <p:cNvSpPr/>
              <p:nvPr userDrawn="1"/>
            </p:nvSpPr>
            <p:spPr>
              <a:xfrm>
                <a:off x="7896789" y="1235205"/>
                <a:ext cx="433295" cy="3172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6" name="Groep 135">
                <a:extLst>
                  <a:ext uri="{FF2B5EF4-FFF2-40B4-BE49-F238E27FC236}">
                    <a16:creationId xmlns:a16="http://schemas.microsoft.com/office/drawing/2014/main" id="{BC000840-49C1-4FE9-990C-FEEE2BC50A81}"/>
                  </a:ext>
                </a:extLst>
              </p:cNvPr>
              <p:cNvGrpSpPr/>
              <p:nvPr userDrawn="1"/>
            </p:nvGrpSpPr>
            <p:grpSpPr>
              <a:xfrm>
                <a:off x="7966294" y="1306401"/>
                <a:ext cx="308524" cy="31227"/>
                <a:chOff x="7966294" y="1306401"/>
                <a:chExt cx="308524" cy="31227"/>
              </a:xfrm>
            </p:grpSpPr>
            <p:sp>
              <p:nvSpPr>
                <p:cNvPr id="143" name="Ovaal 142">
                  <a:extLst>
                    <a:ext uri="{FF2B5EF4-FFF2-40B4-BE49-F238E27FC236}">
                      <a16:creationId xmlns:a16="http://schemas.microsoft.com/office/drawing/2014/main" id="{D4C3DEAE-1A1C-4034-A39E-38077818785B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4" name="Rechte verbindingslijn 143">
                  <a:extLst>
                    <a:ext uri="{FF2B5EF4-FFF2-40B4-BE49-F238E27FC236}">
                      <a16:creationId xmlns:a16="http://schemas.microsoft.com/office/drawing/2014/main" id="{5424471E-428A-4845-8BEB-12E19AF15B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7" name="Groep 136">
                <a:extLst>
                  <a:ext uri="{FF2B5EF4-FFF2-40B4-BE49-F238E27FC236}">
                    <a16:creationId xmlns:a16="http://schemas.microsoft.com/office/drawing/2014/main" id="{CC3D9309-70AF-4C34-933F-684CD4EFE200}"/>
                  </a:ext>
                </a:extLst>
              </p:cNvPr>
              <p:cNvGrpSpPr/>
              <p:nvPr userDrawn="1"/>
            </p:nvGrpSpPr>
            <p:grpSpPr>
              <a:xfrm>
                <a:off x="7966294" y="1381787"/>
                <a:ext cx="308524" cy="31227"/>
                <a:chOff x="7966294" y="1306401"/>
                <a:chExt cx="308524" cy="31227"/>
              </a:xfrm>
            </p:grpSpPr>
            <p:sp>
              <p:nvSpPr>
                <p:cNvPr id="141" name="Ovaal 140">
                  <a:extLst>
                    <a:ext uri="{FF2B5EF4-FFF2-40B4-BE49-F238E27FC236}">
                      <a16:creationId xmlns:a16="http://schemas.microsoft.com/office/drawing/2014/main" id="{D68B2077-E3D1-4DE8-95F3-D70AF7A55CD2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2" name="Rechte verbindingslijn 141">
                  <a:extLst>
                    <a:ext uri="{FF2B5EF4-FFF2-40B4-BE49-F238E27FC236}">
                      <a16:creationId xmlns:a16="http://schemas.microsoft.com/office/drawing/2014/main" id="{8ACE2339-C9E4-4E59-8912-C8CDD6084A0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8" name="Groep 137">
                <a:extLst>
                  <a:ext uri="{FF2B5EF4-FFF2-40B4-BE49-F238E27FC236}">
                    <a16:creationId xmlns:a16="http://schemas.microsoft.com/office/drawing/2014/main" id="{2D53EC20-9DCD-4929-BBF4-98458C7DE9C2}"/>
                  </a:ext>
                </a:extLst>
              </p:cNvPr>
              <p:cNvGrpSpPr/>
              <p:nvPr userDrawn="1"/>
            </p:nvGrpSpPr>
            <p:grpSpPr>
              <a:xfrm>
                <a:off x="7966294" y="1457173"/>
                <a:ext cx="308524" cy="31227"/>
                <a:chOff x="7966294" y="1306401"/>
                <a:chExt cx="308524" cy="31227"/>
              </a:xfrm>
            </p:grpSpPr>
            <p:sp>
              <p:nvSpPr>
                <p:cNvPr id="139" name="Ovaal 138">
                  <a:extLst>
                    <a:ext uri="{FF2B5EF4-FFF2-40B4-BE49-F238E27FC236}">
                      <a16:creationId xmlns:a16="http://schemas.microsoft.com/office/drawing/2014/main" id="{AB444A74-3A32-485E-B7AF-7B805791B445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0" name="Rechte verbindingslijn 139">
                  <a:extLst>
                    <a:ext uri="{FF2B5EF4-FFF2-40B4-BE49-F238E27FC236}">
                      <a16:creationId xmlns:a16="http://schemas.microsoft.com/office/drawing/2014/main" id="{871EAFFC-7DBD-42F0-88DD-9097B888DDD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8CD50949-089D-FC4D-9B64-D0BE34E13F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6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jdelijke aanduiding voor media 28">
            <a:extLst>
              <a:ext uri="{FF2B5EF4-FFF2-40B4-BE49-F238E27FC236}">
                <a16:creationId xmlns:a16="http://schemas.microsoft.com/office/drawing/2014/main" id="{15A68F9C-17D9-48D7-B5F1-02C66FDE94DA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0" y="50400"/>
            <a:ext cx="12192000" cy="6807600"/>
          </a:xfrm>
          <a:solidFill>
            <a:schemeClr val="bg1">
              <a:lumMod val="95000"/>
            </a:schemeClr>
          </a:solidFill>
        </p:spPr>
        <p:txBody>
          <a:bodyPr tIns="2880000" bIns="0" anchor="t" anchorCtr="0"/>
          <a:lstStyle>
            <a:lvl1pPr marL="0" indent="0" algn="ctr">
              <a:buFont typeface="Arial" panose="020B0604020202020204" pitchFamily="34" charset="0"/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video.</a:t>
            </a:r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0762" y="-885712"/>
            <a:ext cx="171050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noProof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VIDEO (100%)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4C53A60-FF81-4C07-B11A-D2D3FE6EA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3D02492E-735F-43A9-B20F-42B84C1F4360}"/>
              </a:ext>
            </a:extLst>
          </p:cNvPr>
          <p:cNvGrpSpPr/>
          <p:nvPr userDrawn="1"/>
        </p:nvGrpSpPr>
        <p:grpSpPr>
          <a:xfrm>
            <a:off x="12389714" y="0"/>
            <a:ext cx="3183678" cy="5176544"/>
            <a:chOff x="12391601" y="0"/>
            <a:chExt cx="3183678" cy="5176544"/>
          </a:xfrm>
        </p:grpSpPr>
        <p:grpSp>
          <p:nvGrpSpPr>
            <p:cNvPr id="142" name="Video icoon">
              <a:extLst>
                <a:ext uri="{FF2B5EF4-FFF2-40B4-BE49-F238E27FC236}">
                  <a16:creationId xmlns:a16="http://schemas.microsoft.com/office/drawing/2014/main" id="{A1A772F4-F39A-4EE3-925F-04B8A1BBDE2B}"/>
                </a:ext>
              </a:extLst>
            </p:cNvPr>
            <p:cNvGrpSpPr/>
            <p:nvPr userDrawn="1"/>
          </p:nvGrpSpPr>
          <p:grpSpPr>
            <a:xfrm>
              <a:off x="12757282" y="1122460"/>
              <a:ext cx="326087" cy="328143"/>
              <a:chOff x="8066315" y="1676399"/>
              <a:chExt cx="1371600" cy="1380253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4D8B6F3-EACF-4565-9FE9-1BE1A15B877B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1" name="Vrije vorm 112">
                <a:extLst>
                  <a:ext uri="{FF2B5EF4-FFF2-40B4-BE49-F238E27FC236}">
                    <a16:creationId xmlns:a16="http://schemas.microsoft.com/office/drawing/2014/main" id="{67C939F3-B52E-42FB-8F53-92377F093B25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2" name="Vrije vorm 113">
                <a:extLst>
                  <a:ext uri="{FF2B5EF4-FFF2-40B4-BE49-F238E27FC236}">
                    <a16:creationId xmlns:a16="http://schemas.microsoft.com/office/drawing/2014/main" id="{B096545B-D3BC-47A9-9866-BDF0744BA39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ABD8B692-D565-42B4-B757-3FDD249F31E3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Insert/change video</a:t>
              </a:r>
            </a:p>
          </p:txBody>
        </p:sp>
        <p:sp>
          <p:nvSpPr>
            <p:cNvPr id="144" name="Ovaal 143">
              <a:extLst>
                <a:ext uri="{FF2B5EF4-FFF2-40B4-BE49-F238E27FC236}">
                  <a16:creationId xmlns:a16="http://schemas.microsoft.com/office/drawing/2014/main" id="{4ED62B39-9598-4DA4-A700-EE1F1850D26B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F66DB6F1-57B4-4324-9247-A85074E50C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46" name="Rechte verbindingslijn 145">
              <a:extLst>
                <a:ext uri="{FF2B5EF4-FFF2-40B4-BE49-F238E27FC236}">
                  <a16:creationId xmlns:a16="http://schemas.microsoft.com/office/drawing/2014/main" id="{0A18BBF5-75BC-4339-98BC-1C99C3AE7D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02BE49AE-C751-40BF-9A0E-23D17840DD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image/video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video.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BD4CA683-F66B-4081-A123-E46E586BEBEC}"/>
                </a:ext>
              </a:extLst>
            </p:cNvPr>
            <p:cNvGrpSpPr/>
            <p:nvPr userDrawn="1"/>
          </p:nvGrpSpPr>
          <p:grpSpPr>
            <a:xfrm>
              <a:off x="12396764" y="4275388"/>
              <a:ext cx="3178515" cy="901156"/>
              <a:chOff x="12396764" y="4439101"/>
              <a:chExt cx="3178515" cy="901156"/>
            </a:xfrm>
          </p:grpSpPr>
          <p:grpSp>
            <p:nvGrpSpPr>
              <p:cNvPr id="175" name="Meer informatie">
                <a:extLst>
                  <a:ext uri="{FF2B5EF4-FFF2-40B4-BE49-F238E27FC236}">
                    <a16:creationId xmlns:a16="http://schemas.microsoft.com/office/drawing/2014/main" id="{EE9416A7-E485-4FBF-9319-8E23E1EE396E}"/>
                  </a:ext>
                </a:extLst>
              </p:cNvPr>
              <p:cNvGrpSpPr/>
              <p:nvPr userDrawn="1"/>
            </p:nvGrpSpPr>
            <p:grpSpPr>
              <a:xfrm>
                <a:off x="12396764" y="4556984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77" name="Freeform 101">
                  <a:extLst>
                    <a:ext uri="{FF2B5EF4-FFF2-40B4-BE49-F238E27FC236}">
                      <a16:creationId xmlns:a16="http://schemas.microsoft.com/office/drawing/2014/main" id="{9E91CF0A-6E2B-491D-9F97-586431C2B7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noProof="0"/>
                </a:p>
              </p:txBody>
            </p:sp>
            <p:sp>
              <p:nvSpPr>
                <p:cNvPr id="178" name="Rechthoek 177">
                  <a:extLst>
                    <a:ext uri="{FF2B5EF4-FFF2-40B4-BE49-F238E27FC236}">
                      <a16:creationId xmlns:a16="http://schemas.microsoft.com/office/drawing/2014/main" id="{C8B0A661-4375-4D5C-BC92-3523B6591E35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Want to know more?</a:t>
                  </a:r>
                  <a:b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</a:b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Go to the slide named </a:t>
                  </a:r>
                  <a:r>
                    <a: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79" name="Rechte verbindingslijn 178">
                  <a:extLst>
                    <a:ext uri="{FF2B5EF4-FFF2-40B4-BE49-F238E27FC236}">
                      <a16:creationId xmlns:a16="http://schemas.microsoft.com/office/drawing/2014/main" id="{33999E89-5206-447D-9E1E-B8679A20C0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AE65A2C0-02EC-4D97-880B-E6D9382962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439101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AC8F70B4-333E-4F5D-83DC-6E0243513D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3264F55A-8D1A-4841-AE90-BB44DD05016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video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1AC3A7EC-1F27-406F-A2D2-217D227CA8A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F2B90F8E-3FE4-4660-B5EC-8D519C62C56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23B17EEF-4B86-4288-8F78-592F4C81A0E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4" name="Gelijkbenige driehoek 173">
                <a:extLst>
                  <a:ext uri="{FF2B5EF4-FFF2-40B4-BE49-F238E27FC236}">
                    <a16:creationId xmlns:a16="http://schemas.microsoft.com/office/drawing/2014/main" id="{2840B526-BECA-41B6-A265-B67A60F189E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46D49D3D-C6EF-46B0-BBD3-91E62C8C11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0BF9244E-C1AF-42BF-AD9D-489252CB3B0A}"/>
                </a:ext>
              </a:extLst>
            </p:cNvPr>
            <p:cNvSpPr/>
            <p:nvPr userDrawn="1"/>
          </p:nvSpPr>
          <p:spPr>
            <a:xfrm>
              <a:off x="12757283" y="2684014"/>
              <a:ext cx="2817996" cy="8873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To scale or drag the video, go to the tab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‘Video Tools - Format’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and click on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the button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‘Crop’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Scale the video with the spheres and scale the video frame with the corners.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4" name="Rechte verbindingslijn 153">
              <a:extLst>
                <a:ext uri="{FF2B5EF4-FFF2-40B4-BE49-F238E27FC236}">
                  <a16:creationId xmlns:a16="http://schemas.microsoft.com/office/drawing/2014/main" id="{84C351DA-484F-4DB7-BED7-2E417A08DC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5" name="Groep 154">
              <a:extLst>
                <a:ext uri="{FF2B5EF4-FFF2-40B4-BE49-F238E27FC236}">
                  <a16:creationId xmlns:a16="http://schemas.microsoft.com/office/drawing/2014/main" id="{275A28EA-6B85-4299-91CE-F91C338C116F}"/>
                </a:ext>
              </a:extLst>
            </p:cNvPr>
            <p:cNvGrpSpPr/>
            <p:nvPr userDrawn="1"/>
          </p:nvGrpSpPr>
          <p:grpSpPr>
            <a:xfrm>
              <a:off x="12696514" y="3527144"/>
              <a:ext cx="514284" cy="612918"/>
              <a:chOff x="12682980" y="3403241"/>
              <a:chExt cx="622284" cy="741632"/>
            </a:xfrm>
          </p:grpSpPr>
          <p:grpSp>
            <p:nvGrpSpPr>
              <p:cNvPr id="156" name="Groep 155">
                <a:extLst>
                  <a:ext uri="{FF2B5EF4-FFF2-40B4-BE49-F238E27FC236}">
                    <a16:creationId xmlns:a16="http://schemas.microsoft.com/office/drawing/2014/main" id="{D3DECA22-F857-4F9D-8F84-C10C85B73394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59" name="Groep 158">
                  <a:extLst>
                    <a:ext uri="{FF2B5EF4-FFF2-40B4-BE49-F238E27FC236}">
                      <a16:creationId xmlns:a16="http://schemas.microsoft.com/office/drawing/2014/main" id="{63DAD3CA-48A0-400B-808D-7E318ACBA19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66" name="Groep 165">
                    <a:extLst>
                      <a:ext uri="{FF2B5EF4-FFF2-40B4-BE49-F238E27FC236}">
                        <a16:creationId xmlns:a16="http://schemas.microsoft.com/office/drawing/2014/main" id="{42BDCAC9-DE05-49CD-A0FB-277F509D51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69" name="Rechthoek 168">
                      <a:extLst>
                        <a:ext uri="{FF2B5EF4-FFF2-40B4-BE49-F238E27FC236}">
                          <a16:creationId xmlns:a16="http://schemas.microsoft.com/office/drawing/2014/main" id="{06D937A8-1290-48CD-96D9-D2857B99E6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C78286D8-FC88-4C93-B2CE-9DD5B1778D8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1" name="Ovaal 170">
                      <a:extLst>
                        <a:ext uri="{FF2B5EF4-FFF2-40B4-BE49-F238E27FC236}">
                          <a16:creationId xmlns:a16="http://schemas.microsoft.com/office/drawing/2014/main" id="{EEA35276-F408-4F54-BA7F-95C2C0EF8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67" name="Afbeelding 166">
                    <a:extLst>
                      <a:ext uri="{FF2B5EF4-FFF2-40B4-BE49-F238E27FC236}">
                        <a16:creationId xmlns:a16="http://schemas.microsoft.com/office/drawing/2014/main" id="{556CBF93-5544-41E8-82C4-82702E5BECB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Afbeelding 167">
                    <a:extLst>
                      <a:ext uri="{FF2B5EF4-FFF2-40B4-BE49-F238E27FC236}">
                        <a16:creationId xmlns:a16="http://schemas.microsoft.com/office/drawing/2014/main" id="{E76F04E3-9072-4861-98A2-B27820D3335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199D95BA-C1F5-42FD-A2EE-C5256BEB0E2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7E616FCE-D978-4F61-B5AE-B694538A468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5" name="Rechthoek 164">
                    <a:extLst>
                      <a:ext uri="{FF2B5EF4-FFF2-40B4-BE49-F238E27FC236}">
                        <a16:creationId xmlns:a16="http://schemas.microsoft.com/office/drawing/2014/main" id="{1CA147D9-4C75-4451-9A28-8EA69C40A16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4728B03D-50EA-4F29-9CF8-80428AEE4D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2" name="Rechthoek 161">
                    <a:extLst>
                      <a:ext uri="{FF2B5EF4-FFF2-40B4-BE49-F238E27FC236}">
                        <a16:creationId xmlns:a16="http://schemas.microsoft.com/office/drawing/2014/main" id="{808C606E-C636-483E-9A43-FB4C5190C8A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4F6B8671-3BD8-472E-A2FA-595BC2D0D98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5E9D733F-C7D8-4715-9B35-BCCDB3610E57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Crop</a:t>
                </a:r>
              </a:p>
            </p:txBody>
          </p:sp>
          <p:sp>
            <p:nvSpPr>
              <p:cNvPr id="158" name="Gelijkbenige driehoek 157">
                <a:extLst>
                  <a:ext uri="{FF2B5EF4-FFF2-40B4-BE49-F238E27FC236}">
                    <a16:creationId xmlns:a16="http://schemas.microsoft.com/office/drawing/2014/main" id="{DCC7863D-CACA-4790-B43A-8BFF53EC27E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E8C8550D-B4B1-8445-B6FA-847F145704A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</p:grpSp>
      <p:sp>
        <p:nvSpPr>
          <p:cNvPr id="104" name="Rechthoek 103"/>
          <p:cNvSpPr/>
          <p:nvPr userDrawn="1"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000" b="1" noProof="0">
              <a:solidFill>
                <a:schemeClr val="tx1"/>
              </a:solidFill>
            </a:endParaRPr>
          </a:p>
        </p:txBody>
      </p:sp>
      <p:sp>
        <p:nvSpPr>
          <p:cNvPr id="105" name="Tekstvak 104"/>
          <p:cNvSpPr txBox="1"/>
          <p:nvPr userDrawn="1"/>
        </p:nvSpPr>
        <p:spPr>
          <a:xfrm>
            <a:off x="8533159" y="-399456"/>
            <a:ext cx="3636616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400" noProof="0" dirty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Instruction slide: YouTube links</a:t>
            </a:r>
          </a:p>
        </p:txBody>
      </p:sp>
      <p:sp>
        <p:nvSpPr>
          <p:cNvPr id="106" name="Tekstvak 105"/>
          <p:cNvSpPr txBox="1"/>
          <p:nvPr userDrawn="1"/>
        </p:nvSpPr>
        <p:spPr>
          <a:xfrm>
            <a:off x="692696" y="692696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>
                <a:solidFill>
                  <a:srgbClr val="0096A5"/>
                </a:solidFill>
                <a:latin typeface="Oswald" panose="02000503000000000000" pitchFamily="2" charset="0"/>
              </a:rPr>
              <a:t>Video instructions – YouTube links</a:t>
            </a:r>
          </a:p>
        </p:txBody>
      </p:sp>
      <p:cxnSp>
        <p:nvCxnSpPr>
          <p:cNvPr id="107" name="Rechte verbindingslijn 106"/>
          <p:cNvCxnSpPr/>
          <p:nvPr userDrawn="1"/>
        </p:nvCxnSpPr>
        <p:spPr>
          <a:xfrm>
            <a:off x="338793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/>
          <p:nvPr userDrawn="1"/>
        </p:nvCxnSpPr>
        <p:spPr>
          <a:xfrm>
            <a:off x="608317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/>
          <p:cNvCxnSpPr>
            <a:cxnSpLocks/>
          </p:cNvCxnSpPr>
          <p:nvPr userDrawn="1"/>
        </p:nvCxnSpPr>
        <p:spPr>
          <a:xfrm flipH="1">
            <a:off x="671042" y="3879057"/>
            <a:ext cx="8107374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H2">
            <a:hlinkClick r:id="" action="ppaction://noaction"/>
          </p:cNvPr>
          <p:cNvSpPr txBox="1"/>
          <p:nvPr userDrawn="1"/>
        </p:nvSpPr>
        <p:spPr>
          <a:xfrm>
            <a:off x="1029525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Text Levels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https://youtu.be/0S5JXp8v6iM</a:t>
            </a:r>
            <a:endParaRPr lang="en-US" sz="10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H2">
            <a:hlinkClick r:id="" action="ppaction://noaction"/>
          </p:cNvPr>
          <p:cNvSpPr txBox="1"/>
          <p:nvPr userDrawn="1"/>
        </p:nvSpPr>
        <p:spPr>
          <a:xfrm>
            <a:off x="3675873" y="2742907"/>
            <a:ext cx="2163787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Images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https://youtu.be/u-AgyEON7cU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H2">
            <a:hlinkClick r:id="" action="ppaction://noaction"/>
          </p:cNvPr>
          <p:cNvSpPr txBox="1"/>
          <p:nvPr userDrawn="1"/>
        </p:nvSpPr>
        <p:spPr>
          <a:xfrm>
            <a:off x="6469466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Charts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https://youtu.be/oNGTAj4ajJ4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3" name="Grafiek icoon"/>
          <p:cNvGrpSpPr/>
          <p:nvPr userDrawn="1"/>
        </p:nvGrpSpPr>
        <p:grpSpPr>
          <a:xfrm>
            <a:off x="7251715" y="2184001"/>
            <a:ext cx="358163" cy="389873"/>
            <a:chOff x="12468049" y="1754144"/>
            <a:chExt cx="339072" cy="369091"/>
          </a:xfrm>
        </p:grpSpPr>
        <p:sp>
          <p:nvSpPr>
            <p:cNvPr id="114" name="Rechthoek 113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15" name="Rechthoek 114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22" name="Rechthoek 12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29" name="H2">
            <a:hlinkClick r:id="" action="ppaction://noaction"/>
          </p:cNvPr>
          <p:cNvSpPr txBox="1"/>
          <p:nvPr userDrawn="1"/>
        </p:nvSpPr>
        <p:spPr>
          <a:xfrm>
            <a:off x="1064360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Tables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https://youtu.be/t1mKSiMRSxE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0" name="H2">
            <a:hlinkClick r:id="" action="ppaction://noaction"/>
          </p:cNvPr>
          <p:cNvSpPr txBox="1"/>
          <p:nvPr userDrawn="1"/>
        </p:nvSpPr>
        <p:spPr>
          <a:xfrm>
            <a:off x="3809062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noProof="0" dirty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/>
            </a:r>
            <a:b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en-US" sz="1200" noProof="0" dirty="0">
                <a:solidFill>
                  <a:schemeClr val="tx2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noProof="0" dirty="0">
                <a:solidFill>
                  <a:srgbClr val="44546A"/>
                </a:solidFill>
                <a:latin typeface="Oswald" panose="02000503000000000000" pitchFamily="2" charset="0"/>
              </a:rPr>
              <a:t>Videos</a:t>
            </a:r>
            <a:endParaRPr lang="en-US" sz="1200" kern="1200" noProof="0" dirty="0">
              <a:solidFill>
                <a:srgbClr val="44546A"/>
              </a:solidFill>
              <a:latin typeface="Oswald" panose="02000503000000000000" pitchFamily="2" charset="0"/>
              <a:ea typeface="+mn-ea"/>
              <a:cs typeface="+mn-cs"/>
            </a:endParaRP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en-US" sz="1000" kern="1200" noProof="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https://youtu.be/o9RYr_eARno</a:t>
            </a:r>
            <a:endParaRPr lang="en-US" sz="1000" kern="1200" noProof="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2" name="Tabel icoon"/>
          <p:cNvGrpSpPr/>
          <p:nvPr userDrawn="1"/>
        </p:nvGrpSpPr>
        <p:grpSpPr>
          <a:xfrm>
            <a:off x="1804791" y="4385923"/>
            <a:ext cx="447009" cy="403759"/>
            <a:chOff x="6072040" y="3376043"/>
            <a:chExt cx="1227920" cy="1109109"/>
          </a:xfrm>
        </p:grpSpPr>
        <p:sp>
          <p:nvSpPr>
            <p:cNvPr id="133" name="Rechthoek 132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34" name="Rechthoek 133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cxnSp>
          <p:nvCxnSpPr>
            <p:cNvPr id="135" name="Rechte verbindingslijn 134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echte verbindingslijn 135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Rechte verbindingslijn 136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Rechte verbindingslijn 137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Rechte verbindingslijn 138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hoek 139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41" name="Video icoon"/>
          <p:cNvGrpSpPr/>
          <p:nvPr userDrawn="1"/>
        </p:nvGrpSpPr>
        <p:grpSpPr>
          <a:xfrm>
            <a:off x="4594984" y="4392446"/>
            <a:ext cx="400553" cy="403079"/>
            <a:chOff x="8066315" y="1676399"/>
            <a:chExt cx="1371600" cy="1380253"/>
          </a:xfrm>
        </p:grpSpPr>
        <p:sp>
          <p:nvSpPr>
            <p:cNvPr id="142" name="Rechthoek 141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3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4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46" name="Knop uitleg"/>
          <p:cNvGrpSpPr/>
          <p:nvPr userDrawn="1"/>
        </p:nvGrpSpPr>
        <p:grpSpPr>
          <a:xfrm>
            <a:off x="9491567" y="2860358"/>
            <a:ext cx="1944216" cy="2037397"/>
            <a:chOff x="9275416" y="2755352"/>
            <a:chExt cx="1944216" cy="2037397"/>
          </a:xfrm>
        </p:grpSpPr>
        <p:sp>
          <p:nvSpPr>
            <p:cNvPr id="147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148" name="Groep 147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149" name="Ovaal 148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this slide in the slideshow and click on the preferred YouTube-link</a:t>
                </a:r>
                <a:endParaRPr lang="en-US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69" name="Groep 168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70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1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172" name="Tijdelijke aanduiding voor tekst 58"/>
          <p:cNvSpPr txBox="1">
            <a:spLocks/>
          </p:cNvSpPr>
          <p:nvPr userDrawn="1"/>
        </p:nvSpPr>
        <p:spPr>
          <a:xfrm>
            <a:off x="0" y="6750000"/>
            <a:ext cx="12169775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noProof="0"/>
          </a:p>
        </p:txBody>
      </p:sp>
      <p:cxnSp>
        <p:nvCxnSpPr>
          <p:cNvPr id="173" name="Rechte verbindingslijn 172"/>
          <p:cNvCxnSpPr>
            <a:cxnSpLocks/>
          </p:cNvCxnSpPr>
          <p:nvPr userDrawn="1"/>
        </p:nvCxnSpPr>
        <p:spPr>
          <a:xfrm>
            <a:off x="692696" y="1124808"/>
            <a:ext cx="9928695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ep 174"/>
          <p:cNvGrpSpPr/>
          <p:nvPr userDrawn="1"/>
        </p:nvGrpSpPr>
        <p:grpSpPr>
          <a:xfrm>
            <a:off x="1627549" y="2276771"/>
            <a:ext cx="757283" cy="226154"/>
            <a:chOff x="1607118" y="2276771"/>
            <a:chExt cx="757283" cy="226154"/>
          </a:xfrm>
        </p:grpSpPr>
        <p:grpSp>
          <p:nvGrpSpPr>
            <p:cNvPr id="176" name="Groep 175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88" name="Groep 187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92" name="Rechte verbindingslijn 191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3" name="Rechte verbindingslijn 192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4" name="Rechte verbindingslijn 193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5" name="Rechte verbindingslijn 194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6" name="Rechte verbindingslijn 195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9" name="Groep 188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90" name="Rechthoek 189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7" name="Groep 176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78" name="Groep 177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83" name="Rechte verbindingslijn 182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4" name="Rechte verbindingslijn 183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5" name="Rechte verbindingslijn 184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6" name="Rechte verbindingslijn 185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7" name="Rechte verbindingslijn 186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0" name="Groep 179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81" name="Rechthoek 180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97" name="Groep 196"/>
          <p:cNvGrpSpPr/>
          <p:nvPr userDrawn="1"/>
        </p:nvGrpSpPr>
        <p:grpSpPr>
          <a:xfrm>
            <a:off x="4565636" y="2179391"/>
            <a:ext cx="368482" cy="398538"/>
            <a:chOff x="14466489" y="1001522"/>
            <a:chExt cx="290627" cy="314333"/>
          </a:xfrm>
        </p:grpSpPr>
        <p:sp>
          <p:nvSpPr>
            <p:cNvPr id="198" name="Rechthoek 197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Ovaal 198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6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7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8" name="Rechte verbindingslijn 207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Rechte verbindingslijn 208"/>
            <p:cNvCxnSpPr>
              <a:cxnSpLocks/>
              <a:stCxn id="207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ekstvak 105">
            <a:extLst>
              <a:ext uri="{FF2B5EF4-FFF2-40B4-BE49-F238E27FC236}">
                <a16:creationId xmlns:a16="http://schemas.microsoft.com/office/drawing/2014/main" id="{18169F83-4916-8142-91EB-DC6A18B6E410}"/>
              </a:ext>
            </a:extLst>
          </p:cNvPr>
          <p:cNvSpPr txBox="1"/>
          <p:nvPr userDrawn="1"/>
        </p:nvSpPr>
        <p:spPr>
          <a:xfrm>
            <a:off x="692696" y="6030241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1200" b="0" i="0" kern="1200" cap="all" baseline="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  <a:t>you can find instructions on the left and right hand side of the slide</a:t>
            </a:r>
            <a:endParaRPr lang="en-US" sz="1200" noProof="0" dirty="0">
              <a:solidFill>
                <a:srgbClr val="0096A5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3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EDITA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jdelijke aanduiding voor afbeelding 12">
            <a:extLst>
              <a:ext uri="{FF2B5EF4-FFF2-40B4-BE49-F238E27FC236}">
                <a16:creationId xmlns:a16="http://schemas.microsoft.com/office/drawing/2014/main" id="{93EE9F20-F9B5-42AF-9F9C-BB704AB0F4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41626"/>
            <a:ext cx="12192001" cy="5716374"/>
          </a:xfrm>
          <a:solidFill>
            <a:schemeClr val="bg1">
              <a:lumMod val="95000"/>
            </a:schemeClr>
          </a:solidFill>
        </p:spPr>
        <p:txBody>
          <a:bodyPr lIns="6480000" tIns="0" anchor="ctr" anchorCtr="0">
            <a:normAutofit/>
          </a:bodyPr>
          <a:lstStyle>
            <a:lvl1pPr marL="0" indent="0" algn="l">
              <a:buNone/>
              <a:defRPr sz="1400" b="1" baseline="0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 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3572" y="-885712"/>
            <a:ext cx="170486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73" name="Tijdelijke aanduiding voor tekst 72">
            <a:extLst>
              <a:ext uri="{FF2B5EF4-FFF2-40B4-BE49-F238E27FC236}">
                <a16:creationId xmlns:a16="http://schemas.microsoft.com/office/drawing/2014/main" id="{1BDC1AFC-0090-4DAD-8347-A1D97FA4FB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B477BC68-D94E-4F7A-855C-FAFB75A9431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85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63" name="Tijdelijke aanduiding voor tekst 412">
            <a:extLst>
              <a:ext uri="{FF2B5EF4-FFF2-40B4-BE49-F238E27FC236}">
                <a16:creationId xmlns:a16="http://schemas.microsoft.com/office/drawing/2014/main" id="{95A718C5-CD62-4FFD-88E7-36654B19194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82" name="Picture Placeholder 2">
            <a:extLst>
              <a:ext uri="{FF2B5EF4-FFF2-40B4-BE49-F238E27FC236}">
                <a16:creationId xmlns:a16="http://schemas.microsoft.com/office/drawing/2014/main" id="{1BDF04C3-9C55-48FD-A1F2-B685E8085190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411531" y="3269989"/>
            <a:ext cx="2673200" cy="1459649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FAB55811-4A50-40AC-AAE4-950C054C41B3}"/>
              </a:ext>
            </a:extLst>
          </p:cNvPr>
          <p:cNvGrpSpPr/>
          <p:nvPr userDrawn="1"/>
        </p:nvGrpSpPr>
        <p:grpSpPr>
          <a:xfrm>
            <a:off x="12391602" y="0"/>
            <a:ext cx="3183678" cy="5229113"/>
            <a:chOff x="12391602" y="0"/>
            <a:chExt cx="3183678" cy="5229113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7772F128-FFD4-45AD-B5C5-18D5CB4C55F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55593" y="3232902"/>
              <a:ext cx="1414732" cy="814734"/>
            </a:xfrm>
            <a:prstGeom prst="rect">
              <a:avLst/>
            </a:prstGeom>
          </p:spPr>
        </p:pic>
        <p:grpSp>
          <p:nvGrpSpPr>
            <p:cNvPr id="61" name="Instruction">
              <a:extLst>
                <a:ext uri="{FF2B5EF4-FFF2-40B4-BE49-F238E27FC236}">
                  <a16:creationId xmlns:a16="http://schemas.microsoft.com/office/drawing/2014/main" id="{868D7F40-7709-4F1E-ABBE-40AF64A855BB}"/>
                </a:ext>
              </a:extLst>
            </p:cNvPr>
            <p:cNvGrpSpPr/>
            <p:nvPr userDrawn="1"/>
          </p:nvGrpSpPr>
          <p:grpSpPr>
            <a:xfrm>
              <a:off x="12391602" y="0"/>
              <a:ext cx="3183678" cy="5229113"/>
              <a:chOff x="12391601" y="0"/>
              <a:chExt cx="3183678" cy="5229113"/>
            </a:xfrm>
          </p:grpSpPr>
          <p:grpSp>
            <p:nvGrpSpPr>
              <p:cNvPr id="62" name="Meer informatie">
                <a:extLst>
                  <a:ext uri="{FF2B5EF4-FFF2-40B4-BE49-F238E27FC236}">
                    <a16:creationId xmlns:a16="http://schemas.microsoft.com/office/drawing/2014/main" id="{691E984B-1FB8-4981-81A1-60709F3AF7C3}"/>
                  </a:ext>
                </a:extLst>
              </p:cNvPr>
              <p:cNvGrpSpPr/>
              <p:nvPr userDrawn="1"/>
            </p:nvGrpSpPr>
            <p:grpSpPr>
              <a:xfrm>
                <a:off x="12396764" y="4445840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16" name="Freeform 101">
                  <a:extLst>
                    <a:ext uri="{FF2B5EF4-FFF2-40B4-BE49-F238E27FC236}">
                      <a16:creationId xmlns:a16="http://schemas.microsoft.com/office/drawing/2014/main" id="{183DF6E9-CEC5-4989-946B-7B16ABC8D3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D13371C7-7EC6-4592-AC2C-4C0E19F1F746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defRPr/>
                  </a:pP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Want to know more?</a:t>
                  </a:r>
                  <a:b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</a:b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Go to the slide named </a:t>
                  </a:r>
                  <a:r>
                    <a:rPr lang="en-US" sz="1100" b="1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18" name="Rechte verbindingslijn 117">
                  <a:extLst>
                    <a:ext uri="{FF2B5EF4-FFF2-40B4-BE49-F238E27FC236}">
                      <a16:creationId xmlns:a16="http://schemas.microsoft.com/office/drawing/2014/main" id="{2BC5D282-78B4-49E8-A4D7-31230F655751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9AE99854-6376-423F-A2BA-2030B25CFA11}"/>
                  </a:ext>
                </a:extLst>
              </p:cNvPr>
              <p:cNvSpPr/>
              <p:nvPr userDrawn="1"/>
            </p:nvSpPr>
            <p:spPr>
              <a:xfrm>
                <a:off x="12397262" y="0"/>
                <a:ext cx="3178016" cy="19161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80000"/>
                  </a:lnSpc>
                  <a:defRPr/>
                </a:pPr>
                <a:r>
                  <a:rPr lang="en-US" sz="1400" b="1" kern="0" cap="all">
                    <a:solidFill>
                      <a:srgbClr val="00A59B"/>
                    </a:solidFill>
                    <a:cs typeface="Segoe UI Light" panose="020B0502040204020203" pitchFamily="34" charset="0"/>
                  </a:rPr>
                  <a:t>Insert/change image</a:t>
                </a:r>
              </a:p>
            </p:txBody>
          </p:sp>
          <p:sp>
            <p:nvSpPr>
              <p:cNvPr id="66" name="Ovaal 65">
                <a:extLst>
                  <a:ext uri="{FF2B5EF4-FFF2-40B4-BE49-F238E27FC236}">
                    <a16:creationId xmlns:a16="http://schemas.microsoft.com/office/drawing/2014/main" id="{B0AA036A-8B15-45EC-BF96-DECB209656BE}"/>
                  </a:ext>
                </a:extLst>
              </p:cNvPr>
              <p:cNvSpPr/>
              <p:nvPr userDrawn="1"/>
            </p:nvSpPr>
            <p:spPr>
              <a:xfrm>
                <a:off x="12391601" y="366490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>
                    <a:solidFill>
                      <a:srgbClr val="FFFFFF"/>
                    </a:solidFill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67" name="Rechte verbindingslijn 66">
                <a:extLst>
                  <a:ext uri="{FF2B5EF4-FFF2-40B4-BE49-F238E27FC236}">
                    <a16:creationId xmlns:a16="http://schemas.microsoft.com/office/drawing/2014/main" id="{897064AD-94B1-4609-825C-AEF6CB4280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1635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FAC4607F-BE51-4CC7-9308-267FE93B69B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1577933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3F06C35E-19E0-4CBD-8680-28E0922F6100}"/>
                  </a:ext>
                </a:extLst>
              </p:cNvPr>
              <p:cNvSpPr/>
              <p:nvPr userDrawn="1"/>
            </p:nvSpPr>
            <p:spPr>
              <a:xfrm>
                <a:off x="12757282" y="432552"/>
                <a:ext cx="2817995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A59B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If necessary, delete the existing image by hitting the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‘Delete’-button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. Click on the pictogram to insert a new image. 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i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(see example below).</a:t>
                </a:r>
                <a:endPara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1" name="Rechte verbindingslijn 70">
                <a:extLst>
                  <a:ext uri="{FF2B5EF4-FFF2-40B4-BE49-F238E27FC236}">
                    <a16:creationId xmlns:a16="http://schemas.microsoft.com/office/drawing/2014/main" id="{2AC3E752-B2B0-4A41-A467-5BBB21C77C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327957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sp>
            <p:nvSpPr>
              <p:cNvPr id="72" name="Ovaal 71">
                <a:extLst>
                  <a:ext uri="{FF2B5EF4-FFF2-40B4-BE49-F238E27FC236}">
                    <a16:creationId xmlns:a16="http://schemas.microsoft.com/office/drawing/2014/main" id="{AC3D8582-5F33-4516-94BE-4A13F87029EC}"/>
                  </a:ext>
                </a:extLst>
              </p:cNvPr>
              <p:cNvSpPr/>
              <p:nvPr userDrawn="1"/>
            </p:nvSpPr>
            <p:spPr>
              <a:xfrm>
                <a:off x="12391601" y="1706398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>
                    <a:solidFill>
                      <a:srgbClr val="FFFFFF"/>
                    </a:solidFill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4247C24D-543F-4CE3-848F-9101F17E201A}"/>
                  </a:ext>
                </a:extLst>
              </p:cNvPr>
              <p:cNvSpPr/>
              <p:nvPr userDrawn="1"/>
            </p:nvSpPr>
            <p:spPr>
              <a:xfrm>
                <a:off x="12757282" y="1772461"/>
                <a:ext cx="2817995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A59B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Select the preferred image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and click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‘Insert’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.</a:t>
                </a:r>
                <a:endPara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5" name="Groep 74">
                <a:extLst>
                  <a:ext uri="{FF2B5EF4-FFF2-40B4-BE49-F238E27FC236}">
                    <a16:creationId xmlns:a16="http://schemas.microsoft.com/office/drawing/2014/main" id="{2480A58F-FBD2-4C0A-AA37-43F38FF7DCD2}"/>
                  </a:ext>
                </a:extLst>
              </p:cNvPr>
              <p:cNvGrpSpPr/>
              <p:nvPr userDrawn="1"/>
            </p:nvGrpSpPr>
            <p:grpSpPr>
              <a:xfrm>
                <a:off x="12757282" y="2184550"/>
                <a:ext cx="825500" cy="209550"/>
                <a:chOff x="13504624" y="2482850"/>
                <a:chExt cx="825500" cy="209550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ECFF12B5-E9E3-4311-8F55-964E54F4E417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0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Insert</a:t>
                  </a:r>
                </a:p>
              </p:txBody>
            </p:sp>
            <p:cxnSp>
              <p:nvCxnSpPr>
                <p:cNvPr id="114" name="Rechte verbindingslijn 113">
                  <a:extLst>
                    <a:ext uri="{FF2B5EF4-FFF2-40B4-BE49-F238E27FC236}">
                      <a16:creationId xmlns:a16="http://schemas.microsoft.com/office/drawing/2014/main" id="{F06CBE77-DB12-4522-89F6-EC034CBD9C9E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115" name="Gelijkbenige driehoek 114">
                  <a:extLst>
                    <a:ext uri="{FF2B5EF4-FFF2-40B4-BE49-F238E27FC236}">
                      <a16:creationId xmlns:a16="http://schemas.microsoft.com/office/drawing/2014/main" id="{C00ED4CF-E364-4D2E-8A5E-A1FDD8016419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76" name="Groep 75">
                <a:extLst>
                  <a:ext uri="{FF2B5EF4-FFF2-40B4-BE49-F238E27FC236}">
                    <a16:creationId xmlns:a16="http://schemas.microsoft.com/office/drawing/2014/main" id="{08DC2C5D-A48C-4923-9CEE-745A8A080691}"/>
                  </a:ext>
                </a:extLst>
              </p:cNvPr>
              <p:cNvGrpSpPr/>
              <p:nvPr userDrawn="1"/>
            </p:nvGrpSpPr>
            <p:grpSpPr>
              <a:xfrm>
                <a:off x="12757282" y="1141626"/>
                <a:ext cx="294789" cy="318834"/>
                <a:chOff x="14466489" y="1001522"/>
                <a:chExt cx="290627" cy="314333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C0B50E2-5393-47FF-B1CF-6CBA657F0C56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C0C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Ovaal 107">
                  <a:extLst>
                    <a:ext uri="{FF2B5EF4-FFF2-40B4-BE49-F238E27FC236}">
                      <a16:creationId xmlns:a16="http://schemas.microsoft.com/office/drawing/2014/main" id="{14F56955-949B-4A28-B1CA-B583266DD50F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9" name="Vrije vorm: vorm 108">
                  <a:extLst>
                    <a:ext uri="{FF2B5EF4-FFF2-40B4-BE49-F238E27FC236}">
                      <a16:creationId xmlns:a16="http://schemas.microsoft.com/office/drawing/2014/main" id="{77B5FC5E-C40B-4C2D-BEC5-1DADE558C7E5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" name="Rechthoek: afgeronde hoeken 109">
                  <a:extLst>
                    <a:ext uri="{FF2B5EF4-FFF2-40B4-BE49-F238E27FC236}">
                      <a16:creationId xmlns:a16="http://schemas.microsoft.com/office/drawing/2014/main" id="{ACB1070B-2DC8-4724-9E7C-9575EBFAFBB3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1" name="Rechte verbindingslijn 110">
                  <a:extLst>
                    <a:ext uri="{FF2B5EF4-FFF2-40B4-BE49-F238E27FC236}">
                      <a16:creationId xmlns:a16="http://schemas.microsoft.com/office/drawing/2014/main" id="{01437548-57E1-45F8-AB71-6DA6124B9A7A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Rechte verbindingslijn 111">
                  <a:extLst>
                    <a:ext uri="{FF2B5EF4-FFF2-40B4-BE49-F238E27FC236}">
                      <a16:creationId xmlns:a16="http://schemas.microsoft.com/office/drawing/2014/main" id="{877D0651-E87B-4016-B4CF-8497FC54E78F}"/>
                    </a:ext>
                  </a:extLst>
                </p:cNvPr>
                <p:cNvCxnSpPr>
                  <a:cxnSpLocks/>
                  <a:stCxn id="110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2DCF210A-BF17-4D23-9665-8B4AB4C7B91E}"/>
                  </a:ext>
                </a:extLst>
              </p:cNvPr>
              <p:cNvSpPr/>
              <p:nvPr userDrawn="1"/>
            </p:nvSpPr>
            <p:spPr>
              <a:xfrm>
                <a:off x="12391601" y="2617951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US" sz="1100" kern="0">
                    <a:solidFill>
                      <a:srgbClr val="FFFFFF"/>
                    </a:solidFill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78" name="Rechthoek 77">
                <a:extLst>
                  <a:ext uri="{FF2B5EF4-FFF2-40B4-BE49-F238E27FC236}">
                    <a16:creationId xmlns:a16="http://schemas.microsoft.com/office/drawing/2014/main" id="{3F1F3C59-E232-4AFF-B6FA-B574FE6EA1F4}"/>
                  </a:ext>
                </a:extLst>
              </p:cNvPr>
              <p:cNvSpPr/>
              <p:nvPr userDrawn="1"/>
            </p:nvSpPr>
            <p:spPr>
              <a:xfrm>
                <a:off x="12757283" y="2684015"/>
                <a:ext cx="2817996" cy="4332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A59B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Click with the right mouse button on the miniature slide on the left side of the screen and choose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´Reset slide´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.</a:t>
                </a:r>
                <a:endPara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79" name="Rechte verbindingslijn 78">
                <a:extLst>
                  <a:ext uri="{FF2B5EF4-FFF2-40B4-BE49-F238E27FC236}">
                    <a16:creationId xmlns:a16="http://schemas.microsoft.com/office/drawing/2014/main" id="{BA29B803-34E3-411A-8164-6C3002BB86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2499789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  <p:grpSp>
            <p:nvGrpSpPr>
              <p:cNvPr id="81" name="Groep 80">
                <a:extLst>
                  <a:ext uri="{FF2B5EF4-FFF2-40B4-BE49-F238E27FC236}">
                    <a16:creationId xmlns:a16="http://schemas.microsoft.com/office/drawing/2014/main" id="{89B12993-BD09-46FF-B3D8-8D120DC48482}"/>
                  </a:ext>
                </a:extLst>
              </p:cNvPr>
              <p:cNvGrpSpPr/>
              <p:nvPr userDrawn="1"/>
            </p:nvGrpSpPr>
            <p:grpSpPr>
              <a:xfrm>
                <a:off x="13614067" y="3535184"/>
                <a:ext cx="1195723" cy="678267"/>
                <a:chOff x="12757284" y="3224292"/>
                <a:chExt cx="1195723" cy="678267"/>
              </a:xfrm>
            </p:grpSpPr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FCB99D23-A948-4682-9684-6CA56AC8D51D}"/>
                    </a:ext>
                  </a:extLst>
                </p:cNvPr>
                <p:cNvSpPr/>
                <p:nvPr userDrawn="1"/>
              </p:nvSpPr>
              <p:spPr>
                <a:xfrm>
                  <a:off x="12757284" y="3224292"/>
                  <a:ext cx="1176476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sz="80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C562DB07-39E5-4BA3-8354-D5610B6410C5}"/>
                    </a:ext>
                  </a:extLst>
                </p:cNvPr>
                <p:cNvSpPr/>
                <p:nvPr userDrawn="1"/>
              </p:nvSpPr>
              <p:spPr>
                <a:xfrm>
                  <a:off x="12779248" y="3535681"/>
                  <a:ext cx="1145758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88" name="Groep 87">
                  <a:extLst>
                    <a:ext uri="{FF2B5EF4-FFF2-40B4-BE49-F238E27FC236}">
                      <a16:creationId xmlns:a16="http://schemas.microsoft.com/office/drawing/2014/main" id="{317566CC-4A25-4686-A75B-B0B6177B05E9}"/>
                    </a:ext>
                  </a:extLst>
                </p:cNvPr>
                <p:cNvGrpSpPr/>
                <p:nvPr userDrawn="1"/>
              </p:nvGrpSpPr>
              <p:grpSpPr>
                <a:xfrm>
                  <a:off x="12839234" y="3289794"/>
                  <a:ext cx="155951" cy="131922"/>
                  <a:chOff x="12968836" y="3354170"/>
                  <a:chExt cx="404806" cy="342433"/>
                </a:xfrm>
              </p:grpSpPr>
              <p:sp>
                <p:nvSpPr>
                  <p:cNvPr id="101" name="Rechthoek: afgeronde hoeken 100">
                    <a:extLst>
                      <a:ext uri="{FF2B5EF4-FFF2-40B4-BE49-F238E27FC236}">
                        <a16:creationId xmlns:a16="http://schemas.microsoft.com/office/drawing/2014/main" id="{A47D22BD-7108-4852-B564-E862EE8EE9A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US" sz="800">
                      <a:solidFill>
                        <a:srgbClr val="000000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5E772722-3DE4-45E7-ABF7-D2F87FFA5D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F01A2D4F-14E6-4BE8-9E77-D1B06CBF61A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1004B992-2687-48CF-82BB-9E986C48891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46BCCC62-64AD-474E-93D9-57BF4A5D17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0F34220-5D3B-4001-82CB-7DFC8E7130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89" name="Groep 88">
                  <a:extLst>
                    <a:ext uri="{FF2B5EF4-FFF2-40B4-BE49-F238E27FC236}">
                      <a16:creationId xmlns:a16="http://schemas.microsoft.com/office/drawing/2014/main" id="{764C3126-FE82-4F12-85A9-9DFBC2D0206C}"/>
                    </a:ext>
                  </a:extLst>
                </p:cNvPr>
                <p:cNvGrpSpPr/>
                <p:nvPr userDrawn="1"/>
              </p:nvGrpSpPr>
              <p:grpSpPr>
                <a:xfrm>
                  <a:off x="12819679" y="3589117"/>
                  <a:ext cx="166739" cy="218963"/>
                  <a:chOff x="12940828" y="3950597"/>
                  <a:chExt cx="432813" cy="568367"/>
                </a:xfrm>
              </p:grpSpPr>
              <p:grpSp>
                <p:nvGrpSpPr>
                  <p:cNvPr id="93" name="Groep 92">
                    <a:extLst>
                      <a:ext uri="{FF2B5EF4-FFF2-40B4-BE49-F238E27FC236}">
                        <a16:creationId xmlns:a16="http://schemas.microsoft.com/office/drawing/2014/main" id="{8E035AE7-DEAA-4A93-A224-9D4AF09F63A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000382" y="4006891"/>
                    <a:ext cx="373259" cy="315747"/>
                    <a:chOff x="12968836" y="3354170"/>
                    <a:chExt cx="404806" cy="342433"/>
                  </a:xfrm>
                </p:grpSpPr>
                <p:sp>
                  <p:nvSpPr>
                    <p:cNvPr id="95" name="Rechthoek: afgeronde hoeken 94">
                      <a:extLst>
                        <a:ext uri="{FF2B5EF4-FFF2-40B4-BE49-F238E27FC236}">
                          <a16:creationId xmlns:a16="http://schemas.microsoft.com/office/drawing/2014/main" id="{ADFCC88B-22CA-44AF-96E8-E0F0ED7B2D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68836" y="3354170"/>
                      <a:ext cx="404806" cy="34243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" name="Rechthoek 95">
                      <a:extLst>
                        <a:ext uri="{FF2B5EF4-FFF2-40B4-BE49-F238E27FC236}">
                          <a16:creationId xmlns:a16="http://schemas.microsoft.com/office/drawing/2014/main" id="{C9966C26-FF50-4AE0-837C-4F95BD53C04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0" y="3401181"/>
                      <a:ext cx="305213" cy="41563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7" name="Rechthoek 96">
                      <a:extLst>
                        <a:ext uri="{FF2B5EF4-FFF2-40B4-BE49-F238E27FC236}">
                          <a16:creationId xmlns:a16="http://schemas.microsoft.com/office/drawing/2014/main" id="{27EFB31C-F314-470D-94C4-9BA446710F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25181" y="3471575"/>
                      <a:ext cx="118778" cy="181691"/>
                    </a:xfrm>
                    <a:prstGeom prst="rect">
                      <a:avLst/>
                    </a:prstGeom>
                    <a:solidFill>
                      <a:srgbClr val="D1D1D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8" name="Rechthoek 97">
                      <a:extLst>
                        <a:ext uri="{FF2B5EF4-FFF2-40B4-BE49-F238E27FC236}">
                          <a16:creationId xmlns:a16="http://schemas.microsoft.com/office/drawing/2014/main" id="{BCDD7A38-FAA8-4CFD-95F7-57A5A6DDCC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481982"/>
                      <a:ext cx="13527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9" name="Rechthoek 98">
                      <a:extLst>
                        <a:ext uri="{FF2B5EF4-FFF2-40B4-BE49-F238E27FC236}">
                          <a16:creationId xmlns:a16="http://schemas.microsoft.com/office/drawing/2014/main" id="{2AD8309F-9CC3-4AD5-B950-E877B23B86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554800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00" name="Rechthoek 99">
                      <a:extLst>
                        <a:ext uri="{FF2B5EF4-FFF2-40B4-BE49-F238E27FC236}">
                          <a16:creationId xmlns:a16="http://schemas.microsoft.com/office/drawing/2014/main" id="{87B3C0EC-936E-4049-BA7F-18773909DE8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180812" y="3627618"/>
                      <a:ext cx="69418" cy="21328"/>
                    </a:xfrm>
                    <a:prstGeom prst="rect">
                      <a:avLst/>
                    </a:prstGeom>
                    <a:solidFill>
                      <a:srgbClr val="B2B2B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sp>
                <p:nvSpPr>
                  <p:cNvPr id="94" name="Boog 93">
                    <a:extLst>
                      <a:ext uri="{FF2B5EF4-FFF2-40B4-BE49-F238E27FC236}">
                        <a16:creationId xmlns:a16="http://schemas.microsoft.com/office/drawing/2014/main" id="{AEB9423F-9A3E-42C2-8C54-EBC7015ABF0B}"/>
                      </a:ext>
                    </a:extLst>
                  </p:cNvPr>
                  <p:cNvSpPr/>
                  <p:nvPr userDrawn="1"/>
                </p:nvSpPr>
                <p:spPr>
                  <a:xfrm rot="17637075">
                    <a:off x="12776155" y="4115270"/>
                    <a:ext cx="568367" cy="239021"/>
                  </a:xfrm>
                  <a:prstGeom prst="arc">
                    <a:avLst>
                      <a:gd name="adj1" fmla="val 15959368"/>
                      <a:gd name="adj2" fmla="val 1354623"/>
                    </a:avLst>
                  </a:prstGeom>
                  <a:noFill/>
                  <a:ln w="19050" cap="flat" cmpd="sng" algn="ctr">
                    <a:solidFill>
                      <a:srgbClr val="4D82B8"/>
                    </a:solidFill>
                    <a:prstDash val="solid"/>
                    <a:headEnd type="arrow" w="med" len="sm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90" name="Tekstvak 89">
                  <a:extLst>
                    <a:ext uri="{FF2B5EF4-FFF2-40B4-BE49-F238E27FC236}">
                      <a16:creationId xmlns:a16="http://schemas.microsoft.com/office/drawing/2014/main" id="{818EBF16-E9E1-463D-8722-B4AC790A1AF9}"/>
                    </a:ext>
                  </a:extLst>
                </p:cNvPr>
                <p:cNvSpPr txBox="1"/>
                <p:nvPr userDrawn="1"/>
              </p:nvSpPr>
              <p:spPr>
                <a:xfrm>
                  <a:off x="12997648" y="3263402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217512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 dirty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Lay-out</a:t>
                  </a:r>
                </a:p>
              </p:txBody>
            </p:sp>
            <p:sp>
              <p:nvSpPr>
                <p:cNvPr id="91" name="Tekstvak 90">
                  <a:extLst>
                    <a:ext uri="{FF2B5EF4-FFF2-40B4-BE49-F238E27FC236}">
                      <a16:creationId xmlns:a16="http://schemas.microsoft.com/office/drawing/2014/main" id="{6C065E97-22F2-4828-81AE-1FAAA21BC349}"/>
                    </a:ext>
                  </a:extLst>
                </p:cNvPr>
                <p:cNvSpPr txBox="1"/>
                <p:nvPr userDrawn="1"/>
              </p:nvSpPr>
              <p:spPr>
                <a:xfrm>
                  <a:off x="12984219" y="3584528"/>
                  <a:ext cx="855209" cy="203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217512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80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Reset slide</a:t>
                  </a:r>
                </a:p>
              </p:txBody>
            </p:sp>
            <p:pic>
              <p:nvPicPr>
                <p:cNvPr id="92" name="Picture 3">
                  <a:extLst>
                    <a:ext uri="{FF2B5EF4-FFF2-40B4-BE49-F238E27FC236}">
                      <a16:creationId xmlns:a16="http://schemas.microsoft.com/office/drawing/2014/main" id="{EE30AF8C-1C38-48AB-8C75-668C7E8FF34B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809921" y="3671228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55155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NIMAT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Tijdelijke aanduiding voor afbeelding 14">
            <a:extLst>
              <a:ext uri="{FF2B5EF4-FFF2-40B4-BE49-F238E27FC236}">
                <a16:creationId xmlns:a16="http://schemas.microsoft.com/office/drawing/2014/main" id="{075D0A78-CCA9-4CC5-8C26-BE45B7132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141626"/>
            <a:ext cx="12191999" cy="5727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20" name="Cirkel: leeg 119">
            <a:extLst>
              <a:ext uri="{FF2B5EF4-FFF2-40B4-BE49-F238E27FC236}">
                <a16:creationId xmlns:a16="http://schemas.microsoft.com/office/drawing/2014/main" id="{E3B15635-368B-43AF-A12E-24AF98E16FF8}"/>
              </a:ext>
            </a:extLst>
          </p:cNvPr>
          <p:cNvSpPr/>
          <p:nvPr userDrawn="1"/>
        </p:nvSpPr>
        <p:spPr>
          <a:xfrm>
            <a:off x="7985941" y="1259673"/>
            <a:ext cx="5497830" cy="5497828"/>
          </a:xfrm>
          <a:prstGeom prst="donut">
            <a:avLst>
              <a:gd name="adj" fmla="val 21520"/>
            </a:avLst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79B0B2B3-3C49-4653-935D-DAA5899AC8C3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F0D33272-5C6C-4E88-B430-04DF8166242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122">
            <a:extLst>
              <a:ext uri="{FF2B5EF4-FFF2-40B4-BE49-F238E27FC236}">
                <a16:creationId xmlns:a16="http://schemas.microsoft.com/office/drawing/2014/main" id="{147B9FA1-BD07-4876-91F4-89D65A0BAB4B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172473" y="7114908"/>
            <a:ext cx="3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123">
            <a:extLst>
              <a:ext uri="{FF2B5EF4-FFF2-40B4-BE49-F238E27FC236}">
                <a16:creationId xmlns:a16="http://schemas.microsoft.com/office/drawing/2014/main" id="{B71EAB42-AA43-4C67-A5B2-F992C35995DF}"/>
              </a:ext>
            </a:extLst>
          </p:cNvPr>
          <p:cNvCxnSpPr>
            <a:cxnSpLocks/>
          </p:cNvCxnSpPr>
          <p:nvPr userDrawn="1"/>
        </p:nvCxnSpPr>
        <p:spPr>
          <a:xfrm rot="15300000" flipH="1">
            <a:off x="3262473" y="7114908"/>
            <a:ext cx="18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EDD7DDE2-BA7B-480B-9467-473296246180}"/>
              </a:ext>
            </a:extLst>
          </p:cNvPr>
          <p:cNvCxnSpPr>
            <a:cxnSpLocks/>
          </p:cNvCxnSpPr>
          <p:nvPr userDrawn="1"/>
        </p:nvCxnSpPr>
        <p:spPr>
          <a:xfrm rot="20700000" flipH="1">
            <a:off x="-798286" y="6371770"/>
            <a:ext cx="137885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ijdelijke aanduiding voor tekst 72">
            <a:extLst>
              <a:ext uri="{FF2B5EF4-FFF2-40B4-BE49-F238E27FC236}">
                <a16:creationId xmlns:a16="http://schemas.microsoft.com/office/drawing/2014/main" id="{7549BABF-B23E-4637-A832-5571D45607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3999" y="1159173"/>
            <a:ext cx="8797839" cy="5698826"/>
          </a:xfrm>
          <a:custGeom>
            <a:avLst/>
            <a:gdLst>
              <a:gd name="connsiteX0" fmla="*/ 0 w 8797839"/>
              <a:gd name="connsiteY0" fmla="*/ 0 h 5698826"/>
              <a:gd name="connsiteX1" fmla="*/ 8797839 w 8797839"/>
              <a:gd name="connsiteY1" fmla="*/ 0 h 5698826"/>
              <a:gd name="connsiteX2" fmla="*/ 8557901 w 8797839"/>
              <a:gd name="connsiteY2" fmla="*/ 179422 h 5698826"/>
              <a:gd name="connsiteX3" fmla="*/ 7298740 w 8797839"/>
              <a:gd name="connsiteY3" fmla="*/ 2849414 h 5698826"/>
              <a:gd name="connsiteX4" fmla="*/ 8557901 w 8797839"/>
              <a:gd name="connsiteY4" fmla="*/ 5519406 h 5698826"/>
              <a:gd name="connsiteX5" fmla="*/ 8797836 w 8797839"/>
              <a:gd name="connsiteY5" fmla="*/ 5698826 h 5698826"/>
              <a:gd name="connsiteX6" fmla="*/ 0 w 8797839"/>
              <a:gd name="connsiteY6" fmla="*/ 5698826 h 569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7839" h="5698826">
                <a:moveTo>
                  <a:pt x="0" y="0"/>
                </a:moveTo>
                <a:lnTo>
                  <a:pt x="8797839" y="0"/>
                </a:lnTo>
                <a:lnTo>
                  <a:pt x="8557901" y="179422"/>
                </a:lnTo>
                <a:cubicBezTo>
                  <a:pt x="7788900" y="814058"/>
                  <a:pt x="7298740" y="1774495"/>
                  <a:pt x="7298740" y="2849414"/>
                </a:cubicBezTo>
                <a:cubicBezTo>
                  <a:pt x="7298740" y="3924334"/>
                  <a:pt x="7788900" y="4884770"/>
                  <a:pt x="8557901" y="5519406"/>
                </a:cubicBezTo>
                <a:lnTo>
                  <a:pt x="8797836" y="5698826"/>
                </a:lnTo>
                <a:lnTo>
                  <a:pt x="0" y="5698826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txBody>
          <a:bodyPr wrap="square" tIns="360000" rIns="0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Don’t</a:t>
            </a:r>
            <a:r>
              <a:rPr lang="nl-NL" dirty="0"/>
              <a:t> delete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layer</a:t>
            </a:r>
            <a:endParaRPr lang="en-US" dirty="0"/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7AE14FF1-C53F-47FA-9ACC-E139C70D1250}"/>
              </a:ext>
            </a:extLst>
          </p:cNvPr>
          <p:cNvSpPr/>
          <p:nvPr userDrawn="1"/>
        </p:nvSpPr>
        <p:spPr>
          <a:xfrm flipV="1">
            <a:off x="0" y="67860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43532" y="-885712"/>
            <a:ext cx="270494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TITLE SLIDE (ANIMATED)</a:t>
            </a:r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18E0B8C5-5458-4B72-9573-1ED5878CBEA3}"/>
              </a:ext>
            </a:extLst>
          </p:cNvPr>
          <p:cNvSpPr/>
          <p:nvPr userDrawn="1"/>
        </p:nvSpPr>
        <p:spPr>
          <a:xfrm>
            <a:off x="0" y="72571"/>
            <a:ext cx="12192000" cy="1079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EFFD4726-C4FD-45DE-ACC0-E5AEB5FB76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136" name="Titel 1">
            <a:extLst>
              <a:ext uri="{FF2B5EF4-FFF2-40B4-BE49-F238E27FC236}">
                <a16:creationId xmlns:a16="http://schemas.microsoft.com/office/drawing/2014/main" id="{115ADD26-4102-4C67-A310-63B42E82D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180" y="1951725"/>
            <a:ext cx="8704241" cy="1263618"/>
          </a:xfrm>
          <a:noFill/>
        </p:spPr>
        <p:txBody>
          <a:bodyPr lIns="0" anchor="t"/>
          <a:lstStyle>
            <a:lvl1pPr>
              <a:lnSpc>
                <a:spcPct val="85000"/>
              </a:lnSpc>
              <a:defRPr sz="4000" b="1" spc="1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Title of presentation</a:t>
            </a:r>
          </a:p>
        </p:txBody>
      </p:sp>
      <p:sp>
        <p:nvSpPr>
          <p:cNvPr id="137" name="Tijdelijke aanduiding voor tekst 6">
            <a:extLst>
              <a:ext uri="{FF2B5EF4-FFF2-40B4-BE49-F238E27FC236}">
                <a16:creationId xmlns:a16="http://schemas.microsoft.com/office/drawing/2014/main" id="{FC0CE83F-D179-414E-939C-942FB77597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2180" y="5275652"/>
            <a:ext cx="4320000" cy="108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0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defRPr>
            </a:lvl1pPr>
          </a:lstStyle>
          <a:p>
            <a:pPr lvl="0"/>
            <a:r>
              <a:rPr lang="nl-NL" dirty="0"/>
              <a:t>(Leeg)</a:t>
            </a:r>
            <a:endParaRPr lang="en-US" dirty="0"/>
          </a:p>
        </p:txBody>
      </p:sp>
      <p:sp>
        <p:nvSpPr>
          <p:cNvPr id="138" name="Tijdelijke aanduiding voor tekst 412">
            <a:extLst>
              <a:ext uri="{FF2B5EF4-FFF2-40B4-BE49-F238E27FC236}">
                <a16:creationId xmlns:a16="http://schemas.microsoft.com/office/drawing/2014/main" id="{542386C2-6540-436A-929C-3F4DE51A656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2180" y="2772857"/>
            <a:ext cx="5400000" cy="72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 of speaker</a:t>
            </a:r>
            <a:br>
              <a:rPr lang="en-GB" noProof="0" dirty="0"/>
            </a:br>
            <a:r>
              <a:rPr lang="en-GB" noProof="0" dirty="0"/>
              <a:t>or subtitle</a:t>
            </a:r>
          </a:p>
        </p:txBody>
      </p:sp>
      <p:sp>
        <p:nvSpPr>
          <p:cNvPr id="139" name="Tijdelijke aanduiding voor tekst 412">
            <a:extLst>
              <a:ext uri="{FF2B5EF4-FFF2-40B4-BE49-F238E27FC236}">
                <a16:creationId xmlns:a16="http://schemas.microsoft.com/office/drawing/2014/main" id="{3D77120E-9E1E-4322-95A1-1D4CFCEA633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2180" y="3434425"/>
            <a:ext cx="5400000" cy="360000"/>
          </a:xfrm>
        </p:spPr>
        <p:txBody>
          <a:bodyPr lIns="0" r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spc="9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8786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83417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2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4FBD6-EEA9-D141-8C57-A26E77FFB18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5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670845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6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1080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11298" y="-885712"/>
            <a:ext cx="156944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(100%)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9A9B4F29-9F7E-6943-AC4E-4EFEB6C00FC9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98" name="Rechte verbindingslijn 346">
              <a:extLst>
                <a:ext uri="{FF2B5EF4-FFF2-40B4-BE49-F238E27FC236}">
                  <a16:creationId xmlns:a16="http://schemas.microsoft.com/office/drawing/2014/main" id="{D096E159-23EF-C54C-8227-F1C5F62946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Ovaal 347">
              <a:extLst>
                <a:ext uri="{FF2B5EF4-FFF2-40B4-BE49-F238E27FC236}">
                  <a16:creationId xmlns:a16="http://schemas.microsoft.com/office/drawing/2014/main" id="{E2ECB93D-8648-EC48-9A7A-D95A2C5CD0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00" name="Rechthoek 348">
              <a:extLst>
                <a:ext uri="{FF2B5EF4-FFF2-40B4-BE49-F238E27FC236}">
                  <a16:creationId xmlns:a16="http://schemas.microsoft.com/office/drawing/2014/main" id="{7761A54F-F14C-2040-93BE-AFD1FC55546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01" name="Ovaal 349">
              <a:extLst>
                <a:ext uri="{FF2B5EF4-FFF2-40B4-BE49-F238E27FC236}">
                  <a16:creationId xmlns:a16="http://schemas.microsoft.com/office/drawing/2014/main" id="{EC982550-79F1-3F41-B1ED-22D158024FE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02" name="Rechthoek 350">
              <a:extLst>
                <a:ext uri="{FF2B5EF4-FFF2-40B4-BE49-F238E27FC236}">
                  <a16:creationId xmlns:a16="http://schemas.microsoft.com/office/drawing/2014/main" id="{2DD11236-FAB0-6245-9A92-09B86CC1963F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03" name="Ovaal 351">
              <a:extLst>
                <a:ext uri="{FF2B5EF4-FFF2-40B4-BE49-F238E27FC236}">
                  <a16:creationId xmlns:a16="http://schemas.microsoft.com/office/drawing/2014/main" id="{CB70E13F-9214-3340-BFF5-CC1289BCAAE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04" name="Ovaal 352">
              <a:extLst>
                <a:ext uri="{FF2B5EF4-FFF2-40B4-BE49-F238E27FC236}">
                  <a16:creationId xmlns:a16="http://schemas.microsoft.com/office/drawing/2014/main" id="{67B72B1A-6FB2-2B4D-AD46-EC39E7024CC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05" name="Rechthoek 353">
              <a:extLst>
                <a:ext uri="{FF2B5EF4-FFF2-40B4-BE49-F238E27FC236}">
                  <a16:creationId xmlns:a16="http://schemas.microsoft.com/office/drawing/2014/main" id="{21C4D7FA-8B6D-6748-B274-1B54A59C125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06" name="Meer informatie">
              <a:extLst>
                <a:ext uri="{FF2B5EF4-FFF2-40B4-BE49-F238E27FC236}">
                  <a16:creationId xmlns:a16="http://schemas.microsoft.com/office/drawing/2014/main" id="{9EDD1967-0B2F-5545-9281-EDBD701E0956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F7E117E4-B637-3449-BC0E-99A34C002E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hthoek 424">
                <a:extLst>
                  <a:ext uri="{FF2B5EF4-FFF2-40B4-BE49-F238E27FC236}">
                    <a16:creationId xmlns:a16="http://schemas.microsoft.com/office/drawing/2014/main" id="{9B8F36C1-1BA9-8F4F-8AE5-8F9246BFC0DD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78" name="Rechte verbindingslijn 425">
                <a:extLst>
                  <a:ext uri="{FF2B5EF4-FFF2-40B4-BE49-F238E27FC236}">
                    <a16:creationId xmlns:a16="http://schemas.microsoft.com/office/drawing/2014/main" id="{F93A8450-4FAB-CE4B-BA8B-8E4C298BCD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07" name="Rechthoek 355">
              <a:extLst>
                <a:ext uri="{FF2B5EF4-FFF2-40B4-BE49-F238E27FC236}">
                  <a16:creationId xmlns:a16="http://schemas.microsoft.com/office/drawing/2014/main" id="{A15CAA00-6900-3047-A9B3-17EB40C25BA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08" name="Ovaal 356">
              <a:extLst>
                <a:ext uri="{FF2B5EF4-FFF2-40B4-BE49-F238E27FC236}">
                  <a16:creationId xmlns:a16="http://schemas.microsoft.com/office/drawing/2014/main" id="{1B849606-0E7A-6E47-AE4C-E7405A008FC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9" name="Rechte verbindingslijn 357">
              <a:extLst>
                <a:ext uri="{FF2B5EF4-FFF2-40B4-BE49-F238E27FC236}">
                  <a16:creationId xmlns:a16="http://schemas.microsoft.com/office/drawing/2014/main" id="{A5634BF2-9313-4F4B-8DD0-CBAA5FD8E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10" name="Groep 358">
              <a:extLst>
                <a:ext uri="{FF2B5EF4-FFF2-40B4-BE49-F238E27FC236}">
                  <a16:creationId xmlns:a16="http://schemas.microsoft.com/office/drawing/2014/main" id="{F029AFDD-2188-5149-B89D-6A4A903F65B7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23" name="Rechthoek 371">
                <a:extLst>
                  <a:ext uri="{FF2B5EF4-FFF2-40B4-BE49-F238E27FC236}">
                    <a16:creationId xmlns:a16="http://schemas.microsoft.com/office/drawing/2014/main" id="{176F6D78-F20C-7E44-8C3A-EC0252540A7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24" name="Rechte verbindingslijn 372">
                <a:extLst>
                  <a:ext uri="{FF2B5EF4-FFF2-40B4-BE49-F238E27FC236}">
                    <a16:creationId xmlns:a16="http://schemas.microsoft.com/office/drawing/2014/main" id="{7189EE6A-4A0B-0244-86D9-0EED5D85125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Rechte verbindingslijn 373">
                <a:extLst>
                  <a:ext uri="{FF2B5EF4-FFF2-40B4-BE49-F238E27FC236}">
                    <a16:creationId xmlns:a16="http://schemas.microsoft.com/office/drawing/2014/main" id="{B3E7A3A4-A4C5-3B4C-B9DD-814714B0C30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Rechthoek 374">
                <a:extLst>
                  <a:ext uri="{FF2B5EF4-FFF2-40B4-BE49-F238E27FC236}">
                    <a16:creationId xmlns:a16="http://schemas.microsoft.com/office/drawing/2014/main" id="{9ECE4117-4733-8B42-B295-F8718FBBC52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7" name="Groep 375">
                <a:extLst>
                  <a:ext uri="{FF2B5EF4-FFF2-40B4-BE49-F238E27FC236}">
                    <a16:creationId xmlns:a16="http://schemas.microsoft.com/office/drawing/2014/main" id="{FB9098FA-2895-D84E-B0B4-1D53F8E96673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67" name="Groep 414">
                  <a:extLst>
                    <a:ext uri="{FF2B5EF4-FFF2-40B4-BE49-F238E27FC236}">
                      <a16:creationId xmlns:a16="http://schemas.microsoft.com/office/drawing/2014/main" id="{CA7E7EB5-7E8B-8A47-AD7C-C325EC0E2C9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71" name="Rechte verbindingslijn 418">
                    <a:extLst>
                      <a:ext uri="{FF2B5EF4-FFF2-40B4-BE49-F238E27FC236}">
                        <a16:creationId xmlns:a16="http://schemas.microsoft.com/office/drawing/2014/main" id="{DEAAE47E-D302-5B46-A2D9-1EAC630AA9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" name="Rechte verbindingslijn 419">
                    <a:extLst>
                      <a:ext uri="{FF2B5EF4-FFF2-40B4-BE49-F238E27FC236}">
                        <a16:creationId xmlns:a16="http://schemas.microsoft.com/office/drawing/2014/main" id="{1105D1F6-B28D-D447-8923-CE56B9E380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3" name="Rechte verbindingslijn 420">
                    <a:extLst>
                      <a:ext uri="{FF2B5EF4-FFF2-40B4-BE49-F238E27FC236}">
                        <a16:creationId xmlns:a16="http://schemas.microsoft.com/office/drawing/2014/main" id="{E50DB527-3887-B244-A134-5E2BAB5E57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4" name="Rechte verbindingslijn 421">
                    <a:extLst>
                      <a:ext uri="{FF2B5EF4-FFF2-40B4-BE49-F238E27FC236}">
                        <a16:creationId xmlns:a16="http://schemas.microsoft.com/office/drawing/2014/main" id="{CA93B196-4109-3E44-8EF6-D83EC82D8A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5" name="Rechte verbindingslijn 422">
                    <a:extLst>
                      <a:ext uri="{FF2B5EF4-FFF2-40B4-BE49-F238E27FC236}">
                        <a16:creationId xmlns:a16="http://schemas.microsoft.com/office/drawing/2014/main" id="{508BAFAD-E707-D444-9A67-84168A7B8C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68" name="Groep 415">
                  <a:extLst>
                    <a:ext uri="{FF2B5EF4-FFF2-40B4-BE49-F238E27FC236}">
                      <a16:creationId xmlns:a16="http://schemas.microsoft.com/office/drawing/2014/main" id="{EE9DDE48-56A6-8E4A-808A-E80FB3C3F3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9" name="Rechthoek 416">
                    <a:extLst>
                      <a:ext uri="{FF2B5EF4-FFF2-40B4-BE49-F238E27FC236}">
                        <a16:creationId xmlns:a16="http://schemas.microsoft.com/office/drawing/2014/main" id="{293EB3F5-66C4-DC4A-90FF-31603C7326E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70" name="Pijl: punthaak 417">
                    <a:extLst>
                      <a:ext uri="{FF2B5EF4-FFF2-40B4-BE49-F238E27FC236}">
                        <a16:creationId xmlns:a16="http://schemas.microsoft.com/office/drawing/2014/main" id="{1757E83A-6226-4A41-BA68-10F062BD029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Groep 376">
                <a:extLst>
                  <a:ext uri="{FF2B5EF4-FFF2-40B4-BE49-F238E27FC236}">
                    <a16:creationId xmlns:a16="http://schemas.microsoft.com/office/drawing/2014/main" id="{D8C66DDC-6071-F841-B860-F6C7D1C7AF4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58" name="Groep 405">
                  <a:extLst>
                    <a:ext uri="{FF2B5EF4-FFF2-40B4-BE49-F238E27FC236}">
                      <a16:creationId xmlns:a16="http://schemas.microsoft.com/office/drawing/2014/main" id="{04BABD2C-6093-5B41-A72A-42F48B2B9EDC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62" name="Rechte verbindingslijn 409">
                    <a:extLst>
                      <a:ext uri="{FF2B5EF4-FFF2-40B4-BE49-F238E27FC236}">
                        <a16:creationId xmlns:a16="http://schemas.microsoft.com/office/drawing/2014/main" id="{0BB5344D-1E81-2741-9A3B-62B4A5A9D0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3" name="Rechte verbindingslijn 410">
                    <a:extLst>
                      <a:ext uri="{FF2B5EF4-FFF2-40B4-BE49-F238E27FC236}">
                        <a16:creationId xmlns:a16="http://schemas.microsoft.com/office/drawing/2014/main" id="{20D80269-FEE8-8A48-B5F5-8D88B0576E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4" name="Rechte verbindingslijn 411">
                    <a:extLst>
                      <a:ext uri="{FF2B5EF4-FFF2-40B4-BE49-F238E27FC236}">
                        <a16:creationId xmlns:a16="http://schemas.microsoft.com/office/drawing/2014/main" id="{A68BF91F-5AD2-824B-A39A-3E1FD66AD3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5" name="Rechte verbindingslijn 412">
                    <a:extLst>
                      <a:ext uri="{FF2B5EF4-FFF2-40B4-BE49-F238E27FC236}">
                        <a16:creationId xmlns:a16="http://schemas.microsoft.com/office/drawing/2014/main" id="{292397D1-E909-C848-BB5A-AB7294E1BB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6" name="Rechte verbindingslijn 413">
                    <a:extLst>
                      <a:ext uri="{FF2B5EF4-FFF2-40B4-BE49-F238E27FC236}">
                        <a16:creationId xmlns:a16="http://schemas.microsoft.com/office/drawing/2014/main" id="{233CC8E0-650F-9849-82A4-8F3F73896C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59" name="Groep 406">
                  <a:extLst>
                    <a:ext uri="{FF2B5EF4-FFF2-40B4-BE49-F238E27FC236}">
                      <a16:creationId xmlns:a16="http://schemas.microsoft.com/office/drawing/2014/main" id="{FF727167-6CF9-954A-BD25-D421E9D1E659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0" name="Rechthoek 407">
                    <a:extLst>
                      <a:ext uri="{FF2B5EF4-FFF2-40B4-BE49-F238E27FC236}">
                        <a16:creationId xmlns:a16="http://schemas.microsoft.com/office/drawing/2014/main" id="{C22E66DE-59BE-D245-BA3B-DB5AC4A033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1" name="Pijl: punthaak 408">
                    <a:extLst>
                      <a:ext uri="{FF2B5EF4-FFF2-40B4-BE49-F238E27FC236}">
                        <a16:creationId xmlns:a16="http://schemas.microsoft.com/office/drawing/2014/main" id="{A6E10AFA-3DF1-3845-A66D-8FAC93A0BE0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129" name="Rechte verbindingslijn 377">
                <a:extLst>
                  <a:ext uri="{FF2B5EF4-FFF2-40B4-BE49-F238E27FC236}">
                    <a16:creationId xmlns:a16="http://schemas.microsoft.com/office/drawing/2014/main" id="{9EA95F55-14B8-3C4D-B761-A026E52CD7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30" name="Rechte verbindingslijn 378">
                <a:extLst>
                  <a:ext uri="{FF2B5EF4-FFF2-40B4-BE49-F238E27FC236}">
                    <a16:creationId xmlns:a16="http://schemas.microsoft.com/office/drawing/2014/main" id="{EDFEA765-9BA4-4342-B8A1-4682C72F4D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31" name="Groep 379">
                <a:extLst>
                  <a:ext uri="{FF2B5EF4-FFF2-40B4-BE49-F238E27FC236}">
                    <a16:creationId xmlns:a16="http://schemas.microsoft.com/office/drawing/2014/main" id="{FCC2EAB5-F09F-4A41-822E-F2C5233AAB6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47" name="Rechthoek 394">
                  <a:extLst>
                    <a:ext uri="{FF2B5EF4-FFF2-40B4-BE49-F238E27FC236}">
                      <a16:creationId xmlns:a16="http://schemas.microsoft.com/office/drawing/2014/main" id="{0AE6F665-E6A8-7746-8711-7045DF8DC6B9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8" name="Groep 395">
                  <a:extLst>
                    <a:ext uri="{FF2B5EF4-FFF2-40B4-BE49-F238E27FC236}">
                      <a16:creationId xmlns:a16="http://schemas.microsoft.com/office/drawing/2014/main" id="{BC3D0957-1F0E-EA45-B2AC-02E530CE6DA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49" name="Groep 396">
                    <a:extLst>
                      <a:ext uri="{FF2B5EF4-FFF2-40B4-BE49-F238E27FC236}">
                        <a16:creationId xmlns:a16="http://schemas.microsoft.com/office/drawing/2014/main" id="{66A00E50-222F-2146-8C06-11294371C5C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53" name="Rechte verbindingslijn 400">
                      <a:extLst>
                        <a:ext uri="{FF2B5EF4-FFF2-40B4-BE49-F238E27FC236}">
                          <a16:creationId xmlns:a16="http://schemas.microsoft.com/office/drawing/2014/main" id="{2AA1EF3D-6D35-F640-A819-700F25654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4" name="Rechte verbindingslijn 401">
                      <a:extLst>
                        <a:ext uri="{FF2B5EF4-FFF2-40B4-BE49-F238E27FC236}">
                          <a16:creationId xmlns:a16="http://schemas.microsoft.com/office/drawing/2014/main" id="{017C6042-4E27-2B48-91AE-9278CCEDFE5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5" name="Rechte verbindingslijn 402">
                      <a:extLst>
                        <a:ext uri="{FF2B5EF4-FFF2-40B4-BE49-F238E27FC236}">
                          <a16:creationId xmlns:a16="http://schemas.microsoft.com/office/drawing/2014/main" id="{7DEB9650-D9B8-5342-8C8E-9588912105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6" name="Rechte verbindingslijn 403">
                      <a:extLst>
                        <a:ext uri="{FF2B5EF4-FFF2-40B4-BE49-F238E27FC236}">
                          <a16:creationId xmlns:a16="http://schemas.microsoft.com/office/drawing/2014/main" id="{265B0460-A29A-634D-ACB0-240C83D7E1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7" name="Rechte verbindingslijn 404">
                      <a:extLst>
                        <a:ext uri="{FF2B5EF4-FFF2-40B4-BE49-F238E27FC236}">
                          <a16:creationId xmlns:a16="http://schemas.microsoft.com/office/drawing/2014/main" id="{29843D57-5E19-7245-9759-C40C681EF49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50" name="Groep 397">
                    <a:extLst>
                      <a:ext uri="{FF2B5EF4-FFF2-40B4-BE49-F238E27FC236}">
                        <a16:creationId xmlns:a16="http://schemas.microsoft.com/office/drawing/2014/main" id="{96149EC2-C65D-1D4C-86DA-7026B88D850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51" name="Rechthoek 398">
                      <a:extLst>
                        <a:ext uri="{FF2B5EF4-FFF2-40B4-BE49-F238E27FC236}">
                          <a16:creationId xmlns:a16="http://schemas.microsoft.com/office/drawing/2014/main" id="{F500C5B6-5F5A-B74D-BE37-616118F47C2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52" name="Pijl: punthaak 399">
                      <a:extLst>
                        <a:ext uri="{FF2B5EF4-FFF2-40B4-BE49-F238E27FC236}">
                          <a16:creationId xmlns:a16="http://schemas.microsoft.com/office/drawing/2014/main" id="{5A65164F-5437-334D-A732-D1B87E14E59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32" name="Groep 380">
                <a:extLst>
                  <a:ext uri="{FF2B5EF4-FFF2-40B4-BE49-F238E27FC236}">
                    <a16:creationId xmlns:a16="http://schemas.microsoft.com/office/drawing/2014/main" id="{C841DCD1-9D00-7C48-B0D6-35AA7FB6290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35" name="Rechthoek 383">
                  <a:extLst>
                    <a:ext uri="{FF2B5EF4-FFF2-40B4-BE49-F238E27FC236}">
                      <a16:creationId xmlns:a16="http://schemas.microsoft.com/office/drawing/2014/main" id="{99486A6B-51AF-084D-A279-99793850DA7E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6" name="Groep 384">
                  <a:extLst>
                    <a:ext uri="{FF2B5EF4-FFF2-40B4-BE49-F238E27FC236}">
                      <a16:creationId xmlns:a16="http://schemas.microsoft.com/office/drawing/2014/main" id="{60A04069-BDA4-DE43-A151-4EDA126E29D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37" name="Groep 385">
                    <a:extLst>
                      <a:ext uri="{FF2B5EF4-FFF2-40B4-BE49-F238E27FC236}">
                        <a16:creationId xmlns:a16="http://schemas.microsoft.com/office/drawing/2014/main" id="{9FA62910-A375-654A-B7B1-185FB7FA0E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42" name="Rechte verbindingslijn 389">
                      <a:extLst>
                        <a:ext uri="{FF2B5EF4-FFF2-40B4-BE49-F238E27FC236}">
                          <a16:creationId xmlns:a16="http://schemas.microsoft.com/office/drawing/2014/main" id="{C883A01A-40D1-594E-8272-D1F83E51249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3" name="Rechte verbindingslijn 390">
                      <a:extLst>
                        <a:ext uri="{FF2B5EF4-FFF2-40B4-BE49-F238E27FC236}">
                          <a16:creationId xmlns:a16="http://schemas.microsoft.com/office/drawing/2014/main" id="{1ACCDE0A-3D8E-514A-9265-2FB44E8A4E4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4" name="Rechte verbindingslijn 391">
                      <a:extLst>
                        <a:ext uri="{FF2B5EF4-FFF2-40B4-BE49-F238E27FC236}">
                          <a16:creationId xmlns:a16="http://schemas.microsoft.com/office/drawing/2014/main" id="{83B2F67A-FAF2-284D-8A20-49C447524B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5" name="Rechte verbindingslijn 392">
                      <a:extLst>
                        <a:ext uri="{FF2B5EF4-FFF2-40B4-BE49-F238E27FC236}">
                          <a16:creationId xmlns:a16="http://schemas.microsoft.com/office/drawing/2014/main" id="{4A90DC1E-5144-B844-BC35-06AA22817D0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6" name="Rechte verbindingslijn 393">
                      <a:extLst>
                        <a:ext uri="{FF2B5EF4-FFF2-40B4-BE49-F238E27FC236}">
                          <a16:creationId xmlns:a16="http://schemas.microsoft.com/office/drawing/2014/main" id="{04E0472B-FFE2-534A-A78E-2EECFB02ACC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38" name="Groep 386">
                    <a:extLst>
                      <a:ext uri="{FF2B5EF4-FFF2-40B4-BE49-F238E27FC236}">
                        <a16:creationId xmlns:a16="http://schemas.microsoft.com/office/drawing/2014/main" id="{6BDB0BD8-73A6-7A44-B156-BC48540401B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39" name="Rechthoek 387">
                      <a:extLst>
                        <a:ext uri="{FF2B5EF4-FFF2-40B4-BE49-F238E27FC236}">
                          <a16:creationId xmlns:a16="http://schemas.microsoft.com/office/drawing/2014/main" id="{0DC27C5B-4ABA-854E-B88F-208D1C5A04A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40" name="Pijl: punthaak 388">
                      <a:extLst>
                        <a:ext uri="{FF2B5EF4-FFF2-40B4-BE49-F238E27FC236}">
                          <a16:creationId xmlns:a16="http://schemas.microsoft.com/office/drawing/2014/main" id="{CCE3070B-CDC6-834F-8841-980C061C437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33" name="Rechthoek 381">
                <a:extLst>
                  <a:ext uri="{FF2B5EF4-FFF2-40B4-BE49-F238E27FC236}">
                    <a16:creationId xmlns:a16="http://schemas.microsoft.com/office/drawing/2014/main" id="{C8D0E8FE-3814-774C-9AC8-A3F0C0CCBA9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34" name="Rechthoek 382">
                <a:extLst>
                  <a:ext uri="{FF2B5EF4-FFF2-40B4-BE49-F238E27FC236}">
                    <a16:creationId xmlns:a16="http://schemas.microsoft.com/office/drawing/2014/main" id="{BD176F24-A534-4249-A378-BDEE0B5919D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11" name="Rechte verbindingslijn 359">
              <a:extLst>
                <a:ext uri="{FF2B5EF4-FFF2-40B4-BE49-F238E27FC236}">
                  <a16:creationId xmlns:a16="http://schemas.microsoft.com/office/drawing/2014/main" id="{070AE47B-AE0E-9B41-91D5-DA3E5CF52D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360">
              <a:extLst>
                <a:ext uri="{FF2B5EF4-FFF2-40B4-BE49-F238E27FC236}">
                  <a16:creationId xmlns:a16="http://schemas.microsoft.com/office/drawing/2014/main" id="{D003A493-C30C-D241-8D52-47638F4A057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3" name="Ovaal 361">
              <a:extLst>
                <a:ext uri="{FF2B5EF4-FFF2-40B4-BE49-F238E27FC236}">
                  <a16:creationId xmlns:a16="http://schemas.microsoft.com/office/drawing/2014/main" id="{D7B42DFC-A6FB-4C4A-9CCD-7367C0B97DAD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14" name="Rechthoek 362">
              <a:extLst>
                <a:ext uri="{FF2B5EF4-FFF2-40B4-BE49-F238E27FC236}">
                  <a16:creationId xmlns:a16="http://schemas.microsoft.com/office/drawing/2014/main" id="{4F7C2314-286B-3A4D-90C4-8BBA3A63E038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5" name="Ovaal 363">
              <a:extLst>
                <a:ext uri="{FF2B5EF4-FFF2-40B4-BE49-F238E27FC236}">
                  <a16:creationId xmlns:a16="http://schemas.microsoft.com/office/drawing/2014/main" id="{0384C0AE-30CF-9647-A496-E7ADF855C94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16" name="Rechthoek 364">
              <a:extLst>
                <a:ext uri="{FF2B5EF4-FFF2-40B4-BE49-F238E27FC236}">
                  <a16:creationId xmlns:a16="http://schemas.microsoft.com/office/drawing/2014/main" id="{6243B6F1-7390-824D-B093-9AA74F8DAC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7" name="Ovaal 365">
              <a:extLst>
                <a:ext uri="{FF2B5EF4-FFF2-40B4-BE49-F238E27FC236}">
                  <a16:creationId xmlns:a16="http://schemas.microsoft.com/office/drawing/2014/main" id="{6489B301-6A43-F047-8D45-58A3B387B83D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18" name="Rechthoek 366">
              <a:extLst>
                <a:ext uri="{FF2B5EF4-FFF2-40B4-BE49-F238E27FC236}">
                  <a16:creationId xmlns:a16="http://schemas.microsoft.com/office/drawing/2014/main" id="{303B36EB-D807-744A-83E4-73E29CBE9A97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19" name="Ovaal 367">
              <a:extLst>
                <a:ext uri="{FF2B5EF4-FFF2-40B4-BE49-F238E27FC236}">
                  <a16:creationId xmlns:a16="http://schemas.microsoft.com/office/drawing/2014/main" id="{40237E7E-D685-724E-B1CF-5653E72B193C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20" name="Rechthoek 368">
              <a:extLst>
                <a:ext uri="{FF2B5EF4-FFF2-40B4-BE49-F238E27FC236}">
                  <a16:creationId xmlns:a16="http://schemas.microsoft.com/office/drawing/2014/main" id="{A020D6FC-E876-F146-9293-D1E0021C94F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21" name="Rechthoek 369">
              <a:extLst>
                <a:ext uri="{FF2B5EF4-FFF2-40B4-BE49-F238E27FC236}">
                  <a16:creationId xmlns:a16="http://schemas.microsoft.com/office/drawing/2014/main" id="{62C556C0-5CB0-1E4B-AB0E-9ECE61D54CA9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22" name="Rechthoek 370">
              <a:extLst>
                <a:ext uri="{FF2B5EF4-FFF2-40B4-BE49-F238E27FC236}">
                  <a16:creationId xmlns:a16="http://schemas.microsoft.com/office/drawing/2014/main" id="{D849570E-A81D-6C49-9A75-A72D68BA05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79" name="Picture 178">
            <a:extLst>
              <a:ext uri="{FF2B5EF4-FFF2-40B4-BE49-F238E27FC236}">
                <a16:creationId xmlns:a16="http://schemas.microsoft.com/office/drawing/2014/main" id="{4CAC0304-0BA5-5646-AD43-733554D267F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5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75% /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684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31" y="-885712"/>
            <a:ext cx="26185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(75% / 25%)</a:t>
            </a:r>
          </a:p>
        </p:txBody>
      </p:sp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495E3EA7-8639-4813-A538-C3F0BF13F0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11955" y="50400"/>
            <a:ext cx="4180045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11315F5-7574-405E-A94A-7B69132D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62" name="Instruction">
            <a:extLst>
              <a:ext uri="{FF2B5EF4-FFF2-40B4-BE49-F238E27FC236}">
                <a16:creationId xmlns:a16="http://schemas.microsoft.com/office/drawing/2014/main" id="{DC553149-0701-453A-BC9A-25369CD534F4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63" name="Groep 362">
              <a:extLst>
                <a:ext uri="{FF2B5EF4-FFF2-40B4-BE49-F238E27FC236}">
                  <a16:creationId xmlns:a16="http://schemas.microsoft.com/office/drawing/2014/main" id="{13C85447-5FD8-46A7-81B3-6C307C99178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90" name="Rechthoek 389">
                <a:extLst>
                  <a:ext uri="{FF2B5EF4-FFF2-40B4-BE49-F238E27FC236}">
                    <a16:creationId xmlns:a16="http://schemas.microsoft.com/office/drawing/2014/main" id="{F49FA2EB-3731-41C3-95A9-5C46B6AAB955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91" name="Rechthoek 390">
                <a:extLst>
                  <a:ext uri="{FF2B5EF4-FFF2-40B4-BE49-F238E27FC236}">
                    <a16:creationId xmlns:a16="http://schemas.microsoft.com/office/drawing/2014/main" id="{9FBEE3E0-FE6D-4E46-8D9E-70CA7C578987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92" name="Tekstvak 391">
                <a:extLst>
                  <a:ext uri="{FF2B5EF4-FFF2-40B4-BE49-F238E27FC236}">
                    <a16:creationId xmlns:a16="http://schemas.microsoft.com/office/drawing/2014/main" id="{4B03CF6C-FAA2-4F59-924E-AB1E33EB651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93" name="Tekstvak 392">
                <a:extLst>
                  <a:ext uri="{FF2B5EF4-FFF2-40B4-BE49-F238E27FC236}">
                    <a16:creationId xmlns:a16="http://schemas.microsoft.com/office/drawing/2014/main" id="{5E8ACA8C-3C7A-4DF5-939F-E9A41B5E5BC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94" name="Picture 3">
                <a:extLst>
                  <a:ext uri="{FF2B5EF4-FFF2-40B4-BE49-F238E27FC236}">
                    <a16:creationId xmlns:a16="http://schemas.microsoft.com/office/drawing/2014/main" id="{440274A5-EC75-499F-BE2A-0C722393BE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5" name="Gelijkbenige driehoek 394">
                <a:extLst>
                  <a:ext uri="{FF2B5EF4-FFF2-40B4-BE49-F238E27FC236}">
                    <a16:creationId xmlns:a16="http://schemas.microsoft.com/office/drawing/2014/main" id="{077D8B49-E833-4772-94AB-6D9D1BE9F79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6" name="Groep 395">
                <a:extLst>
                  <a:ext uri="{FF2B5EF4-FFF2-40B4-BE49-F238E27FC236}">
                    <a16:creationId xmlns:a16="http://schemas.microsoft.com/office/drawing/2014/main" id="{2DA33733-597E-4D77-BF19-AB6459A86C0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401" name="Rechthoek 400">
                  <a:extLst>
                    <a:ext uri="{FF2B5EF4-FFF2-40B4-BE49-F238E27FC236}">
                      <a16:creationId xmlns:a16="http://schemas.microsoft.com/office/drawing/2014/main" id="{134591EB-F337-41B0-BD5A-7A38BC17E36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2" name="Rechthoek 401">
                  <a:extLst>
                    <a:ext uri="{FF2B5EF4-FFF2-40B4-BE49-F238E27FC236}">
                      <a16:creationId xmlns:a16="http://schemas.microsoft.com/office/drawing/2014/main" id="{9683D39E-113B-466E-8ED6-4AC61363B3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3" name="Rechthoek 402">
                  <a:extLst>
                    <a:ext uri="{FF2B5EF4-FFF2-40B4-BE49-F238E27FC236}">
                      <a16:creationId xmlns:a16="http://schemas.microsoft.com/office/drawing/2014/main" id="{C8E54059-7D51-4285-9DE0-8C528952CC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97" name="Groep 396">
                <a:extLst>
                  <a:ext uri="{FF2B5EF4-FFF2-40B4-BE49-F238E27FC236}">
                    <a16:creationId xmlns:a16="http://schemas.microsoft.com/office/drawing/2014/main" id="{2C352379-BD92-40F6-9B6A-D6AE164C7B2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8" name="Rechthoek 397">
                  <a:extLst>
                    <a:ext uri="{FF2B5EF4-FFF2-40B4-BE49-F238E27FC236}">
                      <a16:creationId xmlns:a16="http://schemas.microsoft.com/office/drawing/2014/main" id="{F741873D-9F46-4882-BA33-9A2B17A47FC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9" name="Rechthoek 398">
                  <a:extLst>
                    <a:ext uri="{FF2B5EF4-FFF2-40B4-BE49-F238E27FC236}">
                      <a16:creationId xmlns:a16="http://schemas.microsoft.com/office/drawing/2014/main" id="{F279DB9E-9573-4B82-A752-F25FABFFFB27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0" name="Rechthoek 399">
                  <a:extLst>
                    <a:ext uri="{FF2B5EF4-FFF2-40B4-BE49-F238E27FC236}">
                      <a16:creationId xmlns:a16="http://schemas.microsoft.com/office/drawing/2014/main" id="{1FC55FB5-858F-4228-A766-0C629B29B7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64" name="Meer informatie">
              <a:extLst>
                <a:ext uri="{FF2B5EF4-FFF2-40B4-BE49-F238E27FC236}">
                  <a16:creationId xmlns:a16="http://schemas.microsoft.com/office/drawing/2014/main" id="{8EE9767D-810A-4964-BA06-4872347C5203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87" name="Freeform 101">
                <a:extLst>
                  <a:ext uri="{FF2B5EF4-FFF2-40B4-BE49-F238E27FC236}">
                    <a16:creationId xmlns:a16="http://schemas.microsoft.com/office/drawing/2014/main" id="{F4AF596E-4A19-4622-B6D9-AC5003F3D8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E51C227D-EAA2-4880-95B8-E8F674E7955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89" name="Rechte verbindingslijn 388">
                <a:extLst>
                  <a:ext uri="{FF2B5EF4-FFF2-40B4-BE49-F238E27FC236}">
                    <a16:creationId xmlns:a16="http://schemas.microsoft.com/office/drawing/2014/main" id="{6A5EC766-A5CB-4AAF-BCB5-14FC032D3F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23850446-7DC4-45A8-B936-F3BD3512E216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7CF30E90-8BE6-459B-8081-797DD73D74C3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67" name="Rechte verbindingslijn 366">
              <a:extLst>
                <a:ext uri="{FF2B5EF4-FFF2-40B4-BE49-F238E27FC236}">
                  <a16:creationId xmlns:a16="http://schemas.microsoft.com/office/drawing/2014/main" id="{2B03E53E-F02F-4CD2-B2D8-5611CCC8D4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68" name="Rechte verbindingslijn 367">
              <a:extLst>
                <a:ext uri="{FF2B5EF4-FFF2-40B4-BE49-F238E27FC236}">
                  <a16:creationId xmlns:a16="http://schemas.microsoft.com/office/drawing/2014/main" id="{7DB6C73A-3B41-4DCF-8715-60DAF0B8FF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B05F7813-4AB0-414F-AC0E-C7B12DFC93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70" name="Rechte verbindingslijn 369">
              <a:extLst>
                <a:ext uri="{FF2B5EF4-FFF2-40B4-BE49-F238E27FC236}">
                  <a16:creationId xmlns:a16="http://schemas.microsoft.com/office/drawing/2014/main" id="{A0DA49FF-258E-4DAA-81FF-2EF2DCD546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1" name="Ovaal 370">
              <a:extLst>
                <a:ext uri="{FF2B5EF4-FFF2-40B4-BE49-F238E27FC236}">
                  <a16:creationId xmlns:a16="http://schemas.microsoft.com/office/drawing/2014/main" id="{FE759E15-8425-46B4-9B04-03378269838B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3BFFB813-54A3-4416-9E39-5EE42B84F28E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73" name="Groep 372">
              <a:extLst>
                <a:ext uri="{FF2B5EF4-FFF2-40B4-BE49-F238E27FC236}">
                  <a16:creationId xmlns:a16="http://schemas.microsoft.com/office/drawing/2014/main" id="{8AC9CDA0-586A-4A6C-AAC5-959C3D11ABD9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4" name="Rechthoek 383">
                <a:extLst>
                  <a:ext uri="{FF2B5EF4-FFF2-40B4-BE49-F238E27FC236}">
                    <a16:creationId xmlns:a16="http://schemas.microsoft.com/office/drawing/2014/main" id="{20926BB7-2189-4385-BDB5-6668DCBFE3D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06823F2-A226-40FC-A450-E783EE7E25E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86" name="Gelijkbenige driehoek 385">
                <a:extLst>
                  <a:ext uri="{FF2B5EF4-FFF2-40B4-BE49-F238E27FC236}">
                    <a16:creationId xmlns:a16="http://schemas.microsoft.com/office/drawing/2014/main" id="{D9F98FC8-E6B9-4E87-B175-9D174214AB7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74" name="Groep 373">
              <a:extLst>
                <a:ext uri="{FF2B5EF4-FFF2-40B4-BE49-F238E27FC236}">
                  <a16:creationId xmlns:a16="http://schemas.microsoft.com/office/drawing/2014/main" id="{8D5CE71D-B55E-4A80-834A-D2710D3F725E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78" name="Rechthoek 377">
                <a:extLst>
                  <a:ext uri="{FF2B5EF4-FFF2-40B4-BE49-F238E27FC236}">
                    <a16:creationId xmlns:a16="http://schemas.microsoft.com/office/drawing/2014/main" id="{2E6D9B0C-884A-4468-8999-A094275C37B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9" name="Ovaal 378">
                <a:extLst>
                  <a:ext uri="{FF2B5EF4-FFF2-40B4-BE49-F238E27FC236}">
                    <a16:creationId xmlns:a16="http://schemas.microsoft.com/office/drawing/2014/main" id="{3C3A2645-0516-4C36-A09B-15ABC3F1CD2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80" name="Vrije vorm: vorm 379">
                <a:extLst>
                  <a:ext uri="{FF2B5EF4-FFF2-40B4-BE49-F238E27FC236}">
                    <a16:creationId xmlns:a16="http://schemas.microsoft.com/office/drawing/2014/main" id="{F4D02378-C2CD-4C9E-A83D-9B3956B25DA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81" name="Rechthoek: afgeronde hoeken 380">
                <a:extLst>
                  <a:ext uri="{FF2B5EF4-FFF2-40B4-BE49-F238E27FC236}">
                    <a16:creationId xmlns:a16="http://schemas.microsoft.com/office/drawing/2014/main" id="{228C8CB9-CDBD-437F-8287-D88E268799A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82" name="Rechte verbindingslijn 381">
                <a:extLst>
                  <a:ext uri="{FF2B5EF4-FFF2-40B4-BE49-F238E27FC236}">
                    <a16:creationId xmlns:a16="http://schemas.microsoft.com/office/drawing/2014/main" id="{F72464C4-1ED6-4F99-ABE9-CD194F5973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4C24ADB9-DAB4-45E1-AFE7-213ED83B47D6}"/>
                  </a:ext>
                </a:extLst>
              </p:cNvPr>
              <p:cNvCxnSpPr>
                <a:cxnSpLocks/>
                <a:stCxn id="38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5" name="Ovaal 374">
              <a:extLst>
                <a:ext uri="{FF2B5EF4-FFF2-40B4-BE49-F238E27FC236}">
                  <a16:creationId xmlns:a16="http://schemas.microsoft.com/office/drawing/2014/main" id="{163FF454-F9DD-4119-9D29-9D6B628543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600CA457-966A-41EE-84B3-B50B686D148D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77" name="Rechte verbindingslijn 376">
              <a:extLst>
                <a:ext uri="{FF2B5EF4-FFF2-40B4-BE49-F238E27FC236}">
                  <a16:creationId xmlns:a16="http://schemas.microsoft.com/office/drawing/2014/main" id="{C703DCEE-48BC-42FA-939F-BDB1AE203D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18CC322F-651E-724C-9F3D-2A5504C48B97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7299E80B-3288-644E-83AE-6AAFDAF1A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DDBB335D-D886-DD43-B8C3-AC49F064E5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1178F715-B3EE-9242-89F8-93E14855458D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3" name="Ovaal 349">
              <a:extLst>
                <a:ext uri="{FF2B5EF4-FFF2-40B4-BE49-F238E27FC236}">
                  <a16:creationId xmlns:a16="http://schemas.microsoft.com/office/drawing/2014/main" id="{B321F878-3910-F54C-8092-C24E9925F248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4" name="Rechthoek 350">
              <a:extLst>
                <a:ext uri="{FF2B5EF4-FFF2-40B4-BE49-F238E27FC236}">
                  <a16:creationId xmlns:a16="http://schemas.microsoft.com/office/drawing/2014/main" id="{D9DC1325-44C5-7F4E-8CA6-99739644721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5" name="Ovaal 351">
              <a:extLst>
                <a:ext uri="{FF2B5EF4-FFF2-40B4-BE49-F238E27FC236}">
                  <a16:creationId xmlns:a16="http://schemas.microsoft.com/office/drawing/2014/main" id="{E589E12C-1693-AA45-AA9F-C662F2803331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6" name="Ovaal 352">
              <a:extLst>
                <a:ext uri="{FF2B5EF4-FFF2-40B4-BE49-F238E27FC236}">
                  <a16:creationId xmlns:a16="http://schemas.microsoft.com/office/drawing/2014/main" id="{F120797A-54B5-364A-9E5D-9827A138D675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7" name="Rechthoek 353">
              <a:extLst>
                <a:ext uri="{FF2B5EF4-FFF2-40B4-BE49-F238E27FC236}">
                  <a16:creationId xmlns:a16="http://schemas.microsoft.com/office/drawing/2014/main" id="{BDEC5D15-812A-EC42-91C7-2C38C1E5831A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48" name="Meer informatie">
              <a:extLst>
                <a:ext uri="{FF2B5EF4-FFF2-40B4-BE49-F238E27FC236}">
                  <a16:creationId xmlns:a16="http://schemas.microsoft.com/office/drawing/2014/main" id="{3F6E6815-52A3-AE41-B1F8-219916D7C374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66" name="Freeform 101">
                <a:extLst>
                  <a:ext uri="{FF2B5EF4-FFF2-40B4-BE49-F238E27FC236}">
                    <a16:creationId xmlns:a16="http://schemas.microsoft.com/office/drawing/2014/main" id="{5FE37A7F-8BC2-D54E-AD53-03A6FFBD3A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67" name="Rechthoek 424">
                <a:extLst>
                  <a:ext uri="{FF2B5EF4-FFF2-40B4-BE49-F238E27FC236}">
                    <a16:creationId xmlns:a16="http://schemas.microsoft.com/office/drawing/2014/main" id="{4495A01A-EEF1-3D48-A826-44B8C1939CC9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68" name="Rechte verbindingslijn 425">
                <a:extLst>
                  <a:ext uri="{FF2B5EF4-FFF2-40B4-BE49-F238E27FC236}">
                    <a16:creationId xmlns:a16="http://schemas.microsoft.com/office/drawing/2014/main" id="{C461BF3A-B040-8643-8804-2FBCCE5E461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Rechthoek 355">
              <a:extLst>
                <a:ext uri="{FF2B5EF4-FFF2-40B4-BE49-F238E27FC236}">
                  <a16:creationId xmlns:a16="http://schemas.microsoft.com/office/drawing/2014/main" id="{C6B8B958-DF0C-F344-8735-EA92302E685A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0" name="Ovaal 356">
              <a:extLst>
                <a:ext uri="{FF2B5EF4-FFF2-40B4-BE49-F238E27FC236}">
                  <a16:creationId xmlns:a16="http://schemas.microsoft.com/office/drawing/2014/main" id="{4B31E6C7-BEE0-8642-AC96-B3F5F5D796E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357">
              <a:extLst>
                <a:ext uri="{FF2B5EF4-FFF2-40B4-BE49-F238E27FC236}">
                  <a16:creationId xmlns:a16="http://schemas.microsoft.com/office/drawing/2014/main" id="{7B697922-5EE5-E245-B533-7996D1BF87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2" name="Groep 358">
              <a:extLst>
                <a:ext uri="{FF2B5EF4-FFF2-40B4-BE49-F238E27FC236}">
                  <a16:creationId xmlns:a16="http://schemas.microsoft.com/office/drawing/2014/main" id="{6A8E7EFA-B8BB-D247-8CA2-02A77AAFB3C1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13" name="Rechthoek 371">
                <a:extLst>
                  <a:ext uri="{FF2B5EF4-FFF2-40B4-BE49-F238E27FC236}">
                    <a16:creationId xmlns:a16="http://schemas.microsoft.com/office/drawing/2014/main" id="{F933DD80-3BA4-AD4C-BBD2-B6AA2B1BC669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14" name="Rechte verbindingslijn 372">
                <a:extLst>
                  <a:ext uri="{FF2B5EF4-FFF2-40B4-BE49-F238E27FC236}">
                    <a16:creationId xmlns:a16="http://schemas.microsoft.com/office/drawing/2014/main" id="{08A248F7-1941-EA41-B67E-4020362389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Rechte verbindingslijn 373">
                <a:extLst>
                  <a:ext uri="{FF2B5EF4-FFF2-40B4-BE49-F238E27FC236}">
                    <a16:creationId xmlns:a16="http://schemas.microsoft.com/office/drawing/2014/main" id="{A79454C9-3A97-A240-B666-3EA3789FC07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Rechthoek 374">
                <a:extLst>
                  <a:ext uri="{FF2B5EF4-FFF2-40B4-BE49-F238E27FC236}">
                    <a16:creationId xmlns:a16="http://schemas.microsoft.com/office/drawing/2014/main" id="{9825E833-34A8-554A-9319-62FF376B39C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7" name="Groep 375">
                <a:extLst>
                  <a:ext uri="{FF2B5EF4-FFF2-40B4-BE49-F238E27FC236}">
                    <a16:creationId xmlns:a16="http://schemas.microsoft.com/office/drawing/2014/main" id="{EEA09AFB-CEA2-D946-B0F7-AC524B930FA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57" name="Groep 414">
                  <a:extLst>
                    <a:ext uri="{FF2B5EF4-FFF2-40B4-BE49-F238E27FC236}">
                      <a16:creationId xmlns:a16="http://schemas.microsoft.com/office/drawing/2014/main" id="{5E56CE56-0BBC-2041-A035-ACD32D169E7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61" name="Rechte verbindingslijn 418">
                    <a:extLst>
                      <a:ext uri="{FF2B5EF4-FFF2-40B4-BE49-F238E27FC236}">
                        <a16:creationId xmlns:a16="http://schemas.microsoft.com/office/drawing/2014/main" id="{9CD28309-35AE-B94F-AE53-79BF4314D8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2" name="Rechte verbindingslijn 419">
                    <a:extLst>
                      <a:ext uri="{FF2B5EF4-FFF2-40B4-BE49-F238E27FC236}">
                        <a16:creationId xmlns:a16="http://schemas.microsoft.com/office/drawing/2014/main" id="{707D0350-EA75-9242-A472-161F862CC1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3" name="Rechte verbindingslijn 420">
                    <a:extLst>
                      <a:ext uri="{FF2B5EF4-FFF2-40B4-BE49-F238E27FC236}">
                        <a16:creationId xmlns:a16="http://schemas.microsoft.com/office/drawing/2014/main" id="{C97A2F1D-4186-6F4E-921F-482934838D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421">
                    <a:extLst>
                      <a:ext uri="{FF2B5EF4-FFF2-40B4-BE49-F238E27FC236}">
                        <a16:creationId xmlns:a16="http://schemas.microsoft.com/office/drawing/2014/main" id="{B1DBDA9F-57D6-5246-938A-1353916C73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5" name="Rechte verbindingslijn 422">
                    <a:extLst>
                      <a:ext uri="{FF2B5EF4-FFF2-40B4-BE49-F238E27FC236}">
                        <a16:creationId xmlns:a16="http://schemas.microsoft.com/office/drawing/2014/main" id="{CCF8D7B1-C0BA-B043-BF55-A5A6C27D34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58" name="Groep 415">
                  <a:extLst>
                    <a:ext uri="{FF2B5EF4-FFF2-40B4-BE49-F238E27FC236}">
                      <a16:creationId xmlns:a16="http://schemas.microsoft.com/office/drawing/2014/main" id="{1531EE36-4262-B042-8D53-43BB324F873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9" name="Rechthoek 416">
                    <a:extLst>
                      <a:ext uri="{FF2B5EF4-FFF2-40B4-BE49-F238E27FC236}">
                        <a16:creationId xmlns:a16="http://schemas.microsoft.com/office/drawing/2014/main" id="{66BC4877-29DC-F743-BE2F-91635E147C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0" name="Pijl: punthaak 417">
                    <a:extLst>
                      <a:ext uri="{FF2B5EF4-FFF2-40B4-BE49-F238E27FC236}">
                        <a16:creationId xmlns:a16="http://schemas.microsoft.com/office/drawing/2014/main" id="{A61CF277-FEF6-3E49-A6B8-97DC1038DF9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18" name="Groep 376">
                <a:extLst>
                  <a:ext uri="{FF2B5EF4-FFF2-40B4-BE49-F238E27FC236}">
                    <a16:creationId xmlns:a16="http://schemas.microsoft.com/office/drawing/2014/main" id="{18535CBF-20D4-3441-8BA8-A9763D4F01A3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48" name="Groep 405">
                  <a:extLst>
                    <a:ext uri="{FF2B5EF4-FFF2-40B4-BE49-F238E27FC236}">
                      <a16:creationId xmlns:a16="http://schemas.microsoft.com/office/drawing/2014/main" id="{6EA73787-0634-AF4C-A50D-ECB6894E1FE1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52" name="Rechte verbindingslijn 409">
                    <a:extLst>
                      <a:ext uri="{FF2B5EF4-FFF2-40B4-BE49-F238E27FC236}">
                        <a16:creationId xmlns:a16="http://schemas.microsoft.com/office/drawing/2014/main" id="{6E57BFBC-0EDE-4D41-B1F6-BF2F149ADE7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3" name="Rechte verbindingslijn 410">
                    <a:extLst>
                      <a:ext uri="{FF2B5EF4-FFF2-40B4-BE49-F238E27FC236}">
                        <a16:creationId xmlns:a16="http://schemas.microsoft.com/office/drawing/2014/main" id="{1ECC0213-7BFD-834F-A6DE-FDA419023F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4" name="Rechte verbindingslijn 411">
                    <a:extLst>
                      <a:ext uri="{FF2B5EF4-FFF2-40B4-BE49-F238E27FC236}">
                        <a16:creationId xmlns:a16="http://schemas.microsoft.com/office/drawing/2014/main" id="{AC5F745D-696D-7443-B537-A61E779E90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5" name="Rechte verbindingslijn 412">
                    <a:extLst>
                      <a:ext uri="{FF2B5EF4-FFF2-40B4-BE49-F238E27FC236}">
                        <a16:creationId xmlns:a16="http://schemas.microsoft.com/office/drawing/2014/main" id="{C5C5A19A-4475-CC43-A576-51B0CFDC38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6" name="Rechte verbindingslijn 413">
                    <a:extLst>
                      <a:ext uri="{FF2B5EF4-FFF2-40B4-BE49-F238E27FC236}">
                        <a16:creationId xmlns:a16="http://schemas.microsoft.com/office/drawing/2014/main" id="{CA49FFF1-1226-C54E-BADB-9B03F5CD7E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49" name="Groep 406">
                  <a:extLst>
                    <a:ext uri="{FF2B5EF4-FFF2-40B4-BE49-F238E27FC236}">
                      <a16:creationId xmlns:a16="http://schemas.microsoft.com/office/drawing/2014/main" id="{89B73D61-9DED-3447-AC3D-791EB566B91A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0" name="Rechthoek 407">
                    <a:extLst>
                      <a:ext uri="{FF2B5EF4-FFF2-40B4-BE49-F238E27FC236}">
                        <a16:creationId xmlns:a16="http://schemas.microsoft.com/office/drawing/2014/main" id="{65D81367-7AEF-3B43-BB6A-845F501762A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51" name="Pijl: punthaak 408">
                    <a:extLst>
                      <a:ext uri="{FF2B5EF4-FFF2-40B4-BE49-F238E27FC236}">
                        <a16:creationId xmlns:a16="http://schemas.microsoft.com/office/drawing/2014/main" id="{AEEFAEA3-9375-384B-B52B-029EBBF1171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19" name="Rechte verbindingslijn 377">
                <a:extLst>
                  <a:ext uri="{FF2B5EF4-FFF2-40B4-BE49-F238E27FC236}">
                    <a16:creationId xmlns:a16="http://schemas.microsoft.com/office/drawing/2014/main" id="{62B530A2-0A67-CF46-8F7C-7054C63B39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20" name="Rechte verbindingslijn 378">
                <a:extLst>
                  <a:ext uri="{FF2B5EF4-FFF2-40B4-BE49-F238E27FC236}">
                    <a16:creationId xmlns:a16="http://schemas.microsoft.com/office/drawing/2014/main" id="{3E2DFAE5-6E01-3641-B78A-310BAC565D3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21" name="Groep 379">
                <a:extLst>
                  <a:ext uri="{FF2B5EF4-FFF2-40B4-BE49-F238E27FC236}">
                    <a16:creationId xmlns:a16="http://schemas.microsoft.com/office/drawing/2014/main" id="{C9771406-C36E-7F41-9FA1-9F869002E05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36" name="Rechthoek 394">
                  <a:extLst>
                    <a:ext uri="{FF2B5EF4-FFF2-40B4-BE49-F238E27FC236}">
                      <a16:creationId xmlns:a16="http://schemas.microsoft.com/office/drawing/2014/main" id="{C9C4FB7B-226F-844F-BE84-62686827473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7" name="Groep 395">
                  <a:extLst>
                    <a:ext uri="{FF2B5EF4-FFF2-40B4-BE49-F238E27FC236}">
                      <a16:creationId xmlns:a16="http://schemas.microsoft.com/office/drawing/2014/main" id="{2FB4178A-75A0-334E-AD41-648FA04F0D8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38" name="Groep 396">
                    <a:extLst>
                      <a:ext uri="{FF2B5EF4-FFF2-40B4-BE49-F238E27FC236}">
                        <a16:creationId xmlns:a16="http://schemas.microsoft.com/office/drawing/2014/main" id="{D0968D6A-7355-F94F-94F3-3A79BC1DCDB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42" name="Rechte verbindingslijn 400">
                      <a:extLst>
                        <a:ext uri="{FF2B5EF4-FFF2-40B4-BE49-F238E27FC236}">
                          <a16:creationId xmlns:a16="http://schemas.microsoft.com/office/drawing/2014/main" id="{AFF71DB1-67D2-F043-9AA1-5277D81494C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3" name="Rechte verbindingslijn 401">
                      <a:extLst>
                        <a:ext uri="{FF2B5EF4-FFF2-40B4-BE49-F238E27FC236}">
                          <a16:creationId xmlns:a16="http://schemas.microsoft.com/office/drawing/2014/main" id="{DB5BF969-3528-8E4F-A8F7-452B08C2D67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4" name="Rechte verbindingslijn 402">
                      <a:extLst>
                        <a:ext uri="{FF2B5EF4-FFF2-40B4-BE49-F238E27FC236}">
                          <a16:creationId xmlns:a16="http://schemas.microsoft.com/office/drawing/2014/main" id="{23CEBD53-C646-6A43-8184-1FAAAB6F745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5" name="Rechte verbindingslijn 403">
                      <a:extLst>
                        <a:ext uri="{FF2B5EF4-FFF2-40B4-BE49-F238E27FC236}">
                          <a16:creationId xmlns:a16="http://schemas.microsoft.com/office/drawing/2014/main" id="{71BC394A-CFA8-1B45-805C-1EDF312D36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6" name="Rechte verbindingslijn 404">
                      <a:extLst>
                        <a:ext uri="{FF2B5EF4-FFF2-40B4-BE49-F238E27FC236}">
                          <a16:creationId xmlns:a16="http://schemas.microsoft.com/office/drawing/2014/main" id="{21644864-0EF3-E54E-92BA-AEF167CC75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39" name="Groep 397">
                    <a:extLst>
                      <a:ext uri="{FF2B5EF4-FFF2-40B4-BE49-F238E27FC236}">
                        <a16:creationId xmlns:a16="http://schemas.microsoft.com/office/drawing/2014/main" id="{2B074A9D-27EE-4E47-8B93-C1D56E7944E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0" name="Rechthoek 398">
                      <a:extLst>
                        <a:ext uri="{FF2B5EF4-FFF2-40B4-BE49-F238E27FC236}">
                          <a16:creationId xmlns:a16="http://schemas.microsoft.com/office/drawing/2014/main" id="{9E257C4C-926A-4642-B922-1FE370FC0DA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41" name="Pijl: punthaak 399">
                      <a:extLst>
                        <a:ext uri="{FF2B5EF4-FFF2-40B4-BE49-F238E27FC236}">
                          <a16:creationId xmlns:a16="http://schemas.microsoft.com/office/drawing/2014/main" id="{E1110512-C51D-7040-BF10-24158A74372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2" name="Groep 380">
                <a:extLst>
                  <a:ext uri="{FF2B5EF4-FFF2-40B4-BE49-F238E27FC236}">
                    <a16:creationId xmlns:a16="http://schemas.microsoft.com/office/drawing/2014/main" id="{841AF5DF-9760-094F-8C9A-F61141FD8340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25" name="Rechthoek 383">
                  <a:extLst>
                    <a:ext uri="{FF2B5EF4-FFF2-40B4-BE49-F238E27FC236}">
                      <a16:creationId xmlns:a16="http://schemas.microsoft.com/office/drawing/2014/main" id="{C9B26875-36DA-A740-895A-2F46F0DE38DB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26" name="Groep 384">
                  <a:extLst>
                    <a:ext uri="{FF2B5EF4-FFF2-40B4-BE49-F238E27FC236}">
                      <a16:creationId xmlns:a16="http://schemas.microsoft.com/office/drawing/2014/main" id="{3971FA74-6C03-B84D-8BE0-D00112DE3FB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27" name="Groep 385">
                    <a:extLst>
                      <a:ext uri="{FF2B5EF4-FFF2-40B4-BE49-F238E27FC236}">
                        <a16:creationId xmlns:a16="http://schemas.microsoft.com/office/drawing/2014/main" id="{86653723-8FFD-C041-BA92-0584A9DCCC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31" name="Rechte verbindingslijn 389">
                      <a:extLst>
                        <a:ext uri="{FF2B5EF4-FFF2-40B4-BE49-F238E27FC236}">
                          <a16:creationId xmlns:a16="http://schemas.microsoft.com/office/drawing/2014/main" id="{A20B0CAA-7B5D-1640-B93D-0D9E1CDD89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2" name="Rechte verbindingslijn 390">
                      <a:extLst>
                        <a:ext uri="{FF2B5EF4-FFF2-40B4-BE49-F238E27FC236}">
                          <a16:creationId xmlns:a16="http://schemas.microsoft.com/office/drawing/2014/main" id="{B0457F65-31F2-2F42-BEA5-125DB4B815C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3" name="Rechte verbindingslijn 391">
                      <a:extLst>
                        <a:ext uri="{FF2B5EF4-FFF2-40B4-BE49-F238E27FC236}">
                          <a16:creationId xmlns:a16="http://schemas.microsoft.com/office/drawing/2014/main" id="{9A2D45F8-8E73-584D-8591-4BCDE24B88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4" name="Rechte verbindingslijn 392">
                      <a:extLst>
                        <a:ext uri="{FF2B5EF4-FFF2-40B4-BE49-F238E27FC236}">
                          <a16:creationId xmlns:a16="http://schemas.microsoft.com/office/drawing/2014/main" id="{EAAB1C4C-4CD5-AE46-81DC-03315A3C38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5" name="Rechte verbindingslijn 393">
                      <a:extLst>
                        <a:ext uri="{FF2B5EF4-FFF2-40B4-BE49-F238E27FC236}">
                          <a16:creationId xmlns:a16="http://schemas.microsoft.com/office/drawing/2014/main" id="{0A9EDEB4-4768-2840-83E5-4271D8F466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28" name="Groep 386">
                    <a:extLst>
                      <a:ext uri="{FF2B5EF4-FFF2-40B4-BE49-F238E27FC236}">
                        <a16:creationId xmlns:a16="http://schemas.microsoft.com/office/drawing/2014/main" id="{2D083C75-ACAE-1B45-9B51-183A203C6EED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29" name="Rechthoek 387">
                      <a:extLst>
                        <a:ext uri="{FF2B5EF4-FFF2-40B4-BE49-F238E27FC236}">
                          <a16:creationId xmlns:a16="http://schemas.microsoft.com/office/drawing/2014/main" id="{4B9E6FB3-2C3D-AA4B-8D93-0DA68C20034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0" name="Pijl: punthaak 388">
                      <a:extLst>
                        <a:ext uri="{FF2B5EF4-FFF2-40B4-BE49-F238E27FC236}">
                          <a16:creationId xmlns:a16="http://schemas.microsoft.com/office/drawing/2014/main" id="{E2ED9ECC-3ED4-4F44-AC28-8D2811D5E4D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23" name="Rechthoek 381">
                <a:extLst>
                  <a:ext uri="{FF2B5EF4-FFF2-40B4-BE49-F238E27FC236}">
                    <a16:creationId xmlns:a16="http://schemas.microsoft.com/office/drawing/2014/main" id="{DD080C94-402D-1347-A5B8-6F677AAF2CD1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24" name="Rechthoek 382">
                <a:extLst>
                  <a:ext uri="{FF2B5EF4-FFF2-40B4-BE49-F238E27FC236}">
                    <a16:creationId xmlns:a16="http://schemas.microsoft.com/office/drawing/2014/main" id="{3808CC92-4E0C-E343-A548-99F009B983C1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3" name="Rechte verbindingslijn 359">
              <a:extLst>
                <a:ext uri="{FF2B5EF4-FFF2-40B4-BE49-F238E27FC236}">
                  <a16:creationId xmlns:a16="http://schemas.microsoft.com/office/drawing/2014/main" id="{BCE33880-2639-D94A-B6FD-475B274540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4" name="Rechthoek 360">
              <a:extLst>
                <a:ext uri="{FF2B5EF4-FFF2-40B4-BE49-F238E27FC236}">
                  <a16:creationId xmlns:a16="http://schemas.microsoft.com/office/drawing/2014/main" id="{33025085-E384-1F44-A990-BEE6CCEABC94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5" name="Ovaal 361">
              <a:extLst>
                <a:ext uri="{FF2B5EF4-FFF2-40B4-BE49-F238E27FC236}">
                  <a16:creationId xmlns:a16="http://schemas.microsoft.com/office/drawing/2014/main" id="{FEF190BD-E11C-EC45-A574-5E6D86178FE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6" name="Rechthoek 362">
              <a:extLst>
                <a:ext uri="{FF2B5EF4-FFF2-40B4-BE49-F238E27FC236}">
                  <a16:creationId xmlns:a16="http://schemas.microsoft.com/office/drawing/2014/main" id="{E2862DFB-E0F9-E148-B491-EEEFADF63612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3" name="Ovaal 363">
              <a:extLst>
                <a:ext uri="{FF2B5EF4-FFF2-40B4-BE49-F238E27FC236}">
                  <a16:creationId xmlns:a16="http://schemas.microsoft.com/office/drawing/2014/main" id="{B2917CF9-CB3A-FB4B-A1F6-80A720E7A75F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06" name="Rechthoek 364">
              <a:extLst>
                <a:ext uri="{FF2B5EF4-FFF2-40B4-BE49-F238E27FC236}">
                  <a16:creationId xmlns:a16="http://schemas.microsoft.com/office/drawing/2014/main" id="{9B8DFA55-6501-AC41-8A54-EA8973F3F0E7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07" name="Ovaal 365">
              <a:extLst>
                <a:ext uri="{FF2B5EF4-FFF2-40B4-BE49-F238E27FC236}">
                  <a16:creationId xmlns:a16="http://schemas.microsoft.com/office/drawing/2014/main" id="{9FC616BC-268B-0146-8F6C-6694317E3961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08" name="Rechthoek 366">
              <a:extLst>
                <a:ext uri="{FF2B5EF4-FFF2-40B4-BE49-F238E27FC236}">
                  <a16:creationId xmlns:a16="http://schemas.microsoft.com/office/drawing/2014/main" id="{47D8FCF9-7F1B-FD41-AF17-FDF6BF3978CC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09" name="Ovaal 367">
              <a:extLst>
                <a:ext uri="{FF2B5EF4-FFF2-40B4-BE49-F238E27FC236}">
                  <a16:creationId xmlns:a16="http://schemas.microsoft.com/office/drawing/2014/main" id="{D893A1AA-32ED-AE41-BEB6-75DAFBBA0B5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10" name="Rechthoek 368">
              <a:extLst>
                <a:ext uri="{FF2B5EF4-FFF2-40B4-BE49-F238E27FC236}">
                  <a16:creationId xmlns:a16="http://schemas.microsoft.com/office/drawing/2014/main" id="{CCDC3502-F557-4B40-9BEB-22C237D06970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11" name="Rechthoek 369">
              <a:extLst>
                <a:ext uri="{FF2B5EF4-FFF2-40B4-BE49-F238E27FC236}">
                  <a16:creationId xmlns:a16="http://schemas.microsoft.com/office/drawing/2014/main" id="{FB21761D-51FC-D143-BE4C-7DCD990350C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12" name="Rechthoek 370">
              <a:extLst>
                <a:ext uri="{FF2B5EF4-FFF2-40B4-BE49-F238E27FC236}">
                  <a16:creationId xmlns:a16="http://schemas.microsoft.com/office/drawing/2014/main" id="{4A2697F6-81DC-194D-AE35-C583B0FA3E49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58" name="Picture 157">
            <a:extLst>
              <a:ext uri="{FF2B5EF4-FFF2-40B4-BE49-F238E27FC236}">
                <a16:creationId xmlns:a16="http://schemas.microsoft.com/office/drawing/2014/main" id="{74113070-1CA8-7741-BE79-EBEF886BD1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1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2559" y="-885712"/>
            <a:ext cx="262691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(50% / 50%)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CB00682-BB08-AD4F-98A4-6C9A22F48BA6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8" name="Rechte verbindingslijn 346">
              <a:extLst>
                <a:ext uri="{FF2B5EF4-FFF2-40B4-BE49-F238E27FC236}">
                  <a16:creationId xmlns:a16="http://schemas.microsoft.com/office/drawing/2014/main" id="{C0B3D485-8934-5445-9C2B-F3BC1818C2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9" name="Ovaal 347">
              <a:extLst>
                <a:ext uri="{FF2B5EF4-FFF2-40B4-BE49-F238E27FC236}">
                  <a16:creationId xmlns:a16="http://schemas.microsoft.com/office/drawing/2014/main" id="{A9A4AF61-D1C7-ED41-82B1-18B3263C18E8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0" name="Rechthoek 348">
              <a:extLst>
                <a:ext uri="{FF2B5EF4-FFF2-40B4-BE49-F238E27FC236}">
                  <a16:creationId xmlns:a16="http://schemas.microsoft.com/office/drawing/2014/main" id="{74DE15FF-6376-D34C-A992-55868494F318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1" name="Ovaal 349">
              <a:extLst>
                <a:ext uri="{FF2B5EF4-FFF2-40B4-BE49-F238E27FC236}">
                  <a16:creationId xmlns:a16="http://schemas.microsoft.com/office/drawing/2014/main" id="{E7FE59D4-AE2A-FA4E-854C-09C0DBA7E27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2" name="Rechthoek 350">
              <a:extLst>
                <a:ext uri="{FF2B5EF4-FFF2-40B4-BE49-F238E27FC236}">
                  <a16:creationId xmlns:a16="http://schemas.microsoft.com/office/drawing/2014/main" id="{0A8361F6-4902-B34B-90AA-D9A930A727E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3" name="Ovaal 351">
              <a:extLst>
                <a:ext uri="{FF2B5EF4-FFF2-40B4-BE49-F238E27FC236}">
                  <a16:creationId xmlns:a16="http://schemas.microsoft.com/office/drawing/2014/main" id="{6DFBBA7A-4810-894D-AD54-2683E03F36D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4" name="Ovaal 352">
              <a:extLst>
                <a:ext uri="{FF2B5EF4-FFF2-40B4-BE49-F238E27FC236}">
                  <a16:creationId xmlns:a16="http://schemas.microsoft.com/office/drawing/2014/main" id="{BA421C2E-6B13-2041-9728-7AD7794A574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5" name="Rechthoek 353">
              <a:extLst>
                <a:ext uri="{FF2B5EF4-FFF2-40B4-BE49-F238E27FC236}">
                  <a16:creationId xmlns:a16="http://schemas.microsoft.com/office/drawing/2014/main" id="{D153B81E-E293-D843-AD85-1CF48A498F3B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6" name="Meer informatie">
              <a:extLst>
                <a:ext uri="{FF2B5EF4-FFF2-40B4-BE49-F238E27FC236}">
                  <a16:creationId xmlns:a16="http://schemas.microsoft.com/office/drawing/2014/main" id="{456F9146-5991-B34E-974F-DEE0EE23336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5" name="Freeform 101">
                <a:extLst>
                  <a:ext uri="{FF2B5EF4-FFF2-40B4-BE49-F238E27FC236}">
                    <a16:creationId xmlns:a16="http://schemas.microsoft.com/office/drawing/2014/main" id="{CADCC67C-06C9-3E4B-A5BF-4D1194176F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" name="Rechthoek 424">
                <a:extLst>
                  <a:ext uri="{FF2B5EF4-FFF2-40B4-BE49-F238E27FC236}">
                    <a16:creationId xmlns:a16="http://schemas.microsoft.com/office/drawing/2014/main" id="{5D016D94-CF9E-084A-8FFD-1F27569F632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7" name="Rechte verbindingslijn 425">
                <a:extLst>
                  <a:ext uri="{FF2B5EF4-FFF2-40B4-BE49-F238E27FC236}">
                    <a16:creationId xmlns:a16="http://schemas.microsoft.com/office/drawing/2014/main" id="{DAAD05F1-9CD4-AA4F-B31C-71E79C00653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7" name="Rechthoek 355">
              <a:extLst>
                <a:ext uri="{FF2B5EF4-FFF2-40B4-BE49-F238E27FC236}">
                  <a16:creationId xmlns:a16="http://schemas.microsoft.com/office/drawing/2014/main" id="{ED8CE642-E546-814F-85D8-BE969DABD5A7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8" name="Ovaal 356">
              <a:extLst>
                <a:ext uri="{FF2B5EF4-FFF2-40B4-BE49-F238E27FC236}">
                  <a16:creationId xmlns:a16="http://schemas.microsoft.com/office/drawing/2014/main" id="{51628C66-7503-DD4B-853C-D2964FC68EEA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9" name="Rechte verbindingslijn 357">
              <a:extLst>
                <a:ext uri="{FF2B5EF4-FFF2-40B4-BE49-F238E27FC236}">
                  <a16:creationId xmlns:a16="http://schemas.microsoft.com/office/drawing/2014/main" id="{D67FABE3-B9DF-B04C-B7B5-BC595A25A4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0" name="Groep 358">
              <a:extLst>
                <a:ext uri="{FF2B5EF4-FFF2-40B4-BE49-F238E27FC236}">
                  <a16:creationId xmlns:a16="http://schemas.microsoft.com/office/drawing/2014/main" id="{7E95AAC6-6BC8-CD4F-9E95-2C918B83EDC6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3" name="Rechthoek 371">
                <a:extLst>
                  <a:ext uri="{FF2B5EF4-FFF2-40B4-BE49-F238E27FC236}">
                    <a16:creationId xmlns:a16="http://schemas.microsoft.com/office/drawing/2014/main" id="{F3994D09-E07A-A94E-8CCB-A1134D45AE8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4" name="Rechte verbindingslijn 372">
                <a:extLst>
                  <a:ext uri="{FF2B5EF4-FFF2-40B4-BE49-F238E27FC236}">
                    <a16:creationId xmlns:a16="http://schemas.microsoft.com/office/drawing/2014/main" id="{11BE409A-712E-C648-8D91-4CC37354A1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Rechte verbindingslijn 373">
                <a:extLst>
                  <a:ext uri="{FF2B5EF4-FFF2-40B4-BE49-F238E27FC236}">
                    <a16:creationId xmlns:a16="http://schemas.microsoft.com/office/drawing/2014/main" id="{23626E28-7638-6F4A-9C14-2229CDCA9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Rechthoek 374">
                <a:extLst>
                  <a:ext uri="{FF2B5EF4-FFF2-40B4-BE49-F238E27FC236}">
                    <a16:creationId xmlns:a16="http://schemas.microsoft.com/office/drawing/2014/main" id="{D4D53E7F-372A-804E-B189-DE137D0C8D7D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7" name="Groep 375">
                <a:extLst>
                  <a:ext uri="{FF2B5EF4-FFF2-40B4-BE49-F238E27FC236}">
                    <a16:creationId xmlns:a16="http://schemas.microsoft.com/office/drawing/2014/main" id="{00DBB771-19E0-524B-A2B4-D03C2D2C902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6" name="Groep 414">
                  <a:extLst>
                    <a:ext uri="{FF2B5EF4-FFF2-40B4-BE49-F238E27FC236}">
                      <a16:creationId xmlns:a16="http://schemas.microsoft.com/office/drawing/2014/main" id="{DE395EC3-1955-AD47-9B0C-4177A9817356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0" name="Rechte verbindingslijn 418">
                    <a:extLst>
                      <a:ext uri="{FF2B5EF4-FFF2-40B4-BE49-F238E27FC236}">
                        <a16:creationId xmlns:a16="http://schemas.microsoft.com/office/drawing/2014/main" id="{4E1709F9-6369-2C4F-803A-F6FAE6D8D1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19">
                    <a:extLst>
                      <a:ext uri="{FF2B5EF4-FFF2-40B4-BE49-F238E27FC236}">
                        <a16:creationId xmlns:a16="http://schemas.microsoft.com/office/drawing/2014/main" id="{D72046E0-2CE6-D246-9375-DD1D8BE2DF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2" name="Rechte verbindingslijn 420">
                    <a:extLst>
                      <a:ext uri="{FF2B5EF4-FFF2-40B4-BE49-F238E27FC236}">
                        <a16:creationId xmlns:a16="http://schemas.microsoft.com/office/drawing/2014/main" id="{7608DB02-378A-5E43-B4C4-C367A08E45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3" name="Rechte verbindingslijn 421">
                    <a:extLst>
                      <a:ext uri="{FF2B5EF4-FFF2-40B4-BE49-F238E27FC236}">
                        <a16:creationId xmlns:a16="http://schemas.microsoft.com/office/drawing/2014/main" id="{53D12289-B81B-B24E-8940-0031252C28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22">
                    <a:extLst>
                      <a:ext uri="{FF2B5EF4-FFF2-40B4-BE49-F238E27FC236}">
                        <a16:creationId xmlns:a16="http://schemas.microsoft.com/office/drawing/2014/main" id="{25A0C90F-923C-DA4E-A226-861335CF01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7" name="Groep 415">
                  <a:extLst>
                    <a:ext uri="{FF2B5EF4-FFF2-40B4-BE49-F238E27FC236}">
                      <a16:creationId xmlns:a16="http://schemas.microsoft.com/office/drawing/2014/main" id="{4F64627C-6A5A-4449-ABFF-5E7A4678F7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8" name="Rechthoek 416">
                    <a:extLst>
                      <a:ext uri="{FF2B5EF4-FFF2-40B4-BE49-F238E27FC236}">
                        <a16:creationId xmlns:a16="http://schemas.microsoft.com/office/drawing/2014/main" id="{20D89EAB-26A7-6942-BB45-DC43EBF86A0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9" name="Pijl: punthaak 417">
                    <a:extLst>
                      <a:ext uri="{FF2B5EF4-FFF2-40B4-BE49-F238E27FC236}">
                        <a16:creationId xmlns:a16="http://schemas.microsoft.com/office/drawing/2014/main" id="{1E7125C9-435F-2648-969F-ED78504BA2B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38" name="Groep 376">
                <a:extLst>
                  <a:ext uri="{FF2B5EF4-FFF2-40B4-BE49-F238E27FC236}">
                    <a16:creationId xmlns:a16="http://schemas.microsoft.com/office/drawing/2014/main" id="{57C89885-8CF4-9545-8A1D-D8C1693B6F3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7" name="Groep 405">
                  <a:extLst>
                    <a:ext uri="{FF2B5EF4-FFF2-40B4-BE49-F238E27FC236}">
                      <a16:creationId xmlns:a16="http://schemas.microsoft.com/office/drawing/2014/main" id="{6316F91A-D8C8-494B-B6A3-078A1585DD7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1" name="Rechte verbindingslijn 409">
                    <a:extLst>
                      <a:ext uri="{FF2B5EF4-FFF2-40B4-BE49-F238E27FC236}">
                        <a16:creationId xmlns:a16="http://schemas.microsoft.com/office/drawing/2014/main" id="{18ECFFEC-DC91-5B42-B98A-5F365F462E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0">
                    <a:extLst>
                      <a:ext uri="{FF2B5EF4-FFF2-40B4-BE49-F238E27FC236}">
                        <a16:creationId xmlns:a16="http://schemas.microsoft.com/office/drawing/2014/main" id="{8F6DA9F1-D4D9-6B47-904B-92E8DCBF80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3" name="Rechte verbindingslijn 411">
                    <a:extLst>
                      <a:ext uri="{FF2B5EF4-FFF2-40B4-BE49-F238E27FC236}">
                        <a16:creationId xmlns:a16="http://schemas.microsoft.com/office/drawing/2014/main" id="{AB0E4BCD-7540-FA48-B87E-EBCC6511A9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4" name="Rechte verbindingslijn 412">
                    <a:extLst>
                      <a:ext uri="{FF2B5EF4-FFF2-40B4-BE49-F238E27FC236}">
                        <a16:creationId xmlns:a16="http://schemas.microsoft.com/office/drawing/2014/main" id="{A0AF0080-B871-5141-B73E-1262C18464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3">
                    <a:extLst>
                      <a:ext uri="{FF2B5EF4-FFF2-40B4-BE49-F238E27FC236}">
                        <a16:creationId xmlns:a16="http://schemas.microsoft.com/office/drawing/2014/main" id="{E7B764CF-A94C-984F-9863-264AE8292C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8" name="Groep 406">
                  <a:extLst>
                    <a:ext uri="{FF2B5EF4-FFF2-40B4-BE49-F238E27FC236}">
                      <a16:creationId xmlns:a16="http://schemas.microsoft.com/office/drawing/2014/main" id="{46242D9C-BA38-914B-BB93-AA43882FF3C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9" name="Rechthoek 407">
                    <a:extLst>
                      <a:ext uri="{FF2B5EF4-FFF2-40B4-BE49-F238E27FC236}">
                        <a16:creationId xmlns:a16="http://schemas.microsoft.com/office/drawing/2014/main" id="{0D80FCB8-D905-8E41-8449-4D0AEA2DEF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0" name="Pijl: punthaak 408">
                    <a:extLst>
                      <a:ext uri="{FF2B5EF4-FFF2-40B4-BE49-F238E27FC236}">
                        <a16:creationId xmlns:a16="http://schemas.microsoft.com/office/drawing/2014/main" id="{19948271-8062-6E4F-9343-68C31DA54F5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39" name="Rechte verbindingslijn 377">
                <a:extLst>
                  <a:ext uri="{FF2B5EF4-FFF2-40B4-BE49-F238E27FC236}">
                    <a16:creationId xmlns:a16="http://schemas.microsoft.com/office/drawing/2014/main" id="{98906607-6EB7-9D4D-8909-717E139A98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0" name="Rechte verbindingslijn 378">
                <a:extLst>
                  <a:ext uri="{FF2B5EF4-FFF2-40B4-BE49-F238E27FC236}">
                    <a16:creationId xmlns:a16="http://schemas.microsoft.com/office/drawing/2014/main" id="{F8CAE799-67C6-924F-9DFF-77BF763E0B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1" name="Groep 379">
                <a:extLst>
                  <a:ext uri="{FF2B5EF4-FFF2-40B4-BE49-F238E27FC236}">
                    <a16:creationId xmlns:a16="http://schemas.microsoft.com/office/drawing/2014/main" id="{997B6C1F-D31E-0147-85D8-73861BDA79A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6" name="Rechthoek 394">
                  <a:extLst>
                    <a:ext uri="{FF2B5EF4-FFF2-40B4-BE49-F238E27FC236}">
                      <a16:creationId xmlns:a16="http://schemas.microsoft.com/office/drawing/2014/main" id="{ABBC9CB5-DF84-D049-A8E2-6E091079B2A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7" name="Groep 395">
                  <a:extLst>
                    <a:ext uri="{FF2B5EF4-FFF2-40B4-BE49-F238E27FC236}">
                      <a16:creationId xmlns:a16="http://schemas.microsoft.com/office/drawing/2014/main" id="{130124C8-A741-1341-AC10-9E493DE6C7F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8" name="Groep 396">
                    <a:extLst>
                      <a:ext uri="{FF2B5EF4-FFF2-40B4-BE49-F238E27FC236}">
                        <a16:creationId xmlns:a16="http://schemas.microsoft.com/office/drawing/2014/main" id="{8E1ED4A1-51E8-FA41-B05F-1017BA4F437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2" name="Rechte verbindingslijn 400">
                      <a:extLst>
                        <a:ext uri="{FF2B5EF4-FFF2-40B4-BE49-F238E27FC236}">
                          <a16:creationId xmlns:a16="http://schemas.microsoft.com/office/drawing/2014/main" id="{C3D4C262-D35D-1C4D-804E-2CCD5C119A3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1">
                      <a:extLst>
                        <a:ext uri="{FF2B5EF4-FFF2-40B4-BE49-F238E27FC236}">
                          <a16:creationId xmlns:a16="http://schemas.microsoft.com/office/drawing/2014/main" id="{7A11F522-A358-3442-95B2-D54016A4392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4" name="Rechte verbindingslijn 402">
                      <a:extLst>
                        <a:ext uri="{FF2B5EF4-FFF2-40B4-BE49-F238E27FC236}">
                          <a16:creationId xmlns:a16="http://schemas.microsoft.com/office/drawing/2014/main" id="{50A1F4CC-E220-E043-9517-9C22FC320DF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5" name="Rechte verbindingslijn 403">
                      <a:extLst>
                        <a:ext uri="{FF2B5EF4-FFF2-40B4-BE49-F238E27FC236}">
                          <a16:creationId xmlns:a16="http://schemas.microsoft.com/office/drawing/2014/main" id="{2A829F0F-EB3A-6645-9428-70BCE04171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4">
                      <a:extLst>
                        <a:ext uri="{FF2B5EF4-FFF2-40B4-BE49-F238E27FC236}">
                          <a16:creationId xmlns:a16="http://schemas.microsoft.com/office/drawing/2014/main" id="{7C5EDBB2-D562-FD47-8F66-C02CF86F562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9" name="Groep 397">
                    <a:extLst>
                      <a:ext uri="{FF2B5EF4-FFF2-40B4-BE49-F238E27FC236}">
                        <a16:creationId xmlns:a16="http://schemas.microsoft.com/office/drawing/2014/main" id="{A4732379-5170-834F-BD1A-E1CBC09DAE4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0" name="Rechthoek 398">
                      <a:extLst>
                        <a:ext uri="{FF2B5EF4-FFF2-40B4-BE49-F238E27FC236}">
                          <a16:creationId xmlns:a16="http://schemas.microsoft.com/office/drawing/2014/main" id="{0BA20F3D-6937-2C47-82FA-EF833F6F244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1" name="Pijl: punthaak 399">
                      <a:extLst>
                        <a:ext uri="{FF2B5EF4-FFF2-40B4-BE49-F238E27FC236}">
                          <a16:creationId xmlns:a16="http://schemas.microsoft.com/office/drawing/2014/main" id="{5DE9BA32-9F52-634C-BE93-34441230491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2" name="Groep 380">
                <a:extLst>
                  <a:ext uri="{FF2B5EF4-FFF2-40B4-BE49-F238E27FC236}">
                    <a16:creationId xmlns:a16="http://schemas.microsoft.com/office/drawing/2014/main" id="{DFDCBFA8-A360-6C4F-89BD-E1F007E4ECD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5" name="Rechthoek 383">
                  <a:extLst>
                    <a:ext uri="{FF2B5EF4-FFF2-40B4-BE49-F238E27FC236}">
                      <a16:creationId xmlns:a16="http://schemas.microsoft.com/office/drawing/2014/main" id="{3AE17B6D-EF44-0A4F-9FC8-9EDA8B0CE85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6" name="Groep 384">
                  <a:extLst>
                    <a:ext uri="{FF2B5EF4-FFF2-40B4-BE49-F238E27FC236}">
                      <a16:creationId xmlns:a16="http://schemas.microsoft.com/office/drawing/2014/main" id="{66748B2C-5E09-6E4E-831F-304F8C4B218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7" name="Groep 385">
                    <a:extLst>
                      <a:ext uri="{FF2B5EF4-FFF2-40B4-BE49-F238E27FC236}">
                        <a16:creationId xmlns:a16="http://schemas.microsoft.com/office/drawing/2014/main" id="{E62B282C-6823-A74A-9AC5-58B20490359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1" name="Rechte verbindingslijn 389">
                      <a:extLst>
                        <a:ext uri="{FF2B5EF4-FFF2-40B4-BE49-F238E27FC236}">
                          <a16:creationId xmlns:a16="http://schemas.microsoft.com/office/drawing/2014/main" id="{51E2D87C-5517-414B-9AE0-C74683A1B1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0">
                      <a:extLst>
                        <a:ext uri="{FF2B5EF4-FFF2-40B4-BE49-F238E27FC236}">
                          <a16:creationId xmlns:a16="http://schemas.microsoft.com/office/drawing/2014/main" id="{813E3511-BE8B-444A-8D13-CA8E37F562F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3" name="Rechte verbindingslijn 391">
                      <a:extLst>
                        <a:ext uri="{FF2B5EF4-FFF2-40B4-BE49-F238E27FC236}">
                          <a16:creationId xmlns:a16="http://schemas.microsoft.com/office/drawing/2014/main" id="{AF6F6578-6362-A14E-AD47-78840EA3F4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4" name="Rechte verbindingslijn 392">
                      <a:extLst>
                        <a:ext uri="{FF2B5EF4-FFF2-40B4-BE49-F238E27FC236}">
                          <a16:creationId xmlns:a16="http://schemas.microsoft.com/office/drawing/2014/main" id="{FF5A53D1-9478-4748-9D91-C63D0D4DE1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3">
                      <a:extLst>
                        <a:ext uri="{FF2B5EF4-FFF2-40B4-BE49-F238E27FC236}">
                          <a16:creationId xmlns:a16="http://schemas.microsoft.com/office/drawing/2014/main" id="{5D60FA99-C612-264C-BDCF-7D62CF2BDC4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8" name="Groep 386">
                    <a:extLst>
                      <a:ext uri="{FF2B5EF4-FFF2-40B4-BE49-F238E27FC236}">
                        <a16:creationId xmlns:a16="http://schemas.microsoft.com/office/drawing/2014/main" id="{585726E1-321E-DE45-9609-F43CBCBA89F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9" name="Rechthoek 387">
                      <a:extLst>
                        <a:ext uri="{FF2B5EF4-FFF2-40B4-BE49-F238E27FC236}">
                          <a16:creationId xmlns:a16="http://schemas.microsoft.com/office/drawing/2014/main" id="{8325E3DF-813C-D443-882E-621C211D850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0" name="Pijl: punthaak 388">
                      <a:extLst>
                        <a:ext uri="{FF2B5EF4-FFF2-40B4-BE49-F238E27FC236}">
                          <a16:creationId xmlns:a16="http://schemas.microsoft.com/office/drawing/2014/main" id="{4F022725-B6AE-8448-9B92-E29AE75A74D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3" name="Rechthoek 381">
                <a:extLst>
                  <a:ext uri="{FF2B5EF4-FFF2-40B4-BE49-F238E27FC236}">
                    <a16:creationId xmlns:a16="http://schemas.microsoft.com/office/drawing/2014/main" id="{D62AAC9B-3BEA-9D4E-82A6-784EEDCB987C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4" name="Rechthoek 382">
                <a:extLst>
                  <a:ext uri="{FF2B5EF4-FFF2-40B4-BE49-F238E27FC236}">
                    <a16:creationId xmlns:a16="http://schemas.microsoft.com/office/drawing/2014/main" id="{94B35EBD-1B75-A143-BC13-8435D011053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1" name="Rechte verbindingslijn 359">
              <a:extLst>
                <a:ext uri="{FF2B5EF4-FFF2-40B4-BE49-F238E27FC236}">
                  <a16:creationId xmlns:a16="http://schemas.microsoft.com/office/drawing/2014/main" id="{AA7E08B3-1903-0849-BAC7-3356BBB433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2" name="Rechthoek 360">
              <a:extLst>
                <a:ext uri="{FF2B5EF4-FFF2-40B4-BE49-F238E27FC236}">
                  <a16:creationId xmlns:a16="http://schemas.microsoft.com/office/drawing/2014/main" id="{DE81D48C-7C2E-864B-AAE3-371031D33057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3" name="Ovaal 361">
              <a:extLst>
                <a:ext uri="{FF2B5EF4-FFF2-40B4-BE49-F238E27FC236}">
                  <a16:creationId xmlns:a16="http://schemas.microsoft.com/office/drawing/2014/main" id="{F693E394-6674-6F48-BF12-A73A8042551B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4" name="Rechthoek 362">
              <a:extLst>
                <a:ext uri="{FF2B5EF4-FFF2-40B4-BE49-F238E27FC236}">
                  <a16:creationId xmlns:a16="http://schemas.microsoft.com/office/drawing/2014/main" id="{2F1B6E9F-4D21-B14B-A873-549BF669795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5" name="Ovaal 363">
              <a:extLst>
                <a:ext uri="{FF2B5EF4-FFF2-40B4-BE49-F238E27FC236}">
                  <a16:creationId xmlns:a16="http://schemas.microsoft.com/office/drawing/2014/main" id="{ADC6AEC0-5B94-154D-BADF-B9590B56F828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6" name="Rechthoek 364">
              <a:extLst>
                <a:ext uri="{FF2B5EF4-FFF2-40B4-BE49-F238E27FC236}">
                  <a16:creationId xmlns:a16="http://schemas.microsoft.com/office/drawing/2014/main" id="{10BC494F-E03D-364F-9262-AC6AB0A0C0B1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7" name="Ovaal 365">
              <a:extLst>
                <a:ext uri="{FF2B5EF4-FFF2-40B4-BE49-F238E27FC236}">
                  <a16:creationId xmlns:a16="http://schemas.microsoft.com/office/drawing/2014/main" id="{B02AF0FD-A805-E946-B42A-A00060C521E4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8" name="Rechthoek 366">
              <a:extLst>
                <a:ext uri="{FF2B5EF4-FFF2-40B4-BE49-F238E27FC236}">
                  <a16:creationId xmlns:a16="http://schemas.microsoft.com/office/drawing/2014/main" id="{49ED5412-F255-0C44-9775-AF70BC490914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9" name="Ovaal 367">
              <a:extLst>
                <a:ext uri="{FF2B5EF4-FFF2-40B4-BE49-F238E27FC236}">
                  <a16:creationId xmlns:a16="http://schemas.microsoft.com/office/drawing/2014/main" id="{209D99A5-1AEC-BD4B-BB0D-2AADC0F5D080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0" name="Rechthoek 368">
              <a:extLst>
                <a:ext uri="{FF2B5EF4-FFF2-40B4-BE49-F238E27FC236}">
                  <a16:creationId xmlns:a16="http://schemas.microsoft.com/office/drawing/2014/main" id="{4942F2EB-D0A1-6D40-A641-D78E4DB62D0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1" name="Rechthoek 369">
              <a:extLst>
                <a:ext uri="{FF2B5EF4-FFF2-40B4-BE49-F238E27FC236}">
                  <a16:creationId xmlns:a16="http://schemas.microsoft.com/office/drawing/2014/main" id="{6961054C-EF74-2944-8ECB-61618F0EB8A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2" name="Rechthoek 370">
              <a:extLst>
                <a:ext uri="{FF2B5EF4-FFF2-40B4-BE49-F238E27FC236}">
                  <a16:creationId xmlns:a16="http://schemas.microsoft.com/office/drawing/2014/main" id="{43972AA5-7126-9543-BBFB-B8811FC653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3E87A35-9D84-784B-B773-FCC886D3B9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406557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8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1080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11298" y="-885712"/>
            <a:ext cx="156944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(100%)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C6461-F415-4049-95FC-0B4C71916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3275"/>
            <a:ext cx="12191996" cy="504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9A9B4F29-9F7E-6943-AC4E-4EFEB6C00FC9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98" name="Rechte verbindingslijn 346">
              <a:extLst>
                <a:ext uri="{FF2B5EF4-FFF2-40B4-BE49-F238E27FC236}">
                  <a16:creationId xmlns:a16="http://schemas.microsoft.com/office/drawing/2014/main" id="{D096E159-23EF-C54C-8227-F1C5F62946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Ovaal 347">
              <a:extLst>
                <a:ext uri="{FF2B5EF4-FFF2-40B4-BE49-F238E27FC236}">
                  <a16:creationId xmlns:a16="http://schemas.microsoft.com/office/drawing/2014/main" id="{E2ECB93D-8648-EC48-9A7A-D95A2C5CD0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00" name="Rechthoek 348">
              <a:extLst>
                <a:ext uri="{FF2B5EF4-FFF2-40B4-BE49-F238E27FC236}">
                  <a16:creationId xmlns:a16="http://schemas.microsoft.com/office/drawing/2014/main" id="{7761A54F-F14C-2040-93BE-AFD1FC555462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01" name="Ovaal 349">
              <a:extLst>
                <a:ext uri="{FF2B5EF4-FFF2-40B4-BE49-F238E27FC236}">
                  <a16:creationId xmlns:a16="http://schemas.microsoft.com/office/drawing/2014/main" id="{EC982550-79F1-3F41-B1ED-22D158024FE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02" name="Rechthoek 350">
              <a:extLst>
                <a:ext uri="{FF2B5EF4-FFF2-40B4-BE49-F238E27FC236}">
                  <a16:creationId xmlns:a16="http://schemas.microsoft.com/office/drawing/2014/main" id="{2DD11236-FAB0-6245-9A92-09B86CC1963F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03" name="Ovaal 351">
              <a:extLst>
                <a:ext uri="{FF2B5EF4-FFF2-40B4-BE49-F238E27FC236}">
                  <a16:creationId xmlns:a16="http://schemas.microsoft.com/office/drawing/2014/main" id="{CB70E13F-9214-3340-BFF5-CC1289BCAAE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04" name="Ovaal 352">
              <a:extLst>
                <a:ext uri="{FF2B5EF4-FFF2-40B4-BE49-F238E27FC236}">
                  <a16:creationId xmlns:a16="http://schemas.microsoft.com/office/drawing/2014/main" id="{67B72B1A-6FB2-2B4D-AD46-EC39E7024CCA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05" name="Rechthoek 353">
              <a:extLst>
                <a:ext uri="{FF2B5EF4-FFF2-40B4-BE49-F238E27FC236}">
                  <a16:creationId xmlns:a16="http://schemas.microsoft.com/office/drawing/2014/main" id="{21C4D7FA-8B6D-6748-B274-1B54A59C125D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06" name="Meer informatie">
              <a:extLst>
                <a:ext uri="{FF2B5EF4-FFF2-40B4-BE49-F238E27FC236}">
                  <a16:creationId xmlns:a16="http://schemas.microsoft.com/office/drawing/2014/main" id="{9EDD1967-0B2F-5545-9281-EDBD701E0956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F7E117E4-B637-3449-BC0E-99A34C002E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77" name="Rechthoek 424">
                <a:extLst>
                  <a:ext uri="{FF2B5EF4-FFF2-40B4-BE49-F238E27FC236}">
                    <a16:creationId xmlns:a16="http://schemas.microsoft.com/office/drawing/2014/main" id="{9B8F36C1-1BA9-8F4F-8AE5-8F9246BFC0DD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78" name="Rechte verbindingslijn 425">
                <a:extLst>
                  <a:ext uri="{FF2B5EF4-FFF2-40B4-BE49-F238E27FC236}">
                    <a16:creationId xmlns:a16="http://schemas.microsoft.com/office/drawing/2014/main" id="{F93A8450-4FAB-CE4B-BA8B-8E4C298BCD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07" name="Rechthoek 355">
              <a:extLst>
                <a:ext uri="{FF2B5EF4-FFF2-40B4-BE49-F238E27FC236}">
                  <a16:creationId xmlns:a16="http://schemas.microsoft.com/office/drawing/2014/main" id="{A15CAA00-6900-3047-A9B3-17EB40C25BA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08" name="Ovaal 356">
              <a:extLst>
                <a:ext uri="{FF2B5EF4-FFF2-40B4-BE49-F238E27FC236}">
                  <a16:creationId xmlns:a16="http://schemas.microsoft.com/office/drawing/2014/main" id="{1B849606-0E7A-6E47-AE4C-E7405A008FC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9" name="Rechte verbindingslijn 357">
              <a:extLst>
                <a:ext uri="{FF2B5EF4-FFF2-40B4-BE49-F238E27FC236}">
                  <a16:creationId xmlns:a16="http://schemas.microsoft.com/office/drawing/2014/main" id="{A5634BF2-9313-4F4B-8DD0-CBAA5FD8E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10" name="Groep 358">
              <a:extLst>
                <a:ext uri="{FF2B5EF4-FFF2-40B4-BE49-F238E27FC236}">
                  <a16:creationId xmlns:a16="http://schemas.microsoft.com/office/drawing/2014/main" id="{F029AFDD-2188-5149-B89D-6A4A903F65B7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23" name="Rechthoek 371">
                <a:extLst>
                  <a:ext uri="{FF2B5EF4-FFF2-40B4-BE49-F238E27FC236}">
                    <a16:creationId xmlns:a16="http://schemas.microsoft.com/office/drawing/2014/main" id="{176F6D78-F20C-7E44-8C3A-EC0252540A7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24" name="Rechte verbindingslijn 372">
                <a:extLst>
                  <a:ext uri="{FF2B5EF4-FFF2-40B4-BE49-F238E27FC236}">
                    <a16:creationId xmlns:a16="http://schemas.microsoft.com/office/drawing/2014/main" id="{7189EE6A-4A0B-0244-86D9-0EED5D85125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Rechte verbindingslijn 373">
                <a:extLst>
                  <a:ext uri="{FF2B5EF4-FFF2-40B4-BE49-F238E27FC236}">
                    <a16:creationId xmlns:a16="http://schemas.microsoft.com/office/drawing/2014/main" id="{B3E7A3A4-A4C5-3B4C-B9DD-814714B0C30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Rechthoek 374">
                <a:extLst>
                  <a:ext uri="{FF2B5EF4-FFF2-40B4-BE49-F238E27FC236}">
                    <a16:creationId xmlns:a16="http://schemas.microsoft.com/office/drawing/2014/main" id="{9ECE4117-4733-8B42-B295-F8718FBBC52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7" name="Groep 375">
                <a:extLst>
                  <a:ext uri="{FF2B5EF4-FFF2-40B4-BE49-F238E27FC236}">
                    <a16:creationId xmlns:a16="http://schemas.microsoft.com/office/drawing/2014/main" id="{FB9098FA-2895-D84E-B0B4-1D53F8E96673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67" name="Groep 414">
                  <a:extLst>
                    <a:ext uri="{FF2B5EF4-FFF2-40B4-BE49-F238E27FC236}">
                      <a16:creationId xmlns:a16="http://schemas.microsoft.com/office/drawing/2014/main" id="{CA7E7EB5-7E8B-8A47-AD7C-C325EC0E2C9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71" name="Rechte verbindingslijn 418">
                    <a:extLst>
                      <a:ext uri="{FF2B5EF4-FFF2-40B4-BE49-F238E27FC236}">
                        <a16:creationId xmlns:a16="http://schemas.microsoft.com/office/drawing/2014/main" id="{DEAAE47E-D302-5B46-A2D9-1EAC630AA9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" name="Rechte verbindingslijn 419">
                    <a:extLst>
                      <a:ext uri="{FF2B5EF4-FFF2-40B4-BE49-F238E27FC236}">
                        <a16:creationId xmlns:a16="http://schemas.microsoft.com/office/drawing/2014/main" id="{1105D1F6-B28D-D447-8923-CE56B9E380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3" name="Rechte verbindingslijn 420">
                    <a:extLst>
                      <a:ext uri="{FF2B5EF4-FFF2-40B4-BE49-F238E27FC236}">
                        <a16:creationId xmlns:a16="http://schemas.microsoft.com/office/drawing/2014/main" id="{E50DB527-3887-B244-A134-5E2BAB5E57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4" name="Rechte verbindingslijn 421">
                    <a:extLst>
                      <a:ext uri="{FF2B5EF4-FFF2-40B4-BE49-F238E27FC236}">
                        <a16:creationId xmlns:a16="http://schemas.microsoft.com/office/drawing/2014/main" id="{CA93B196-4109-3E44-8EF6-D83EC82D8A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5" name="Rechte verbindingslijn 422">
                    <a:extLst>
                      <a:ext uri="{FF2B5EF4-FFF2-40B4-BE49-F238E27FC236}">
                        <a16:creationId xmlns:a16="http://schemas.microsoft.com/office/drawing/2014/main" id="{508BAFAD-E707-D444-9A67-84168A7B8C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68" name="Groep 415">
                  <a:extLst>
                    <a:ext uri="{FF2B5EF4-FFF2-40B4-BE49-F238E27FC236}">
                      <a16:creationId xmlns:a16="http://schemas.microsoft.com/office/drawing/2014/main" id="{EE9DDE48-56A6-8E4A-808A-E80FB3C3F3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9" name="Rechthoek 416">
                    <a:extLst>
                      <a:ext uri="{FF2B5EF4-FFF2-40B4-BE49-F238E27FC236}">
                        <a16:creationId xmlns:a16="http://schemas.microsoft.com/office/drawing/2014/main" id="{293EB3F5-66C4-DC4A-90FF-31603C7326E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0" name="Pijl: punthaak 417">
                    <a:extLst>
                      <a:ext uri="{FF2B5EF4-FFF2-40B4-BE49-F238E27FC236}">
                        <a16:creationId xmlns:a16="http://schemas.microsoft.com/office/drawing/2014/main" id="{1757E83A-6226-4A41-BA68-10F062BD029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28" name="Groep 376">
                <a:extLst>
                  <a:ext uri="{FF2B5EF4-FFF2-40B4-BE49-F238E27FC236}">
                    <a16:creationId xmlns:a16="http://schemas.microsoft.com/office/drawing/2014/main" id="{D8C66DDC-6071-F841-B860-F6C7D1C7AF4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58" name="Groep 405">
                  <a:extLst>
                    <a:ext uri="{FF2B5EF4-FFF2-40B4-BE49-F238E27FC236}">
                      <a16:creationId xmlns:a16="http://schemas.microsoft.com/office/drawing/2014/main" id="{04BABD2C-6093-5B41-A72A-42F48B2B9EDC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62" name="Rechte verbindingslijn 409">
                    <a:extLst>
                      <a:ext uri="{FF2B5EF4-FFF2-40B4-BE49-F238E27FC236}">
                        <a16:creationId xmlns:a16="http://schemas.microsoft.com/office/drawing/2014/main" id="{0BB5344D-1E81-2741-9A3B-62B4A5A9D0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3" name="Rechte verbindingslijn 410">
                    <a:extLst>
                      <a:ext uri="{FF2B5EF4-FFF2-40B4-BE49-F238E27FC236}">
                        <a16:creationId xmlns:a16="http://schemas.microsoft.com/office/drawing/2014/main" id="{20D80269-FEE8-8A48-B5F5-8D88B0576E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4" name="Rechte verbindingslijn 411">
                    <a:extLst>
                      <a:ext uri="{FF2B5EF4-FFF2-40B4-BE49-F238E27FC236}">
                        <a16:creationId xmlns:a16="http://schemas.microsoft.com/office/drawing/2014/main" id="{A68BF91F-5AD2-824B-A39A-3E1FD66AD3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5" name="Rechte verbindingslijn 412">
                    <a:extLst>
                      <a:ext uri="{FF2B5EF4-FFF2-40B4-BE49-F238E27FC236}">
                        <a16:creationId xmlns:a16="http://schemas.microsoft.com/office/drawing/2014/main" id="{292397D1-E909-C848-BB5A-AB7294E1BB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6" name="Rechte verbindingslijn 413">
                    <a:extLst>
                      <a:ext uri="{FF2B5EF4-FFF2-40B4-BE49-F238E27FC236}">
                        <a16:creationId xmlns:a16="http://schemas.microsoft.com/office/drawing/2014/main" id="{233CC8E0-650F-9849-82A4-8F3F73896C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59" name="Groep 406">
                  <a:extLst>
                    <a:ext uri="{FF2B5EF4-FFF2-40B4-BE49-F238E27FC236}">
                      <a16:creationId xmlns:a16="http://schemas.microsoft.com/office/drawing/2014/main" id="{FF727167-6CF9-954A-BD25-D421E9D1E659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60" name="Rechthoek 407">
                    <a:extLst>
                      <a:ext uri="{FF2B5EF4-FFF2-40B4-BE49-F238E27FC236}">
                        <a16:creationId xmlns:a16="http://schemas.microsoft.com/office/drawing/2014/main" id="{C22E66DE-59BE-D245-BA3B-DB5AC4A033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1" name="Pijl: punthaak 408">
                    <a:extLst>
                      <a:ext uri="{FF2B5EF4-FFF2-40B4-BE49-F238E27FC236}">
                        <a16:creationId xmlns:a16="http://schemas.microsoft.com/office/drawing/2014/main" id="{A6E10AFA-3DF1-3845-A66D-8FAC93A0BE0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29" name="Rechte verbindingslijn 377">
                <a:extLst>
                  <a:ext uri="{FF2B5EF4-FFF2-40B4-BE49-F238E27FC236}">
                    <a16:creationId xmlns:a16="http://schemas.microsoft.com/office/drawing/2014/main" id="{9EA95F55-14B8-3C4D-B761-A026E52CD7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30" name="Rechte verbindingslijn 378">
                <a:extLst>
                  <a:ext uri="{FF2B5EF4-FFF2-40B4-BE49-F238E27FC236}">
                    <a16:creationId xmlns:a16="http://schemas.microsoft.com/office/drawing/2014/main" id="{EDFEA765-9BA4-4342-B8A1-4682C72F4D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31" name="Groep 379">
                <a:extLst>
                  <a:ext uri="{FF2B5EF4-FFF2-40B4-BE49-F238E27FC236}">
                    <a16:creationId xmlns:a16="http://schemas.microsoft.com/office/drawing/2014/main" id="{FCC2EAB5-F09F-4A41-822E-F2C5233AAB6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47" name="Rechthoek 394">
                  <a:extLst>
                    <a:ext uri="{FF2B5EF4-FFF2-40B4-BE49-F238E27FC236}">
                      <a16:creationId xmlns:a16="http://schemas.microsoft.com/office/drawing/2014/main" id="{0AE6F665-E6A8-7746-8711-7045DF8DC6B9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8" name="Groep 395">
                  <a:extLst>
                    <a:ext uri="{FF2B5EF4-FFF2-40B4-BE49-F238E27FC236}">
                      <a16:creationId xmlns:a16="http://schemas.microsoft.com/office/drawing/2014/main" id="{BC3D0957-1F0E-EA45-B2AC-02E530CE6DA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49" name="Groep 396">
                    <a:extLst>
                      <a:ext uri="{FF2B5EF4-FFF2-40B4-BE49-F238E27FC236}">
                        <a16:creationId xmlns:a16="http://schemas.microsoft.com/office/drawing/2014/main" id="{66A00E50-222F-2146-8C06-11294371C5C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53" name="Rechte verbindingslijn 400">
                      <a:extLst>
                        <a:ext uri="{FF2B5EF4-FFF2-40B4-BE49-F238E27FC236}">
                          <a16:creationId xmlns:a16="http://schemas.microsoft.com/office/drawing/2014/main" id="{2AA1EF3D-6D35-F640-A819-700F25654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4" name="Rechte verbindingslijn 401">
                      <a:extLst>
                        <a:ext uri="{FF2B5EF4-FFF2-40B4-BE49-F238E27FC236}">
                          <a16:creationId xmlns:a16="http://schemas.microsoft.com/office/drawing/2014/main" id="{017C6042-4E27-2B48-91AE-9278CCEDFE5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5" name="Rechte verbindingslijn 402">
                      <a:extLst>
                        <a:ext uri="{FF2B5EF4-FFF2-40B4-BE49-F238E27FC236}">
                          <a16:creationId xmlns:a16="http://schemas.microsoft.com/office/drawing/2014/main" id="{7DEB9650-D9B8-5342-8C8E-9588912105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6" name="Rechte verbindingslijn 403">
                      <a:extLst>
                        <a:ext uri="{FF2B5EF4-FFF2-40B4-BE49-F238E27FC236}">
                          <a16:creationId xmlns:a16="http://schemas.microsoft.com/office/drawing/2014/main" id="{265B0460-A29A-634D-ACB0-240C83D7E1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57" name="Rechte verbindingslijn 404">
                      <a:extLst>
                        <a:ext uri="{FF2B5EF4-FFF2-40B4-BE49-F238E27FC236}">
                          <a16:creationId xmlns:a16="http://schemas.microsoft.com/office/drawing/2014/main" id="{29843D57-5E19-7245-9759-C40C681EF49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50" name="Groep 397">
                    <a:extLst>
                      <a:ext uri="{FF2B5EF4-FFF2-40B4-BE49-F238E27FC236}">
                        <a16:creationId xmlns:a16="http://schemas.microsoft.com/office/drawing/2014/main" id="{96149EC2-C65D-1D4C-86DA-7026B88D850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51" name="Rechthoek 398">
                      <a:extLst>
                        <a:ext uri="{FF2B5EF4-FFF2-40B4-BE49-F238E27FC236}">
                          <a16:creationId xmlns:a16="http://schemas.microsoft.com/office/drawing/2014/main" id="{F500C5B6-5F5A-B74D-BE37-616118F47C2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2" name="Pijl: punthaak 399">
                      <a:extLst>
                        <a:ext uri="{FF2B5EF4-FFF2-40B4-BE49-F238E27FC236}">
                          <a16:creationId xmlns:a16="http://schemas.microsoft.com/office/drawing/2014/main" id="{5A65164F-5437-334D-A732-D1B87E14E59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32" name="Groep 380">
                <a:extLst>
                  <a:ext uri="{FF2B5EF4-FFF2-40B4-BE49-F238E27FC236}">
                    <a16:creationId xmlns:a16="http://schemas.microsoft.com/office/drawing/2014/main" id="{C841DCD1-9D00-7C48-B0D6-35AA7FB6290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35" name="Rechthoek 383">
                  <a:extLst>
                    <a:ext uri="{FF2B5EF4-FFF2-40B4-BE49-F238E27FC236}">
                      <a16:creationId xmlns:a16="http://schemas.microsoft.com/office/drawing/2014/main" id="{99486A6B-51AF-084D-A279-99793850DA7E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6" name="Groep 384">
                  <a:extLst>
                    <a:ext uri="{FF2B5EF4-FFF2-40B4-BE49-F238E27FC236}">
                      <a16:creationId xmlns:a16="http://schemas.microsoft.com/office/drawing/2014/main" id="{60A04069-BDA4-DE43-A151-4EDA126E29D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37" name="Groep 385">
                    <a:extLst>
                      <a:ext uri="{FF2B5EF4-FFF2-40B4-BE49-F238E27FC236}">
                        <a16:creationId xmlns:a16="http://schemas.microsoft.com/office/drawing/2014/main" id="{9FA62910-A375-654A-B7B1-185FB7FA0E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42" name="Rechte verbindingslijn 389">
                      <a:extLst>
                        <a:ext uri="{FF2B5EF4-FFF2-40B4-BE49-F238E27FC236}">
                          <a16:creationId xmlns:a16="http://schemas.microsoft.com/office/drawing/2014/main" id="{C883A01A-40D1-594E-8272-D1F83E51249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3" name="Rechte verbindingslijn 390">
                      <a:extLst>
                        <a:ext uri="{FF2B5EF4-FFF2-40B4-BE49-F238E27FC236}">
                          <a16:creationId xmlns:a16="http://schemas.microsoft.com/office/drawing/2014/main" id="{1ACCDE0A-3D8E-514A-9265-2FB44E8A4E4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4" name="Rechte verbindingslijn 391">
                      <a:extLst>
                        <a:ext uri="{FF2B5EF4-FFF2-40B4-BE49-F238E27FC236}">
                          <a16:creationId xmlns:a16="http://schemas.microsoft.com/office/drawing/2014/main" id="{83B2F67A-FAF2-284D-8A20-49C447524B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5" name="Rechte verbindingslijn 392">
                      <a:extLst>
                        <a:ext uri="{FF2B5EF4-FFF2-40B4-BE49-F238E27FC236}">
                          <a16:creationId xmlns:a16="http://schemas.microsoft.com/office/drawing/2014/main" id="{4A90DC1E-5144-B844-BC35-06AA22817D0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6" name="Rechte verbindingslijn 393">
                      <a:extLst>
                        <a:ext uri="{FF2B5EF4-FFF2-40B4-BE49-F238E27FC236}">
                          <a16:creationId xmlns:a16="http://schemas.microsoft.com/office/drawing/2014/main" id="{04E0472B-FFE2-534A-A78E-2EECFB02ACC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38" name="Groep 386">
                    <a:extLst>
                      <a:ext uri="{FF2B5EF4-FFF2-40B4-BE49-F238E27FC236}">
                        <a16:creationId xmlns:a16="http://schemas.microsoft.com/office/drawing/2014/main" id="{6BDB0BD8-73A6-7A44-B156-BC48540401B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39" name="Rechthoek 387">
                      <a:extLst>
                        <a:ext uri="{FF2B5EF4-FFF2-40B4-BE49-F238E27FC236}">
                          <a16:creationId xmlns:a16="http://schemas.microsoft.com/office/drawing/2014/main" id="{0DC27C5B-4ABA-854E-B88F-208D1C5A04A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0" name="Pijl: punthaak 388">
                      <a:extLst>
                        <a:ext uri="{FF2B5EF4-FFF2-40B4-BE49-F238E27FC236}">
                          <a16:creationId xmlns:a16="http://schemas.microsoft.com/office/drawing/2014/main" id="{CCE3070B-CDC6-834F-8841-980C061C437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33" name="Rechthoek 381">
                <a:extLst>
                  <a:ext uri="{FF2B5EF4-FFF2-40B4-BE49-F238E27FC236}">
                    <a16:creationId xmlns:a16="http://schemas.microsoft.com/office/drawing/2014/main" id="{C8D0E8FE-3814-774C-9AC8-A3F0C0CCBA99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34" name="Rechthoek 382">
                <a:extLst>
                  <a:ext uri="{FF2B5EF4-FFF2-40B4-BE49-F238E27FC236}">
                    <a16:creationId xmlns:a16="http://schemas.microsoft.com/office/drawing/2014/main" id="{BD176F24-A534-4249-A378-BDEE0B5919D0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11" name="Rechte verbindingslijn 359">
              <a:extLst>
                <a:ext uri="{FF2B5EF4-FFF2-40B4-BE49-F238E27FC236}">
                  <a16:creationId xmlns:a16="http://schemas.microsoft.com/office/drawing/2014/main" id="{070AE47B-AE0E-9B41-91D5-DA3E5CF52D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360">
              <a:extLst>
                <a:ext uri="{FF2B5EF4-FFF2-40B4-BE49-F238E27FC236}">
                  <a16:creationId xmlns:a16="http://schemas.microsoft.com/office/drawing/2014/main" id="{D003A493-C30C-D241-8D52-47638F4A0572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3" name="Ovaal 361">
              <a:extLst>
                <a:ext uri="{FF2B5EF4-FFF2-40B4-BE49-F238E27FC236}">
                  <a16:creationId xmlns:a16="http://schemas.microsoft.com/office/drawing/2014/main" id="{D7B42DFC-A6FB-4C4A-9CCD-7367C0B97DAD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14" name="Rechthoek 362">
              <a:extLst>
                <a:ext uri="{FF2B5EF4-FFF2-40B4-BE49-F238E27FC236}">
                  <a16:creationId xmlns:a16="http://schemas.microsoft.com/office/drawing/2014/main" id="{4F7C2314-286B-3A4D-90C4-8BBA3A63E038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5" name="Ovaal 363">
              <a:extLst>
                <a:ext uri="{FF2B5EF4-FFF2-40B4-BE49-F238E27FC236}">
                  <a16:creationId xmlns:a16="http://schemas.microsoft.com/office/drawing/2014/main" id="{0384C0AE-30CF-9647-A496-E7ADF855C94C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16" name="Rechthoek 364">
              <a:extLst>
                <a:ext uri="{FF2B5EF4-FFF2-40B4-BE49-F238E27FC236}">
                  <a16:creationId xmlns:a16="http://schemas.microsoft.com/office/drawing/2014/main" id="{6243B6F1-7390-824D-B093-9AA74F8DAC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17" name="Ovaal 365">
              <a:extLst>
                <a:ext uri="{FF2B5EF4-FFF2-40B4-BE49-F238E27FC236}">
                  <a16:creationId xmlns:a16="http://schemas.microsoft.com/office/drawing/2014/main" id="{6489B301-6A43-F047-8D45-58A3B387B83D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18" name="Rechthoek 366">
              <a:extLst>
                <a:ext uri="{FF2B5EF4-FFF2-40B4-BE49-F238E27FC236}">
                  <a16:creationId xmlns:a16="http://schemas.microsoft.com/office/drawing/2014/main" id="{303B36EB-D807-744A-83E4-73E29CBE9A97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19" name="Ovaal 367">
              <a:extLst>
                <a:ext uri="{FF2B5EF4-FFF2-40B4-BE49-F238E27FC236}">
                  <a16:creationId xmlns:a16="http://schemas.microsoft.com/office/drawing/2014/main" id="{40237E7E-D685-724E-B1CF-5653E72B193C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20" name="Rechthoek 368">
              <a:extLst>
                <a:ext uri="{FF2B5EF4-FFF2-40B4-BE49-F238E27FC236}">
                  <a16:creationId xmlns:a16="http://schemas.microsoft.com/office/drawing/2014/main" id="{A020D6FC-E876-F146-9293-D1E0021C94F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21" name="Rechthoek 369">
              <a:extLst>
                <a:ext uri="{FF2B5EF4-FFF2-40B4-BE49-F238E27FC236}">
                  <a16:creationId xmlns:a16="http://schemas.microsoft.com/office/drawing/2014/main" id="{62C556C0-5CB0-1E4B-AB0E-9ECE61D54CA9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22" name="Rechthoek 370">
              <a:extLst>
                <a:ext uri="{FF2B5EF4-FFF2-40B4-BE49-F238E27FC236}">
                  <a16:creationId xmlns:a16="http://schemas.microsoft.com/office/drawing/2014/main" id="{D849570E-A81D-6C49-9A75-A72D68BA05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79" name="Picture 178">
            <a:extLst>
              <a:ext uri="{FF2B5EF4-FFF2-40B4-BE49-F238E27FC236}">
                <a16:creationId xmlns:a16="http://schemas.microsoft.com/office/drawing/2014/main" id="{4CAC0304-0BA5-5646-AD43-733554D267F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/ LOG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022097" y="-885712"/>
            <a:ext cx="414784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(50% / 50%) (+EXTRA LOGO)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218" name="Tijdelijke aanduiding voor tekst 4">
            <a:extLst>
              <a:ext uri="{FF2B5EF4-FFF2-40B4-BE49-F238E27FC236}">
                <a16:creationId xmlns:a16="http://schemas.microsoft.com/office/drawing/2014/main" id="{0D383E05-69F3-4C86-93E1-C2FAB89857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5573732" y="-569745"/>
            <a:ext cx="1052931" cy="2301343"/>
          </a:xfrm>
          <a:prstGeom prst="homePlate">
            <a:avLst>
              <a:gd name="adj" fmla="val 18579"/>
            </a:avLst>
          </a:prstGeom>
          <a:solidFill>
            <a:srgbClr val="E9E9E9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1" name="Picture Placeholder 2">
            <a:extLst>
              <a:ext uri="{FF2B5EF4-FFF2-40B4-BE49-F238E27FC236}">
                <a16:creationId xmlns:a16="http://schemas.microsoft.com/office/drawing/2014/main" id="{9124D791-E38B-471B-99C2-BD073DAADA02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158845" y="149419"/>
            <a:ext cx="1909612" cy="648868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grpSp>
        <p:nvGrpSpPr>
          <p:cNvPr id="208" name="Instruction">
            <a:extLst>
              <a:ext uri="{FF2B5EF4-FFF2-40B4-BE49-F238E27FC236}">
                <a16:creationId xmlns:a16="http://schemas.microsoft.com/office/drawing/2014/main" id="{DD1A0A37-3D9D-C14A-8FF7-076BB423C4BD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9" name="Rechte verbindingslijn 346">
              <a:extLst>
                <a:ext uri="{FF2B5EF4-FFF2-40B4-BE49-F238E27FC236}">
                  <a16:creationId xmlns:a16="http://schemas.microsoft.com/office/drawing/2014/main" id="{FD67A610-AD31-7F4E-8F26-B0B8D96CFD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0" name="Ovaal 347">
              <a:extLst>
                <a:ext uri="{FF2B5EF4-FFF2-40B4-BE49-F238E27FC236}">
                  <a16:creationId xmlns:a16="http://schemas.microsoft.com/office/drawing/2014/main" id="{8F6E90E7-3B89-E647-8746-0392A18AAF7F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2" name="Rechthoek 348">
              <a:extLst>
                <a:ext uri="{FF2B5EF4-FFF2-40B4-BE49-F238E27FC236}">
                  <a16:creationId xmlns:a16="http://schemas.microsoft.com/office/drawing/2014/main" id="{5E2CF4FF-94A1-6F44-BF4E-D628B7CCE716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3" name="Ovaal 349">
              <a:extLst>
                <a:ext uri="{FF2B5EF4-FFF2-40B4-BE49-F238E27FC236}">
                  <a16:creationId xmlns:a16="http://schemas.microsoft.com/office/drawing/2014/main" id="{D15CB12F-A4B6-F641-AC49-2A15E066D58B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4" name="Rechthoek 350">
              <a:extLst>
                <a:ext uri="{FF2B5EF4-FFF2-40B4-BE49-F238E27FC236}">
                  <a16:creationId xmlns:a16="http://schemas.microsoft.com/office/drawing/2014/main" id="{C1A94FCF-3E11-984E-A642-B43F64004C54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5" name="Ovaal 351">
              <a:extLst>
                <a:ext uri="{FF2B5EF4-FFF2-40B4-BE49-F238E27FC236}">
                  <a16:creationId xmlns:a16="http://schemas.microsoft.com/office/drawing/2014/main" id="{5A5F90DB-C1F3-9646-B94D-42FA37D5992E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6" name="Ovaal 352">
              <a:extLst>
                <a:ext uri="{FF2B5EF4-FFF2-40B4-BE49-F238E27FC236}">
                  <a16:creationId xmlns:a16="http://schemas.microsoft.com/office/drawing/2014/main" id="{DC1622E4-BAD9-AE48-BBA0-8BFEF4F8085F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7" name="Rechthoek 353">
              <a:extLst>
                <a:ext uri="{FF2B5EF4-FFF2-40B4-BE49-F238E27FC236}">
                  <a16:creationId xmlns:a16="http://schemas.microsoft.com/office/drawing/2014/main" id="{FF216715-5FB6-0E4E-93B0-3819F452B5B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9" name="Meer informatie">
              <a:extLst>
                <a:ext uri="{FF2B5EF4-FFF2-40B4-BE49-F238E27FC236}">
                  <a16:creationId xmlns:a16="http://schemas.microsoft.com/office/drawing/2014/main" id="{1AA3AA92-7034-0E4E-BCA9-76045C59A44A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8" name="Freeform 101">
                <a:extLst>
                  <a:ext uri="{FF2B5EF4-FFF2-40B4-BE49-F238E27FC236}">
                    <a16:creationId xmlns:a16="http://schemas.microsoft.com/office/drawing/2014/main" id="{442761B7-ACA8-764E-96FD-B8C5178E5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9" name="Rechthoek 424">
                <a:extLst>
                  <a:ext uri="{FF2B5EF4-FFF2-40B4-BE49-F238E27FC236}">
                    <a16:creationId xmlns:a16="http://schemas.microsoft.com/office/drawing/2014/main" id="{A3A2DE6E-FA01-8F49-B3C2-D7A7B777EF9B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90" name="Rechte verbindingslijn 425">
                <a:extLst>
                  <a:ext uri="{FF2B5EF4-FFF2-40B4-BE49-F238E27FC236}">
                    <a16:creationId xmlns:a16="http://schemas.microsoft.com/office/drawing/2014/main" id="{AF9316FE-EDAD-A64A-ACCF-32DC677DB9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20" name="Rechthoek 355">
              <a:extLst>
                <a:ext uri="{FF2B5EF4-FFF2-40B4-BE49-F238E27FC236}">
                  <a16:creationId xmlns:a16="http://schemas.microsoft.com/office/drawing/2014/main" id="{F9FE0095-EF81-C941-B765-CF3B662F18DD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21" name="Ovaal 356">
              <a:extLst>
                <a:ext uri="{FF2B5EF4-FFF2-40B4-BE49-F238E27FC236}">
                  <a16:creationId xmlns:a16="http://schemas.microsoft.com/office/drawing/2014/main" id="{0F8AED2F-AA98-8E4A-BB16-E6C5EA47366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22" name="Rechte verbindingslijn 357">
              <a:extLst>
                <a:ext uri="{FF2B5EF4-FFF2-40B4-BE49-F238E27FC236}">
                  <a16:creationId xmlns:a16="http://schemas.microsoft.com/office/drawing/2014/main" id="{4DBB5427-7A4E-C046-B51F-5E4462E13B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3" name="Groep 358">
              <a:extLst>
                <a:ext uri="{FF2B5EF4-FFF2-40B4-BE49-F238E27FC236}">
                  <a16:creationId xmlns:a16="http://schemas.microsoft.com/office/drawing/2014/main" id="{1802CBAD-D645-8244-B693-3785F6469F4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6" name="Rechthoek 371">
                <a:extLst>
                  <a:ext uri="{FF2B5EF4-FFF2-40B4-BE49-F238E27FC236}">
                    <a16:creationId xmlns:a16="http://schemas.microsoft.com/office/drawing/2014/main" id="{A9A9A150-D87C-6242-BBD6-CB36826F2E73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7" name="Rechte verbindingslijn 372">
                <a:extLst>
                  <a:ext uri="{FF2B5EF4-FFF2-40B4-BE49-F238E27FC236}">
                    <a16:creationId xmlns:a16="http://schemas.microsoft.com/office/drawing/2014/main" id="{DFE5141A-7CAA-CD48-9AC1-B72B5E777A4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Rechte verbindingslijn 373">
                <a:extLst>
                  <a:ext uri="{FF2B5EF4-FFF2-40B4-BE49-F238E27FC236}">
                    <a16:creationId xmlns:a16="http://schemas.microsoft.com/office/drawing/2014/main" id="{A397F062-D1BA-9743-AF97-B137FC13EC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Rechthoek 374">
                <a:extLst>
                  <a:ext uri="{FF2B5EF4-FFF2-40B4-BE49-F238E27FC236}">
                    <a16:creationId xmlns:a16="http://schemas.microsoft.com/office/drawing/2014/main" id="{788FB797-02D3-7C41-8ED5-D03D7840483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40" name="Groep 375">
                <a:extLst>
                  <a:ext uri="{FF2B5EF4-FFF2-40B4-BE49-F238E27FC236}">
                    <a16:creationId xmlns:a16="http://schemas.microsoft.com/office/drawing/2014/main" id="{FF91B747-0FD0-B24A-B33A-1217A43A6F6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9" name="Groep 414">
                  <a:extLst>
                    <a:ext uri="{FF2B5EF4-FFF2-40B4-BE49-F238E27FC236}">
                      <a16:creationId xmlns:a16="http://schemas.microsoft.com/office/drawing/2014/main" id="{5FDC3C42-39E2-2E46-9522-A50F52C72104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3" name="Rechte verbindingslijn 418">
                    <a:extLst>
                      <a:ext uri="{FF2B5EF4-FFF2-40B4-BE49-F238E27FC236}">
                        <a16:creationId xmlns:a16="http://schemas.microsoft.com/office/drawing/2014/main" id="{F4AD1D89-16C6-774B-94FE-3BBE715D36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19">
                    <a:extLst>
                      <a:ext uri="{FF2B5EF4-FFF2-40B4-BE49-F238E27FC236}">
                        <a16:creationId xmlns:a16="http://schemas.microsoft.com/office/drawing/2014/main" id="{ABC63218-FDA8-3845-8C7E-66F5CBD8806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5" name="Rechte verbindingslijn 420">
                    <a:extLst>
                      <a:ext uri="{FF2B5EF4-FFF2-40B4-BE49-F238E27FC236}">
                        <a16:creationId xmlns:a16="http://schemas.microsoft.com/office/drawing/2014/main" id="{BDF88728-9AB6-DA46-9DBC-662456B297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421">
                    <a:extLst>
                      <a:ext uri="{FF2B5EF4-FFF2-40B4-BE49-F238E27FC236}">
                        <a16:creationId xmlns:a16="http://schemas.microsoft.com/office/drawing/2014/main" id="{A3291334-6B3B-D14E-9618-2408BD288C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7" name="Rechte verbindingslijn 422">
                    <a:extLst>
                      <a:ext uri="{FF2B5EF4-FFF2-40B4-BE49-F238E27FC236}">
                        <a16:creationId xmlns:a16="http://schemas.microsoft.com/office/drawing/2014/main" id="{09488E47-F818-C146-B9D1-BD5B098A3FF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80" name="Groep 415">
                  <a:extLst>
                    <a:ext uri="{FF2B5EF4-FFF2-40B4-BE49-F238E27FC236}">
                      <a16:creationId xmlns:a16="http://schemas.microsoft.com/office/drawing/2014/main" id="{F3102140-474C-2047-98D3-FAC90593D1E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81" name="Rechthoek 416">
                    <a:extLst>
                      <a:ext uri="{FF2B5EF4-FFF2-40B4-BE49-F238E27FC236}">
                        <a16:creationId xmlns:a16="http://schemas.microsoft.com/office/drawing/2014/main" id="{833E6D6A-E586-C940-B8C6-7FB46CF1757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82" name="Pijl: punthaak 417">
                    <a:extLst>
                      <a:ext uri="{FF2B5EF4-FFF2-40B4-BE49-F238E27FC236}">
                        <a16:creationId xmlns:a16="http://schemas.microsoft.com/office/drawing/2014/main" id="{7F201BB0-04A9-744A-86F0-B7A526D6D76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41" name="Groep 376">
                <a:extLst>
                  <a:ext uri="{FF2B5EF4-FFF2-40B4-BE49-F238E27FC236}">
                    <a16:creationId xmlns:a16="http://schemas.microsoft.com/office/drawing/2014/main" id="{2D5FD147-F1B1-5C4C-85BD-7CF2F2F3544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70" name="Groep 405">
                  <a:extLst>
                    <a:ext uri="{FF2B5EF4-FFF2-40B4-BE49-F238E27FC236}">
                      <a16:creationId xmlns:a16="http://schemas.microsoft.com/office/drawing/2014/main" id="{EF35F518-E74A-D84C-898A-BEF8DB60E47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4" name="Rechte verbindingslijn 409">
                    <a:extLst>
                      <a:ext uri="{FF2B5EF4-FFF2-40B4-BE49-F238E27FC236}">
                        <a16:creationId xmlns:a16="http://schemas.microsoft.com/office/drawing/2014/main" id="{C872FA9E-EDC7-2748-92C4-2F57B5F6AC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0">
                    <a:extLst>
                      <a:ext uri="{FF2B5EF4-FFF2-40B4-BE49-F238E27FC236}">
                        <a16:creationId xmlns:a16="http://schemas.microsoft.com/office/drawing/2014/main" id="{414EC6B0-49FF-0F48-A019-F3DE9E7077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6" name="Rechte verbindingslijn 411">
                    <a:extLst>
                      <a:ext uri="{FF2B5EF4-FFF2-40B4-BE49-F238E27FC236}">
                        <a16:creationId xmlns:a16="http://schemas.microsoft.com/office/drawing/2014/main" id="{47A05753-04D9-E74D-B820-52685E5E60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7" name="Rechte verbindingslijn 412">
                    <a:extLst>
                      <a:ext uri="{FF2B5EF4-FFF2-40B4-BE49-F238E27FC236}">
                        <a16:creationId xmlns:a16="http://schemas.microsoft.com/office/drawing/2014/main" id="{38945895-BF6A-F04B-A957-8623C175B47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3">
                    <a:extLst>
                      <a:ext uri="{FF2B5EF4-FFF2-40B4-BE49-F238E27FC236}">
                        <a16:creationId xmlns:a16="http://schemas.microsoft.com/office/drawing/2014/main" id="{534321D7-0C01-6044-B078-8087936247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1" name="Groep 406">
                  <a:extLst>
                    <a:ext uri="{FF2B5EF4-FFF2-40B4-BE49-F238E27FC236}">
                      <a16:creationId xmlns:a16="http://schemas.microsoft.com/office/drawing/2014/main" id="{948E125C-C88A-7545-A1AF-CEFCD94E7A67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2" name="Rechthoek 407">
                    <a:extLst>
                      <a:ext uri="{FF2B5EF4-FFF2-40B4-BE49-F238E27FC236}">
                        <a16:creationId xmlns:a16="http://schemas.microsoft.com/office/drawing/2014/main" id="{1AF8BF1E-E685-2F41-B871-D2DE547B1A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3" name="Pijl: punthaak 408">
                    <a:extLst>
                      <a:ext uri="{FF2B5EF4-FFF2-40B4-BE49-F238E27FC236}">
                        <a16:creationId xmlns:a16="http://schemas.microsoft.com/office/drawing/2014/main" id="{56A28551-C3EB-0A4D-8DA9-289989FA00F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42" name="Rechte verbindingslijn 377">
                <a:extLst>
                  <a:ext uri="{FF2B5EF4-FFF2-40B4-BE49-F238E27FC236}">
                    <a16:creationId xmlns:a16="http://schemas.microsoft.com/office/drawing/2014/main" id="{EFE96161-E338-C940-97C3-BE40B03D6F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3" name="Rechte verbindingslijn 378">
                <a:extLst>
                  <a:ext uri="{FF2B5EF4-FFF2-40B4-BE49-F238E27FC236}">
                    <a16:creationId xmlns:a16="http://schemas.microsoft.com/office/drawing/2014/main" id="{5FF269C9-3664-6D4A-9F6B-C0D6DB8ACD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4" name="Groep 379">
                <a:extLst>
                  <a:ext uri="{FF2B5EF4-FFF2-40B4-BE49-F238E27FC236}">
                    <a16:creationId xmlns:a16="http://schemas.microsoft.com/office/drawing/2014/main" id="{270D7680-ABC0-FE43-85D9-A44623ED650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9" name="Rechthoek 394">
                  <a:extLst>
                    <a:ext uri="{FF2B5EF4-FFF2-40B4-BE49-F238E27FC236}">
                      <a16:creationId xmlns:a16="http://schemas.microsoft.com/office/drawing/2014/main" id="{DC5B8422-8A10-7743-AB3E-F28646A1AEA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0" name="Groep 395">
                  <a:extLst>
                    <a:ext uri="{FF2B5EF4-FFF2-40B4-BE49-F238E27FC236}">
                      <a16:creationId xmlns:a16="http://schemas.microsoft.com/office/drawing/2014/main" id="{E7A13159-EDDB-D244-A079-AA5E49AD530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61" name="Groep 396">
                    <a:extLst>
                      <a:ext uri="{FF2B5EF4-FFF2-40B4-BE49-F238E27FC236}">
                        <a16:creationId xmlns:a16="http://schemas.microsoft.com/office/drawing/2014/main" id="{08867B4A-885B-5B4A-A599-5AAAEA5169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5" name="Rechte verbindingslijn 400">
                      <a:extLst>
                        <a:ext uri="{FF2B5EF4-FFF2-40B4-BE49-F238E27FC236}">
                          <a16:creationId xmlns:a16="http://schemas.microsoft.com/office/drawing/2014/main" id="{8AE74777-796F-8146-B156-F8881D323C4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1">
                      <a:extLst>
                        <a:ext uri="{FF2B5EF4-FFF2-40B4-BE49-F238E27FC236}">
                          <a16:creationId xmlns:a16="http://schemas.microsoft.com/office/drawing/2014/main" id="{3539D55E-1234-AA47-9D15-C3FBB9CC96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7" name="Rechte verbindingslijn 402">
                      <a:extLst>
                        <a:ext uri="{FF2B5EF4-FFF2-40B4-BE49-F238E27FC236}">
                          <a16:creationId xmlns:a16="http://schemas.microsoft.com/office/drawing/2014/main" id="{5FF9D8FA-9CE8-184F-B66E-906DAF330CF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8" name="Rechte verbindingslijn 403">
                      <a:extLst>
                        <a:ext uri="{FF2B5EF4-FFF2-40B4-BE49-F238E27FC236}">
                          <a16:creationId xmlns:a16="http://schemas.microsoft.com/office/drawing/2014/main" id="{2345E34F-E9A9-9542-9DAA-498904977B8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9" name="Rechte verbindingslijn 404">
                      <a:extLst>
                        <a:ext uri="{FF2B5EF4-FFF2-40B4-BE49-F238E27FC236}">
                          <a16:creationId xmlns:a16="http://schemas.microsoft.com/office/drawing/2014/main" id="{756304EF-CCB5-EE47-A18F-F4606621128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62" name="Groep 397">
                    <a:extLst>
                      <a:ext uri="{FF2B5EF4-FFF2-40B4-BE49-F238E27FC236}">
                        <a16:creationId xmlns:a16="http://schemas.microsoft.com/office/drawing/2014/main" id="{228E8CA7-0024-D245-9B53-78EE91B9AC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3" name="Rechthoek 398">
                      <a:extLst>
                        <a:ext uri="{FF2B5EF4-FFF2-40B4-BE49-F238E27FC236}">
                          <a16:creationId xmlns:a16="http://schemas.microsoft.com/office/drawing/2014/main" id="{2B20B794-9253-E44B-816B-74D2E14563E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64" name="Pijl: punthaak 399">
                      <a:extLst>
                        <a:ext uri="{FF2B5EF4-FFF2-40B4-BE49-F238E27FC236}">
                          <a16:creationId xmlns:a16="http://schemas.microsoft.com/office/drawing/2014/main" id="{98FA7303-2DAD-8443-BF5C-6D122D4C75D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5" name="Groep 380">
                <a:extLst>
                  <a:ext uri="{FF2B5EF4-FFF2-40B4-BE49-F238E27FC236}">
                    <a16:creationId xmlns:a16="http://schemas.microsoft.com/office/drawing/2014/main" id="{A584009E-AC1C-6144-A9B4-76919BDC93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8" name="Rechthoek 383">
                  <a:extLst>
                    <a:ext uri="{FF2B5EF4-FFF2-40B4-BE49-F238E27FC236}">
                      <a16:creationId xmlns:a16="http://schemas.microsoft.com/office/drawing/2014/main" id="{9EBA3226-1781-AE4F-A601-69FBE5D05B0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9" name="Groep 384">
                  <a:extLst>
                    <a:ext uri="{FF2B5EF4-FFF2-40B4-BE49-F238E27FC236}">
                      <a16:creationId xmlns:a16="http://schemas.microsoft.com/office/drawing/2014/main" id="{83CBBC22-0448-B64D-ABE7-E5881A7710E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50" name="Groep 385">
                    <a:extLst>
                      <a:ext uri="{FF2B5EF4-FFF2-40B4-BE49-F238E27FC236}">
                        <a16:creationId xmlns:a16="http://schemas.microsoft.com/office/drawing/2014/main" id="{D4DB3FF7-1669-2147-93FE-DDDEC41A827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4" name="Rechte verbindingslijn 389">
                      <a:extLst>
                        <a:ext uri="{FF2B5EF4-FFF2-40B4-BE49-F238E27FC236}">
                          <a16:creationId xmlns:a16="http://schemas.microsoft.com/office/drawing/2014/main" id="{8E6F392F-7141-5E47-9C8C-F0637E4DD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0">
                      <a:extLst>
                        <a:ext uri="{FF2B5EF4-FFF2-40B4-BE49-F238E27FC236}">
                          <a16:creationId xmlns:a16="http://schemas.microsoft.com/office/drawing/2014/main" id="{DFF5D076-6A33-E749-BBC4-1F2464527B5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6" name="Rechte verbindingslijn 391">
                      <a:extLst>
                        <a:ext uri="{FF2B5EF4-FFF2-40B4-BE49-F238E27FC236}">
                          <a16:creationId xmlns:a16="http://schemas.microsoft.com/office/drawing/2014/main" id="{8094D373-D9C5-8E42-92C2-6C97408F21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7" name="Rechte verbindingslijn 392">
                      <a:extLst>
                        <a:ext uri="{FF2B5EF4-FFF2-40B4-BE49-F238E27FC236}">
                          <a16:creationId xmlns:a16="http://schemas.microsoft.com/office/drawing/2014/main" id="{13CC46DC-942E-8442-9547-55CF1A6DCC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8" name="Rechte verbindingslijn 393">
                      <a:extLst>
                        <a:ext uri="{FF2B5EF4-FFF2-40B4-BE49-F238E27FC236}">
                          <a16:creationId xmlns:a16="http://schemas.microsoft.com/office/drawing/2014/main" id="{F2E6DBB2-601C-4A4F-8C22-ED5C520534D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1" name="Groep 386">
                    <a:extLst>
                      <a:ext uri="{FF2B5EF4-FFF2-40B4-BE49-F238E27FC236}">
                        <a16:creationId xmlns:a16="http://schemas.microsoft.com/office/drawing/2014/main" id="{CE430590-921C-894D-BD1A-0BADBAC63DC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2" name="Rechthoek 387">
                      <a:extLst>
                        <a:ext uri="{FF2B5EF4-FFF2-40B4-BE49-F238E27FC236}">
                          <a16:creationId xmlns:a16="http://schemas.microsoft.com/office/drawing/2014/main" id="{830A6F10-96A4-6742-BAF1-A02EF12B592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3" name="Pijl: punthaak 388">
                      <a:extLst>
                        <a:ext uri="{FF2B5EF4-FFF2-40B4-BE49-F238E27FC236}">
                          <a16:creationId xmlns:a16="http://schemas.microsoft.com/office/drawing/2014/main" id="{4E6A3EFB-0744-B946-8203-4D7C2D424DA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6" name="Rechthoek 381">
                <a:extLst>
                  <a:ext uri="{FF2B5EF4-FFF2-40B4-BE49-F238E27FC236}">
                    <a16:creationId xmlns:a16="http://schemas.microsoft.com/office/drawing/2014/main" id="{AD9E7B68-C1A8-4149-B868-95A968B3353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7" name="Rechthoek 382">
                <a:extLst>
                  <a:ext uri="{FF2B5EF4-FFF2-40B4-BE49-F238E27FC236}">
                    <a16:creationId xmlns:a16="http://schemas.microsoft.com/office/drawing/2014/main" id="{8965230F-918A-104A-A8CD-932B46175EF5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4" name="Rechte verbindingslijn 359">
              <a:extLst>
                <a:ext uri="{FF2B5EF4-FFF2-40B4-BE49-F238E27FC236}">
                  <a16:creationId xmlns:a16="http://schemas.microsoft.com/office/drawing/2014/main" id="{10F5ABEF-AC41-E54E-BB4C-59FA96F2FF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5" name="Rechthoek 360">
              <a:extLst>
                <a:ext uri="{FF2B5EF4-FFF2-40B4-BE49-F238E27FC236}">
                  <a16:creationId xmlns:a16="http://schemas.microsoft.com/office/drawing/2014/main" id="{F5F20813-7DA9-CC42-82CE-1E7A777F476D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6" name="Ovaal 361">
              <a:extLst>
                <a:ext uri="{FF2B5EF4-FFF2-40B4-BE49-F238E27FC236}">
                  <a16:creationId xmlns:a16="http://schemas.microsoft.com/office/drawing/2014/main" id="{C8ADF0EE-4ABA-744D-9B1D-81E633F1C09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7" name="Rechthoek 362">
              <a:extLst>
                <a:ext uri="{FF2B5EF4-FFF2-40B4-BE49-F238E27FC236}">
                  <a16:creationId xmlns:a16="http://schemas.microsoft.com/office/drawing/2014/main" id="{A7CDCBC5-1F48-EB41-ADDD-78C29D191C3D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8" name="Ovaal 363">
              <a:extLst>
                <a:ext uri="{FF2B5EF4-FFF2-40B4-BE49-F238E27FC236}">
                  <a16:creationId xmlns:a16="http://schemas.microsoft.com/office/drawing/2014/main" id="{1BBB5635-AC26-294C-BAFF-35C20BF3647E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9" name="Rechthoek 364">
              <a:extLst>
                <a:ext uri="{FF2B5EF4-FFF2-40B4-BE49-F238E27FC236}">
                  <a16:creationId xmlns:a16="http://schemas.microsoft.com/office/drawing/2014/main" id="{567FE0AE-7B7A-E54D-99BF-5CA7668217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30" name="Ovaal 365">
              <a:extLst>
                <a:ext uri="{FF2B5EF4-FFF2-40B4-BE49-F238E27FC236}">
                  <a16:creationId xmlns:a16="http://schemas.microsoft.com/office/drawing/2014/main" id="{3BF962E5-BE20-7948-B6BC-72D47B1DAA0E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31" name="Rechthoek 366">
              <a:extLst>
                <a:ext uri="{FF2B5EF4-FFF2-40B4-BE49-F238E27FC236}">
                  <a16:creationId xmlns:a16="http://schemas.microsoft.com/office/drawing/2014/main" id="{C2437647-481F-684B-AC47-7373972BC8BE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32" name="Ovaal 367">
              <a:extLst>
                <a:ext uri="{FF2B5EF4-FFF2-40B4-BE49-F238E27FC236}">
                  <a16:creationId xmlns:a16="http://schemas.microsoft.com/office/drawing/2014/main" id="{DE503969-803B-6943-97E9-B88AC2981171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3" name="Rechthoek 368">
              <a:extLst>
                <a:ext uri="{FF2B5EF4-FFF2-40B4-BE49-F238E27FC236}">
                  <a16:creationId xmlns:a16="http://schemas.microsoft.com/office/drawing/2014/main" id="{19D23DFD-E4A3-094A-A55C-7335972CC00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4" name="Rechthoek 369">
              <a:extLst>
                <a:ext uri="{FF2B5EF4-FFF2-40B4-BE49-F238E27FC236}">
                  <a16:creationId xmlns:a16="http://schemas.microsoft.com/office/drawing/2014/main" id="{7EC95806-531B-1F41-BC82-0D42F4403A52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5" name="Rechthoek 370">
              <a:extLst>
                <a:ext uri="{FF2B5EF4-FFF2-40B4-BE49-F238E27FC236}">
                  <a16:creationId xmlns:a16="http://schemas.microsoft.com/office/drawing/2014/main" id="{4B3F1704-6099-4644-9A56-416B3AEDF25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6C7461A7-018E-4142-821E-21B19E8558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5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25% /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50457" y="50400"/>
            <a:ext cx="7441544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3528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27" y="-885712"/>
            <a:ext cx="261857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IMAGE (25% / 75%)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4296870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6D24FE6-BD86-4010-9B4C-C06548E904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8" name="Instruction">
            <a:extLst>
              <a:ext uri="{FF2B5EF4-FFF2-40B4-BE49-F238E27FC236}">
                <a16:creationId xmlns:a16="http://schemas.microsoft.com/office/drawing/2014/main" id="{524DC20E-66B8-4DA8-BC36-1E651AE3A359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9" name="Groep 348">
              <a:extLst>
                <a:ext uri="{FF2B5EF4-FFF2-40B4-BE49-F238E27FC236}">
                  <a16:creationId xmlns:a16="http://schemas.microsoft.com/office/drawing/2014/main" id="{4ACCBBC7-B12F-4D56-9BC5-FD281A6D0C0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6" name="Rechthoek 375">
                <a:extLst>
                  <a:ext uri="{FF2B5EF4-FFF2-40B4-BE49-F238E27FC236}">
                    <a16:creationId xmlns:a16="http://schemas.microsoft.com/office/drawing/2014/main" id="{0BBDDB80-3392-4DED-BC48-3A4D1C7FD6B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7" name="Rechthoek 376">
                <a:extLst>
                  <a:ext uri="{FF2B5EF4-FFF2-40B4-BE49-F238E27FC236}">
                    <a16:creationId xmlns:a16="http://schemas.microsoft.com/office/drawing/2014/main" id="{863B197E-D47D-4366-A64B-D6C107874C5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78" name="Tekstvak 377">
                <a:extLst>
                  <a:ext uri="{FF2B5EF4-FFF2-40B4-BE49-F238E27FC236}">
                    <a16:creationId xmlns:a16="http://schemas.microsoft.com/office/drawing/2014/main" id="{8F6CFFBA-CED9-4FD7-B65C-395A8E7883D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9" name="Tekstvak 378">
                <a:extLst>
                  <a:ext uri="{FF2B5EF4-FFF2-40B4-BE49-F238E27FC236}">
                    <a16:creationId xmlns:a16="http://schemas.microsoft.com/office/drawing/2014/main" id="{D7445AE2-1687-4396-9FE2-E48D6EDC0B7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80" name="Picture 3">
                <a:extLst>
                  <a:ext uri="{FF2B5EF4-FFF2-40B4-BE49-F238E27FC236}">
                    <a16:creationId xmlns:a16="http://schemas.microsoft.com/office/drawing/2014/main" id="{A112733D-DF0A-4F3C-9482-61D66850E11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81" name="Gelijkbenige driehoek 380">
                <a:extLst>
                  <a:ext uri="{FF2B5EF4-FFF2-40B4-BE49-F238E27FC236}">
                    <a16:creationId xmlns:a16="http://schemas.microsoft.com/office/drawing/2014/main" id="{634764E7-086B-49EE-AA45-699A5A34B28A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82" name="Groep 381">
                <a:extLst>
                  <a:ext uri="{FF2B5EF4-FFF2-40B4-BE49-F238E27FC236}">
                    <a16:creationId xmlns:a16="http://schemas.microsoft.com/office/drawing/2014/main" id="{D1EE1B73-CC8A-4189-8AE7-DF36F3AB88D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7" name="Rechthoek 386">
                  <a:extLst>
                    <a:ext uri="{FF2B5EF4-FFF2-40B4-BE49-F238E27FC236}">
                      <a16:creationId xmlns:a16="http://schemas.microsoft.com/office/drawing/2014/main" id="{926DF3B6-2FF1-4252-9897-2094949A2EC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8" name="Rechthoek 387">
                  <a:extLst>
                    <a:ext uri="{FF2B5EF4-FFF2-40B4-BE49-F238E27FC236}">
                      <a16:creationId xmlns:a16="http://schemas.microsoft.com/office/drawing/2014/main" id="{D3EFA4A7-A5E7-414A-90B0-88CBD3375F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9" name="Rechthoek 388">
                  <a:extLst>
                    <a:ext uri="{FF2B5EF4-FFF2-40B4-BE49-F238E27FC236}">
                      <a16:creationId xmlns:a16="http://schemas.microsoft.com/office/drawing/2014/main" id="{8A577EF2-8EE2-427A-815B-5C15EA29037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83" name="Groep 382">
                <a:extLst>
                  <a:ext uri="{FF2B5EF4-FFF2-40B4-BE49-F238E27FC236}">
                    <a16:creationId xmlns:a16="http://schemas.microsoft.com/office/drawing/2014/main" id="{069336A7-7A98-4ED3-AC38-7E038280F06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0BA13B5F-3DC2-4309-98E0-F1DA6246364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92C57642-FFD8-4968-ABBD-B4651F822F6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A17C12E8-8206-4B0C-8586-62B7FA1D9B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350" name="Meer informatie">
              <a:extLst>
                <a:ext uri="{FF2B5EF4-FFF2-40B4-BE49-F238E27FC236}">
                  <a16:creationId xmlns:a16="http://schemas.microsoft.com/office/drawing/2014/main" id="{96198542-02F9-4038-95A2-83590F57B83E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3" name="Freeform 101">
                <a:extLst>
                  <a:ext uri="{FF2B5EF4-FFF2-40B4-BE49-F238E27FC236}">
                    <a16:creationId xmlns:a16="http://schemas.microsoft.com/office/drawing/2014/main" id="{273CDF2F-BF09-4FCF-842C-C0FD08121C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7778AA37-D02F-4464-B5DB-A37647E50969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5" name="Rechte verbindingslijn 374">
                <a:extLst>
                  <a:ext uri="{FF2B5EF4-FFF2-40B4-BE49-F238E27FC236}">
                    <a16:creationId xmlns:a16="http://schemas.microsoft.com/office/drawing/2014/main" id="{A3EA28D0-8BEA-4CF1-9A0D-6DD816F632F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B3657457-1105-4C6C-BC17-6B7D39B8096D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19EC8D68-7D7A-4D22-BE18-0509C51DCD4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40909571-1CC5-4E96-8152-CC3E57F606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4" name="Rechte verbindingslijn 353">
              <a:extLst>
                <a:ext uri="{FF2B5EF4-FFF2-40B4-BE49-F238E27FC236}">
                  <a16:creationId xmlns:a16="http://schemas.microsoft.com/office/drawing/2014/main" id="{04B64419-B7A3-4CF9-9A26-E2D3A12D2C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1A40AB35-08A6-4B7D-9D08-3DB4A30CBF9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56" name="Rechte verbindingslijn 355">
              <a:extLst>
                <a:ext uri="{FF2B5EF4-FFF2-40B4-BE49-F238E27FC236}">
                  <a16:creationId xmlns:a16="http://schemas.microsoft.com/office/drawing/2014/main" id="{ADEE05A3-64A2-4A4E-908C-E54D17CD44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3663A31D-4D71-4FB9-8818-3D4D74FDB8C3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8" name="Rechthoek 357">
              <a:extLst>
                <a:ext uri="{FF2B5EF4-FFF2-40B4-BE49-F238E27FC236}">
                  <a16:creationId xmlns:a16="http://schemas.microsoft.com/office/drawing/2014/main" id="{682A056B-3509-4A37-AE3A-ED1B5C5A8172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034DFF17-90CA-448D-9BDD-F01A25C8A8F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70" name="Rechthoek 369">
                <a:extLst>
                  <a:ext uri="{FF2B5EF4-FFF2-40B4-BE49-F238E27FC236}">
                    <a16:creationId xmlns:a16="http://schemas.microsoft.com/office/drawing/2014/main" id="{F870DDBE-3623-4875-8E20-AA8B8415CE9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71" name="Rechte verbindingslijn 370">
                <a:extLst>
                  <a:ext uri="{FF2B5EF4-FFF2-40B4-BE49-F238E27FC236}">
                    <a16:creationId xmlns:a16="http://schemas.microsoft.com/office/drawing/2014/main" id="{51E67ADD-E99D-42B8-B486-0AEDA4AE06A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72" name="Gelijkbenige driehoek 371">
                <a:extLst>
                  <a:ext uri="{FF2B5EF4-FFF2-40B4-BE49-F238E27FC236}">
                    <a16:creationId xmlns:a16="http://schemas.microsoft.com/office/drawing/2014/main" id="{F862FDDA-CEA0-422B-AE50-195BD017B8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60" name="Groep 359">
              <a:extLst>
                <a:ext uri="{FF2B5EF4-FFF2-40B4-BE49-F238E27FC236}">
                  <a16:creationId xmlns:a16="http://schemas.microsoft.com/office/drawing/2014/main" id="{45598B6B-0F9F-46FA-94E9-8905220BCFD7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4" name="Rechthoek 363">
                <a:extLst>
                  <a:ext uri="{FF2B5EF4-FFF2-40B4-BE49-F238E27FC236}">
                    <a16:creationId xmlns:a16="http://schemas.microsoft.com/office/drawing/2014/main" id="{42B61492-7454-44A1-B44F-9B5DB4FF5DC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5" name="Ovaal 364">
                <a:extLst>
                  <a:ext uri="{FF2B5EF4-FFF2-40B4-BE49-F238E27FC236}">
                    <a16:creationId xmlns:a16="http://schemas.microsoft.com/office/drawing/2014/main" id="{DE1A1EC8-BB7D-40A0-89AD-BF20235C7F8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6" name="Vrije vorm: vorm 365">
                <a:extLst>
                  <a:ext uri="{FF2B5EF4-FFF2-40B4-BE49-F238E27FC236}">
                    <a16:creationId xmlns:a16="http://schemas.microsoft.com/office/drawing/2014/main" id="{F37628EB-A579-486D-B704-465AC3D7C52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7" name="Rechthoek: afgeronde hoeken 366">
                <a:extLst>
                  <a:ext uri="{FF2B5EF4-FFF2-40B4-BE49-F238E27FC236}">
                    <a16:creationId xmlns:a16="http://schemas.microsoft.com/office/drawing/2014/main" id="{427F79C0-86A3-4B06-A032-845BA18E8C0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DECFDAB2-FD00-4B80-B896-CBF0F1927A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9" name="Rechte verbindingslijn 368">
                <a:extLst>
                  <a:ext uri="{FF2B5EF4-FFF2-40B4-BE49-F238E27FC236}">
                    <a16:creationId xmlns:a16="http://schemas.microsoft.com/office/drawing/2014/main" id="{648CFFE5-CEE9-4661-8A8E-6FAF0FFEB395}"/>
                  </a:ext>
                </a:extLst>
              </p:cNvPr>
              <p:cNvCxnSpPr>
                <a:cxnSpLocks/>
                <a:stCxn id="367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1" name="Ovaal 360">
              <a:extLst>
                <a:ext uri="{FF2B5EF4-FFF2-40B4-BE49-F238E27FC236}">
                  <a16:creationId xmlns:a16="http://schemas.microsoft.com/office/drawing/2014/main" id="{611DBCD9-EBCF-41D3-864C-45D582FF205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2" name="Rechthoek 361">
              <a:extLst>
                <a:ext uri="{FF2B5EF4-FFF2-40B4-BE49-F238E27FC236}">
                  <a16:creationId xmlns:a16="http://schemas.microsoft.com/office/drawing/2014/main" id="{03E4141C-3A1E-40A2-8617-DA65BC1AED3A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363" name="Rechte verbindingslijn 362">
              <a:extLst>
                <a:ext uri="{FF2B5EF4-FFF2-40B4-BE49-F238E27FC236}">
                  <a16:creationId xmlns:a16="http://schemas.microsoft.com/office/drawing/2014/main" id="{8EF12E0B-5EDF-49C7-BCF0-40EDA7E6AC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ADC4D7A-A412-FC49-8418-F138CD84A21F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D4ED3173-4305-724E-BC94-33BD83DB2D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5067C766-EFD4-334D-A3F5-01E39C9FB3E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905E39E3-A745-D74B-BB12-8C50B050291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08" name="Ovaal 349">
              <a:extLst>
                <a:ext uri="{FF2B5EF4-FFF2-40B4-BE49-F238E27FC236}">
                  <a16:creationId xmlns:a16="http://schemas.microsoft.com/office/drawing/2014/main" id="{0B67745C-8A84-4549-B02C-CD6846A15A8F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09" name="Rechthoek 350">
              <a:extLst>
                <a:ext uri="{FF2B5EF4-FFF2-40B4-BE49-F238E27FC236}">
                  <a16:creationId xmlns:a16="http://schemas.microsoft.com/office/drawing/2014/main" id="{CA0522E4-B80A-F848-89AF-835E132B45D0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0" name="Ovaal 351">
              <a:extLst>
                <a:ext uri="{FF2B5EF4-FFF2-40B4-BE49-F238E27FC236}">
                  <a16:creationId xmlns:a16="http://schemas.microsoft.com/office/drawing/2014/main" id="{5DD5D153-7E2B-DA47-A515-EE8CF117221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1" name="Ovaal 352">
              <a:extLst>
                <a:ext uri="{FF2B5EF4-FFF2-40B4-BE49-F238E27FC236}">
                  <a16:creationId xmlns:a16="http://schemas.microsoft.com/office/drawing/2014/main" id="{62FD59D0-030E-4347-B903-75B1C0AEF1D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2" name="Rechthoek 353">
              <a:extLst>
                <a:ext uri="{FF2B5EF4-FFF2-40B4-BE49-F238E27FC236}">
                  <a16:creationId xmlns:a16="http://schemas.microsoft.com/office/drawing/2014/main" id="{222B998B-3901-8245-9D25-A55E21E8A8C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3" name="Meer informatie">
              <a:extLst>
                <a:ext uri="{FF2B5EF4-FFF2-40B4-BE49-F238E27FC236}">
                  <a16:creationId xmlns:a16="http://schemas.microsoft.com/office/drawing/2014/main" id="{483030EC-71A4-B44C-B7E1-9872F82DFBE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2" name="Freeform 101">
                <a:extLst>
                  <a:ext uri="{FF2B5EF4-FFF2-40B4-BE49-F238E27FC236}">
                    <a16:creationId xmlns:a16="http://schemas.microsoft.com/office/drawing/2014/main" id="{2D5EC281-FAD3-E342-94F2-A89A6FB9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3" name="Rechthoek 424">
                <a:extLst>
                  <a:ext uri="{FF2B5EF4-FFF2-40B4-BE49-F238E27FC236}">
                    <a16:creationId xmlns:a16="http://schemas.microsoft.com/office/drawing/2014/main" id="{EB2B1910-A4FB-F646-A92B-12DCD2AE3D4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4" name="Rechte verbindingslijn 425">
                <a:extLst>
                  <a:ext uri="{FF2B5EF4-FFF2-40B4-BE49-F238E27FC236}">
                    <a16:creationId xmlns:a16="http://schemas.microsoft.com/office/drawing/2014/main" id="{36DA4C79-E70C-B242-871C-D11D61E05DD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4" name="Rechthoek 355">
              <a:extLst>
                <a:ext uri="{FF2B5EF4-FFF2-40B4-BE49-F238E27FC236}">
                  <a16:creationId xmlns:a16="http://schemas.microsoft.com/office/drawing/2014/main" id="{DCDBF520-1538-AB41-A882-21ABD3FE0E74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5" name="Ovaal 356">
              <a:extLst>
                <a:ext uri="{FF2B5EF4-FFF2-40B4-BE49-F238E27FC236}">
                  <a16:creationId xmlns:a16="http://schemas.microsoft.com/office/drawing/2014/main" id="{8D3F6A9B-7299-1D45-AFB1-FBDBFB4835A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6" name="Rechte verbindingslijn 357">
              <a:extLst>
                <a:ext uri="{FF2B5EF4-FFF2-40B4-BE49-F238E27FC236}">
                  <a16:creationId xmlns:a16="http://schemas.microsoft.com/office/drawing/2014/main" id="{127FC2C1-785E-DB40-9B4F-0ABB7093EB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7" name="Groep 358">
              <a:extLst>
                <a:ext uri="{FF2B5EF4-FFF2-40B4-BE49-F238E27FC236}">
                  <a16:creationId xmlns:a16="http://schemas.microsoft.com/office/drawing/2014/main" id="{9F16FFE5-2BF1-4143-86E7-B8C70B6FE38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0" name="Rechthoek 371">
                <a:extLst>
                  <a:ext uri="{FF2B5EF4-FFF2-40B4-BE49-F238E27FC236}">
                    <a16:creationId xmlns:a16="http://schemas.microsoft.com/office/drawing/2014/main" id="{C1826549-9184-C149-B674-5AC7475CB93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1" name="Rechte verbindingslijn 372">
                <a:extLst>
                  <a:ext uri="{FF2B5EF4-FFF2-40B4-BE49-F238E27FC236}">
                    <a16:creationId xmlns:a16="http://schemas.microsoft.com/office/drawing/2014/main" id="{58476E1E-48B2-8647-8325-E245E77B9D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Rechte verbindingslijn 373">
                <a:extLst>
                  <a:ext uri="{FF2B5EF4-FFF2-40B4-BE49-F238E27FC236}">
                    <a16:creationId xmlns:a16="http://schemas.microsoft.com/office/drawing/2014/main" id="{82177577-0541-2A4B-8BB7-DF446822BC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hthoek 374">
                <a:extLst>
                  <a:ext uri="{FF2B5EF4-FFF2-40B4-BE49-F238E27FC236}">
                    <a16:creationId xmlns:a16="http://schemas.microsoft.com/office/drawing/2014/main" id="{45541154-3D16-C34A-94AE-A60B0DEF0715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4" name="Groep 375">
                <a:extLst>
                  <a:ext uri="{FF2B5EF4-FFF2-40B4-BE49-F238E27FC236}">
                    <a16:creationId xmlns:a16="http://schemas.microsoft.com/office/drawing/2014/main" id="{5FA0D7EC-4601-214C-A893-ADC386A8016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3" name="Groep 414">
                  <a:extLst>
                    <a:ext uri="{FF2B5EF4-FFF2-40B4-BE49-F238E27FC236}">
                      <a16:creationId xmlns:a16="http://schemas.microsoft.com/office/drawing/2014/main" id="{7195B3DA-B845-004C-8744-77285F65E42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77" name="Rechte verbindingslijn 418">
                    <a:extLst>
                      <a:ext uri="{FF2B5EF4-FFF2-40B4-BE49-F238E27FC236}">
                        <a16:creationId xmlns:a16="http://schemas.microsoft.com/office/drawing/2014/main" id="{5074CCFD-848E-FD4E-8530-CC3A19F995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9">
                    <a:extLst>
                      <a:ext uri="{FF2B5EF4-FFF2-40B4-BE49-F238E27FC236}">
                        <a16:creationId xmlns:a16="http://schemas.microsoft.com/office/drawing/2014/main" id="{EF1A42EB-A39D-ED47-A6BC-9395F6F6E4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9" name="Rechte verbindingslijn 420">
                    <a:extLst>
                      <a:ext uri="{FF2B5EF4-FFF2-40B4-BE49-F238E27FC236}">
                        <a16:creationId xmlns:a16="http://schemas.microsoft.com/office/drawing/2014/main" id="{31E8B6A9-5F46-AB44-BBE1-97FF084E83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0" name="Rechte verbindingslijn 421">
                    <a:extLst>
                      <a:ext uri="{FF2B5EF4-FFF2-40B4-BE49-F238E27FC236}">
                        <a16:creationId xmlns:a16="http://schemas.microsoft.com/office/drawing/2014/main" id="{D0753752-D52C-4349-B689-8B286E55EE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22">
                    <a:extLst>
                      <a:ext uri="{FF2B5EF4-FFF2-40B4-BE49-F238E27FC236}">
                        <a16:creationId xmlns:a16="http://schemas.microsoft.com/office/drawing/2014/main" id="{E2371B98-A506-4442-8922-34D2B8C81B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4" name="Groep 415">
                  <a:extLst>
                    <a:ext uri="{FF2B5EF4-FFF2-40B4-BE49-F238E27FC236}">
                      <a16:creationId xmlns:a16="http://schemas.microsoft.com/office/drawing/2014/main" id="{B8C5F7AC-0412-664D-96DD-252684CE0F90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5" name="Rechthoek 416">
                    <a:extLst>
                      <a:ext uri="{FF2B5EF4-FFF2-40B4-BE49-F238E27FC236}">
                        <a16:creationId xmlns:a16="http://schemas.microsoft.com/office/drawing/2014/main" id="{76B96758-A86E-1147-979D-56E5F6369D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6" name="Pijl: punthaak 417">
                    <a:extLst>
                      <a:ext uri="{FF2B5EF4-FFF2-40B4-BE49-F238E27FC236}">
                        <a16:creationId xmlns:a16="http://schemas.microsoft.com/office/drawing/2014/main" id="{50EE3AC1-6D4E-B141-B6B3-9F2702F4B2C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35" name="Groep 376">
                <a:extLst>
                  <a:ext uri="{FF2B5EF4-FFF2-40B4-BE49-F238E27FC236}">
                    <a16:creationId xmlns:a16="http://schemas.microsoft.com/office/drawing/2014/main" id="{C707B1CB-B7A4-E045-978E-6F00FF4FEFB8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4" name="Groep 405">
                  <a:extLst>
                    <a:ext uri="{FF2B5EF4-FFF2-40B4-BE49-F238E27FC236}">
                      <a16:creationId xmlns:a16="http://schemas.microsoft.com/office/drawing/2014/main" id="{9102EA34-33F6-8244-A311-955B1CAA4C1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68" name="Rechte verbindingslijn 409">
                    <a:extLst>
                      <a:ext uri="{FF2B5EF4-FFF2-40B4-BE49-F238E27FC236}">
                        <a16:creationId xmlns:a16="http://schemas.microsoft.com/office/drawing/2014/main" id="{7D3EAD91-E71E-0448-8977-93D122908D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9" name="Rechte verbindingslijn 410">
                    <a:extLst>
                      <a:ext uri="{FF2B5EF4-FFF2-40B4-BE49-F238E27FC236}">
                        <a16:creationId xmlns:a16="http://schemas.microsoft.com/office/drawing/2014/main" id="{9053E9B5-787D-454E-92D1-C73EE0A6AA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0" name="Rechte verbindingslijn 411">
                    <a:extLst>
                      <a:ext uri="{FF2B5EF4-FFF2-40B4-BE49-F238E27FC236}">
                        <a16:creationId xmlns:a16="http://schemas.microsoft.com/office/drawing/2014/main" id="{4A7DD5D4-7C8E-FF49-B850-A500E4DCBE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1" name="Rechte verbindingslijn 412">
                    <a:extLst>
                      <a:ext uri="{FF2B5EF4-FFF2-40B4-BE49-F238E27FC236}">
                        <a16:creationId xmlns:a16="http://schemas.microsoft.com/office/drawing/2014/main" id="{E66722B1-5089-3946-B0B8-6F557A733F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3">
                    <a:extLst>
                      <a:ext uri="{FF2B5EF4-FFF2-40B4-BE49-F238E27FC236}">
                        <a16:creationId xmlns:a16="http://schemas.microsoft.com/office/drawing/2014/main" id="{3364F9CE-3442-134F-A64C-285F733D6A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5" name="Groep 406">
                  <a:extLst>
                    <a:ext uri="{FF2B5EF4-FFF2-40B4-BE49-F238E27FC236}">
                      <a16:creationId xmlns:a16="http://schemas.microsoft.com/office/drawing/2014/main" id="{E5FF2E54-D260-004A-BE6A-E0321BEA5CF5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6" name="Rechthoek 407">
                    <a:extLst>
                      <a:ext uri="{FF2B5EF4-FFF2-40B4-BE49-F238E27FC236}">
                        <a16:creationId xmlns:a16="http://schemas.microsoft.com/office/drawing/2014/main" id="{B8079E7B-2216-DC4F-8525-E47826C37BA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67" name="Pijl: punthaak 408">
                    <a:extLst>
                      <a:ext uri="{FF2B5EF4-FFF2-40B4-BE49-F238E27FC236}">
                        <a16:creationId xmlns:a16="http://schemas.microsoft.com/office/drawing/2014/main" id="{D9C4B717-B592-CF4F-9AC4-40F08F32377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236" name="Rechte verbindingslijn 377">
                <a:extLst>
                  <a:ext uri="{FF2B5EF4-FFF2-40B4-BE49-F238E27FC236}">
                    <a16:creationId xmlns:a16="http://schemas.microsoft.com/office/drawing/2014/main" id="{F1EE7ECA-8802-224D-B98B-056C144276F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37" name="Rechte verbindingslijn 378">
                <a:extLst>
                  <a:ext uri="{FF2B5EF4-FFF2-40B4-BE49-F238E27FC236}">
                    <a16:creationId xmlns:a16="http://schemas.microsoft.com/office/drawing/2014/main" id="{78A80DDE-2D3D-CF4C-AC32-5C649CF31AA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38" name="Groep 379">
                <a:extLst>
                  <a:ext uri="{FF2B5EF4-FFF2-40B4-BE49-F238E27FC236}">
                    <a16:creationId xmlns:a16="http://schemas.microsoft.com/office/drawing/2014/main" id="{88DCDD96-CB00-4948-8ADF-9957324C8E80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3" name="Rechthoek 394">
                  <a:extLst>
                    <a:ext uri="{FF2B5EF4-FFF2-40B4-BE49-F238E27FC236}">
                      <a16:creationId xmlns:a16="http://schemas.microsoft.com/office/drawing/2014/main" id="{63025B67-6347-9F43-A636-54FCE368AC9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4" name="Groep 395">
                  <a:extLst>
                    <a:ext uri="{FF2B5EF4-FFF2-40B4-BE49-F238E27FC236}">
                      <a16:creationId xmlns:a16="http://schemas.microsoft.com/office/drawing/2014/main" id="{4FB3E3DE-CD2B-684E-935B-326123B490D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5" name="Groep 396">
                    <a:extLst>
                      <a:ext uri="{FF2B5EF4-FFF2-40B4-BE49-F238E27FC236}">
                        <a16:creationId xmlns:a16="http://schemas.microsoft.com/office/drawing/2014/main" id="{8E5C6CC3-45DB-3441-9A4D-5E08103412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59" name="Rechte verbindingslijn 400">
                      <a:extLst>
                        <a:ext uri="{FF2B5EF4-FFF2-40B4-BE49-F238E27FC236}">
                          <a16:creationId xmlns:a16="http://schemas.microsoft.com/office/drawing/2014/main" id="{3F2D0BF5-0C5A-C04E-ABD7-4509849908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0" name="Rechte verbindingslijn 401">
                      <a:extLst>
                        <a:ext uri="{FF2B5EF4-FFF2-40B4-BE49-F238E27FC236}">
                          <a16:creationId xmlns:a16="http://schemas.microsoft.com/office/drawing/2014/main" id="{96ECC7C6-E536-8846-9151-57C82AB566E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1" name="Rechte verbindingslijn 402">
                      <a:extLst>
                        <a:ext uri="{FF2B5EF4-FFF2-40B4-BE49-F238E27FC236}">
                          <a16:creationId xmlns:a16="http://schemas.microsoft.com/office/drawing/2014/main" id="{9CD6F809-6094-EA49-8EFB-10D0030C50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2" name="Rechte verbindingslijn 403">
                      <a:extLst>
                        <a:ext uri="{FF2B5EF4-FFF2-40B4-BE49-F238E27FC236}">
                          <a16:creationId xmlns:a16="http://schemas.microsoft.com/office/drawing/2014/main" id="{91EAC8E8-5905-5C4F-88AA-32A263E34A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4">
                      <a:extLst>
                        <a:ext uri="{FF2B5EF4-FFF2-40B4-BE49-F238E27FC236}">
                          <a16:creationId xmlns:a16="http://schemas.microsoft.com/office/drawing/2014/main" id="{65A20FE7-7ADD-0F47-863D-CBBD075A460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6" name="Groep 397">
                    <a:extLst>
                      <a:ext uri="{FF2B5EF4-FFF2-40B4-BE49-F238E27FC236}">
                        <a16:creationId xmlns:a16="http://schemas.microsoft.com/office/drawing/2014/main" id="{A15A992D-FD8D-224E-92B0-4D2F390A9A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7" name="Rechthoek 398">
                      <a:extLst>
                        <a:ext uri="{FF2B5EF4-FFF2-40B4-BE49-F238E27FC236}">
                          <a16:creationId xmlns:a16="http://schemas.microsoft.com/office/drawing/2014/main" id="{9E6E92FD-138F-2747-970B-C9C46D2B39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58" name="Pijl: punthaak 399">
                      <a:extLst>
                        <a:ext uri="{FF2B5EF4-FFF2-40B4-BE49-F238E27FC236}">
                          <a16:creationId xmlns:a16="http://schemas.microsoft.com/office/drawing/2014/main" id="{B281C030-3A40-5D4D-A8DC-53A61C60F89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39" name="Groep 380">
                <a:extLst>
                  <a:ext uri="{FF2B5EF4-FFF2-40B4-BE49-F238E27FC236}">
                    <a16:creationId xmlns:a16="http://schemas.microsoft.com/office/drawing/2014/main" id="{78D742A5-6649-2542-8E0E-D3C65B52DC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2" name="Rechthoek 383">
                  <a:extLst>
                    <a:ext uri="{FF2B5EF4-FFF2-40B4-BE49-F238E27FC236}">
                      <a16:creationId xmlns:a16="http://schemas.microsoft.com/office/drawing/2014/main" id="{198D13CE-A4D2-0C44-A968-156575199F74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3" name="Groep 384">
                  <a:extLst>
                    <a:ext uri="{FF2B5EF4-FFF2-40B4-BE49-F238E27FC236}">
                      <a16:creationId xmlns:a16="http://schemas.microsoft.com/office/drawing/2014/main" id="{A54DF80A-0107-8245-9313-20D8D3C02A5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4" name="Groep 385">
                    <a:extLst>
                      <a:ext uri="{FF2B5EF4-FFF2-40B4-BE49-F238E27FC236}">
                        <a16:creationId xmlns:a16="http://schemas.microsoft.com/office/drawing/2014/main" id="{DC7926FC-117E-6E4A-BF98-26577861B1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48" name="Rechte verbindingslijn 389">
                      <a:extLst>
                        <a:ext uri="{FF2B5EF4-FFF2-40B4-BE49-F238E27FC236}">
                          <a16:creationId xmlns:a16="http://schemas.microsoft.com/office/drawing/2014/main" id="{F6EC3A5D-357C-BD43-8A74-7B77563458D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9" name="Rechte verbindingslijn 390">
                      <a:extLst>
                        <a:ext uri="{FF2B5EF4-FFF2-40B4-BE49-F238E27FC236}">
                          <a16:creationId xmlns:a16="http://schemas.microsoft.com/office/drawing/2014/main" id="{E5C85F8F-40DB-454B-832B-8A187B7BD8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0" name="Rechte verbindingslijn 391">
                      <a:extLst>
                        <a:ext uri="{FF2B5EF4-FFF2-40B4-BE49-F238E27FC236}">
                          <a16:creationId xmlns:a16="http://schemas.microsoft.com/office/drawing/2014/main" id="{2A57A88C-7576-4544-B79D-5E90F88B15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1" name="Rechte verbindingslijn 392">
                      <a:extLst>
                        <a:ext uri="{FF2B5EF4-FFF2-40B4-BE49-F238E27FC236}">
                          <a16:creationId xmlns:a16="http://schemas.microsoft.com/office/drawing/2014/main" id="{6FA19137-8F81-2F4B-AA93-E5EFD37286B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3">
                      <a:extLst>
                        <a:ext uri="{FF2B5EF4-FFF2-40B4-BE49-F238E27FC236}">
                          <a16:creationId xmlns:a16="http://schemas.microsoft.com/office/drawing/2014/main" id="{EDCD0170-5B63-D84D-9D71-D8FE49448A8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5" name="Groep 386">
                    <a:extLst>
                      <a:ext uri="{FF2B5EF4-FFF2-40B4-BE49-F238E27FC236}">
                        <a16:creationId xmlns:a16="http://schemas.microsoft.com/office/drawing/2014/main" id="{B9990F9B-6D80-7D4D-9463-93CAF4811790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6" name="Rechthoek 387">
                      <a:extLst>
                        <a:ext uri="{FF2B5EF4-FFF2-40B4-BE49-F238E27FC236}">
                          <a16:creationId xmlns:a16="http://schemas.microsoft.com/office/drawing/2014/main" id="{E026FD5C-42B3-F14C-95BE-5FCF9D5085C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47" name="Pijl: punthaak 388">
                      <a:extLst>
                        <a:ext uri="{FF2B5EF4-FFF2-40B4-BE49-F238E27FC236}">
                          <a16:creationId xmlns:a16="http://schemas.microsoft.com/office/drawing/2014/main" id="{229637E7-04BD-5748-8C94-68633F6323F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0" name="Rechthoek 381">
                <a:extLst>
                  <a:ext uri="{FF2B5EF4-FFF2-40B4-BE49-F238E27FC236}">
                    <a16:creationId xmlns:a16="http://schemas.microsoft.com/office/drawing/2014/main" id="{723441CD-2F4E-D944-88FD-0085A15999DE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1" name="Rechthoek 382">
                <a:extLst>
                  <a:ext uri="{FF2B5EF4-FFF2-40B4-BE49-F238E27FC236}">
                    <a16:creationId xmlns:a16="http://schemas.microsoft.com/office/drawing/2014/main" id="{715AD66A-6121-2542-AD1C-30F7530FBF2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18" name="Rechte verbindingslijn 359">
              <a:extLst>
                <a:ext uri="{FF2B5EF4-FFF2-40B4-BE49-F238E27FC236}">
                  <a16:creationId xmlns:a16="http://schemas.microsoft.com/office/drawing/2014/main" id="{484B364A-6FA7-5C42-9227-BFDDCF90E2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9" name="Rechthoek 360">
              <a:extLst>
                <a:ext uri="{FF2B5EF4-FFF2-40B4-BE49-F238E27FC236}">
                  <a16:creationId xmlns:a16="http://schemas.microsoft.com/office/drawing/2014/main" id="{7BCA8A42-8F77-D943-B598-00D977A2029F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0" name="Ovaal 361">
              <a:extLst>
                <a:ext uri="{FF2B5EF4-FFF2-40B4-BE49-F238E27FC236}">
                  <a16:creationId xmlns:a16="http://schemas.microsoft.com/office/drawing/2014/main" id="{3CF00591-FB18-EF42-AC8E-41048F256D4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1" name="Rechthoek 362">
              <a:extLst>
                <a:ext uri="{FF2B5EF4-FFF2-40B4-BE49-F238E27FC236}">
                  <a16:creationId xmlns:a16="http://schemas.microsoft.com/office/drawing/2014/main" id="{A7BC31FB-11FC-2541-95D2-ECA03BEE0B7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2" name="Ovaal 363">
              <a:extLst>
                <a:ext uri="{FF2B5EF4-FFF2-40B4-BE49-F238E27FC236}">
                  <a16:creationId xmlns:a16="http://schemas.microsoft.com/office/drawing/2014/main" id="{75D8255D-7F61-1947-8056-CA89D482E92D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3" name="Rechthoek 364">
              <a:extLst>
                <a:ext uri="{FF2B5EF4-FFF2-40B4-BE49-F238E27FC236}">
                  <a16:creationId xmlns:a16="http://schemas.microsoft.com/office/drawing/2014/main" id="{36A251AD-153C-1C46-8D03-028098529D8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4" name="Ovaal 365">
              <a:extLst>
                <a:ext uri="{FF2B5EF4-FFF2-40B4-BE49-F238E27FC236}">
                  <a16:creationId xmlns:a16="http://schemas.microsoft.com/office/drawing/2014/main" id="{166F5856-D2E3-A64F-847C-2A76AED1ECAA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5" name="Rechthoek 366">
              <a:extLst>
                <a:ext uri="{FF2B5EF4-FFF2-40B4-BE49-F238E27FC236}">
                  <a16:creationId xmlns:a16="http://schemas.microsoft.com/office/drawing/2014/main" id="{01762EEC-170C-974F-A567-9BCDAEB7C4B8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6" name="Ovaal 367">
              <a:extLst>
                <a:ext uri="{FF2B5EF4-FFF2-40B4-BE49-F238E27FC236}">
                  <a16:creationId xmlns:a16="http://schemas.microsoft.com/office/drawing/2014/main" id="{F9CACE9C-5466-CB4C-A01B-B863C6E2CE43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27" name="Rechthoek 368">
              <a:extLst>
                <a:ext uri="{FF2B5EF4-FFF2-40B4-BE49-F238E27FC236}">
                  <a16:creationId xmlns:a16="http://schemas.microsoft.com/office/drawing/2014/main" id="{F894102F-50BC-0342-B823-C1127E9ADB3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28" name="Rechthoek 369">
              <a:extLst>
                <a:ext uri="{FF2B5EF4-FFF2-40B4-BE49-F238E27FC236}">
                  <a16:creationId xmlns:a16="http://schemas.microsoft.com/office/drawing/2014/main" id="{30824C8F-9C1E-1E48-A8BF-1A7D430E0F7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29" name="Rechthoek 370">
              <a:extLst>
                <a:ext uri="{FF2B5EF4-FFF2-40B4-BE49-F238E27FC236}">
                  <a16:creationId xmlns:a16="http://schemas.microsoft.com/office/drawing/2014/main" id="{CDCB7604-6483-254E-A0D7-5605DDEA56AF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4BC89365-C40E-D649-A22C-B7C043D04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5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SUBTIT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85DE66C5-9696-40F6-A729-1AE660D015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0400"/>
            <a:ext cx="12192001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56438" y="-885712"/>
            <a:ext cx="287915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IMAGE WITH SUBTITLE (100%)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A3FB34-4B98-4E27-BA84-F842CDB84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71248"/>
            <a:ext cx="5222969" cy="547777"/>
          </a:xfrm>
          <a:noFill/>
        </p:spPr>
        <p:txBody>
          <a:bodyPr lIns="0" anchor="b"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637B392-DE23-423D-808F-062ACA3CEF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308190"/>
            <a:ext cx="4469549" cy="904699"/>
          </a:xfrm>
          <a:solidFill>
            <a:schemeClr val="accent4"/>
          </a:solidFill>
        </p:spPr>
        <p:txBody>
          <a:bodyPr wrap="none" lIns="360000" tIns="144000" rIns="216000" bIns="144000" anchor="b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cap="none" spc="13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b="0" cap="none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 err="1"/>
              <a:t>Place</a:t>
            </a:r>
            <a:r>
              <a:rPr lang="nl-NL" dirty="0"/>
              <a:t> a </a:t>
            </a:r>
            <a:r>
              <a:rPr lang="nl-NL" dirty="0" err="1"/>
              <a:t>title</a:t>
            </a:r>
            <a:r>
              <a:rPr lang="nl-NL" dirty="0"/>
              <a:t> or </a:t>
            </a:r>
            <a:r>
              <a:rPr lang="nl-NL" dirty="0" err="1"/>
              <a:t>text</a:t>
            </a:r>
            <a:r>
              <a:rPr lang="nl-NL" dirty="0"/>
              <a:t> here</a:t>
            </a:r>
          </a:p>
          <a:p>
            <a:pPr lvl="1"/>
            <a:r>
              <a:rPr lang="nl-NL" dirty="0" err="1"/>
              <a:t>Place</a:t>
            </a:r>
            <a:r>
              <a:rPr lang="nl-NL" dirty="0"/>
              <a:t> more information or a </a:t>
            </a:r>
            <a:r>
              <a:rPr lang="nl-NL" dirty="0" err="1"/>
              <a:t>subtitle</a:t>
            </a:r>
            <a:endParaRPr lang="nl-NL" dirty="0"/>
          </a:p>
        </p:txBody>
      </p:sp>
      <p:grpSp>
        <p:nvGrpSpPr>
          <p:cNvPr id="51" name="Instruction">
            <a:extLst>
              <a:ext uri="{FF2B5EF4-FFF2-40B4-BE49-F238E27FC236}">
                <a16:creationId xmlns:a16="http://schemas.microsoft.com/office/drawing/2014/main" id="{8B6A3CF4-6966-4770-85B0-1C9249B681C3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A83405AA-FBBE-43F4-BCA4-5297C0B64447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5108BEF5-F20B-4739-B2A4-CCA237B87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F0682F99-6C30-4EFD-AB4B-223B5887D71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Tekstvak 122">
                <a:extLst>
                  <a:ext uri="{FF2B5EF4-FFF2-40B4-BE49-F238E27FC236}">
                    <a16:creationId xmlns:a16="http://schemas.microsoft.com/office/drawing/2014/main" id="{C2E9AD9C-EE1F-4C37-8A8B-7195E2E2788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124" name="Tekstvak 123">
                <a:extLst>
                  <a:ext uri="{FF2B5EF4-FFF2-40B4-BE49-F238E27FC236}">
                    <a16:creationId xmlns:a16="http://schemas.microsoft.com/office/drawing/2014/main" id="{93331970-7C56-4FB2-8EB8-4E1B196E163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125" name="Picture 3">
                <a:extLst>
                  <a:ext uri="{FF2B5EF4-FFF2-40B4-BE49-F238E27FC236}">
                    <a16:creationId xmlns:a16="http://schemas.microsoft.com/office/drawing/2014/main" id="{A9C360A7-F590-4782-A61D-FA02D393352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F8398ADE-2637-4EF5-9D2F-DE776598043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7" name="Groep 126">
                <a:extLst>
                  <a:ext uri="{FF2B5EF4-FFF2-40B4-BE49-F238E27FC236}">
                    <a16:creationId xmlns:a16="http://schemas.microsoft.com/office/drawing/2014/main" id="{1A141E41-847C-40F7-8DF6-596B887E1E2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32" name="Rechthoek 131">
                  <a:extLst>
                    <a:ext uri="{FF2B5EF4-FFF2-40B4-BE49-F238E27FC236}">
                      <a16:creationId xmlns:a16="http://schemas.microsoft.com/office/drawing/2014/main" id="{932904DD-A2A6-419E-AF47-E803B9618E3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3" name="Rechthoek 132">
                  <a:extLst>
                    <a:ext uri="{FF2B5EF4-FFF2-40B4-BE49-F238E27FC236}">
                      <a16:creationId xmlns:a16="http://schemas.microsoft.com/office/drawing/2014/main" id="{0D9B0BA9-12E8-4A4E-A414-0E8BA388785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4" name="Rechthoek 133">
                  <a:extLst>
                    <a:ext uri="{FF2B5EF4-FFF2-40B4-BE49-F238E27FC236}">
                      <a16:creationId xmlns:a16="http://schemas.microsoft.com/office/drawing/2014/main" id="{B1AB13BB-D000-48CA-87FC-62EF96C829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id="{06C50CAD-E2DA-4FB1-BC02-F3BA1E2A028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3CB900BD-976C-48FE-9A74-B340C4B1F86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B5924BF3-46DB-4BFC-BC02-F4C3A0C28A6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57B2C1E3-BFBB-43D9-BCC1-F8080CD4AB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95" name="Meer informatie">
              <a:extLst>
                <a:ext uri="{FF2B5EF4-FFF2-40B4-BE49-F238E27FC236}">
                  <a16:creationId xmlns:a16="http://schemas.microsoft.com/office/drawing/2014/main" id="{05B54A6B-6D69-4751-A10D-40CA6E5AD5AF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118" name="Freeform 101">
                <a:extLst>
                  <a:ext uri="{FF2B5EF4-FFF2-40B4-BE49-F238E27FC236}">
                    <a16:creationId xmlns:a16="http://schemas.microsoft.com/office/drawing/2014/main" id="{D0ED64CE-8F37-4E1C-83B0-2774DF91F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BF064F74-8C08-4291-8FFF-043299BF836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44A14BF-D33F-4DB5-834F-0B51D531E6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1FEF9778-FB1C-42BE-B87F-53C30FC4E07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DECC6A2F-D9FD-40E8-ABE1-26E50397571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BF41C41C-6116-4A36-BFAE-7C8FC21645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99" name="Rechte verbindingslijn 98">
              <a:extLst>
                <a:ext uri="{FF2B5EF4-FFF2-40B4-BE49-F238E27FC236}">
                  <a16:creationId xmlns:a16="http://schemas.microsoft.com/office/drawing/2014/main" id="{0466D67B-DDDE-4175-B4BF-DFF9A98CD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8D644686-9029-4CA1-9E34-3C1BD62D619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image.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3D3EB348-06AB-466A-BCE0-9776671A48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77E75D50-3E79-4053-B6FC-25B20266C01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77990CE6-543E-4F7E-AC4A-194E962C770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image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614A7DDC-89B1-4988-83B3-4B9577FE914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1ABD051B-AD08-4974-81D2-DD365D83E2B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16" name="Rechte verbindingslijn 115">
                <a:extLst>
                  <a:ext uri="{FF2B5EF4-FFF2-40B4-BE49-F238E27FC236}">
                    <a16:creationId xmlns:a16="http://schemas.microsoft.com/office/drawing/2014/main" id="{F84A7DA1-E68B-476B-BAA4-2022E757BBD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7" name="Gelijkbenige driehoek 116">
                <a:extLst>
                  <a:ext uri="{FF2B5EF4-FFF2-40B4-BE49-F238E27FC236}">
                    <a16:creationId xmlns:a16="http://schemas.microsoft.com/office/drawing/2014/main" id="{8D60461A-D3CF-4E7A-A57C-ED628EC45C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9BBCB2A6-EF04-47EF-B0C3-5AD0B66AA330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CA5E7AAC-168E-489D-9C06-0B50F4BEBA2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0" name="Ovaal 109">
                <a:extLst>
                  <a:ext uri="{FF2B5EF4-FFF2-40B4-BE49-F238E27FC236}">
                    <a16:creationId xmlns:a16="http://schemas.microsoft.com/office/drawing/2014/main" id="{6DF0442D-A4EF-4552-96EA-8DE3994BB22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Vrije vorm: vorm 110">
                <a:extLst>
                  <a:ext uri="{FF2B5EF4-FFF2-40B4-BE49-F238E27FC236}">
                    <a16:creationId xmlns:a16="http://schemas.microsoft.com/office/drawing/2014/main" id="{A85A6A5F-54E0-4F1B-BC8E-6CAA451A18D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Rechthoek: afgeronde hoeken 111">
                <a:extLst>
                  <a:ext uri="{FF2B5EF4-FFF2-40B4-BE49-F238E27FC236}">
                    <a16:creationId xmlns:a16="http://schemas.microsoft.com/office/drawing/2014/main" id="{A4EE8FE8-2E80-4B40-8043-660FE75AEEF6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BCDBA669-5526-4438-811F-988753CBF8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3E19307E-D0CC-44CF-AC90-3F552FAFACAF}"/>
                  </a:ext>
                </a:extLst>
              </p:cNvPr>
              <p:cNvCxnSpPr>
                <a:cxnSpLocks/>
                <a:stCxn id="11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CDCA8DEE-CCC1-4801-8988-F041580CCB0F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99DA6EC-3893-429B-B1E7-45AA18AAE0B4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´Send to back´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83087025-2C11-4FCE-8D3F-F6B36D26E8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C3B30AA4-016C-3E41-A0DE-C7D2580F2A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1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APH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33943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0009" y="-885712"/>
            <a:ext cx="2532014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- GRAPH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096000" y="1117600"/>
            <a:ext cx="5413830" cy="5196114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6065DA-9BEA-4B69-9E88-045D35359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06F4DDBD-3D1C-4F14-9C20-C184C099961A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Instruction">
            <a:extLst>
              <a:ext uri="{FF2B5EF4-FFF2-40B4-BE49-F238E27FC236}">
                <a16:creationId xmlns:a16="http://schemas.microsoft.com/office/drawing/2014/main" id="{9C2919E5-FC04-489A-ACA3-2889F9E27D9E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433" name="Meer informatie">
              <a:extLst>
                <a:ext uri="{FF2B5EF4-FFF2-40B4-BE49-F238E27FC236}">
                  <a16:creationId xmlns:a16="http://schemas.microsoft.com/office/drawing/2014/main" id="{7830BF42-AE28-4FF2-8082-FA89DEE73449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471" name="Freeform 101">
                <a:extLst>
                  <a:ext uri="{FF2B5EF4-FFF2-40B4-BE49-F238E27FC236}">
                    <a16:creationId xmlns:a16="http://schemas.microsoft.com/office/drawing/2014/main" id="{A01D71BE-4122-4273-8681-7637EB169D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2" name="Rechthoek 471">
                <a:extLst>
                  <a:ext uri="{FF2B5EF4-FFF2-40B4-BE49-F238E27FC236}">
                    <a16:creationId xmlns:a16="http://schemas.microsoft.com/office/drawing/2014/main" id="{12497EA3-89CA-4657-A5DC-2209B2EBA248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473" name="Rechte verbindingslijn 472">
                <a:extLst>
                  <a:ext uri="{FF2B5EF4-FFF2-40B4-BE49-F238E27FC236}">
                    <a16:creationId xmlns:a16="http://schemas.microsoft.com/office/drawing/2014/main" id="{E0A43BE7-16D6-4E7A-952D-81F10A80D6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909E44CA-61E3-4B52-8A7B-9ED4998D85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B990BFB2-A6B3-49C3-AFB4-26A82C54C906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436" name="Ovaal 435">
              <a:extLst>
                <a:ext uri="{FF2B5EF4-FFF2-40B4-BE49-F238E27FC236}">
                  <a16:creationId xmlns:a16="http://schemas.microsoft.com/office/drawing/2014/main" id="{E1498685-AEE6-40CF-88DF-19A1B117BDBD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37" name="Rechte verbindingslijn 436">
              <a:extLst>
                <a:ext uri="{FF2B5EF4-FFF2-40B4-BE49-F238E27FC236}">
                  <a16:creationId xmlns:a16="http://schemas.microsoft.com/office/drawing/2014/main" id="{D878CD85-D9C2-457E-ABDD-A68842CA5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36BBF647-5845-4218-9A44-65EB98576121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439" name="Groep 438">
              <a:extLst>
                <a:ext uri="{FF2B5EF4-FFF2-40B4-BE49-F238E27FC236}">
                  <a16:creationId xmlns:a16="http://schemas.microsoft.com/office/drawing/2014/main" id="{1E99F9A7-AAD0-47BD-9748-3EFBE7F75960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440" name="Rechthoek 439">
                <a:extLst>
                  <a:ext uri="{FF2B5EF4-FFF2-40B4-BE49-F238E27FC236}">
                    <a16:creationId xmlns:a16="http://schemas.microsoft.com/office/drawing/2014/main" id="{4DF9B362-05E1-448C-9FD1-992850B200A9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338E8EF0-A8F4-45BC-B09A-31ED76BB7C1B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2" name="Tekstvak 441">
                <a:extLst>
                  <a:ext uri="{FF2B5EF4-FFF2-40B4-BE49-F238E27FC236}">
                    <a16:creationId xmlns:a16="http://schemas.microsoft.com/office/drawing/2014/main" id="{1347137D-E07F-4399-BD61-5F328B35AA75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443" name="Tekstvak 442">
                <a:extLst>
                  <a:ext uri="{FF2B5EF4-FFF2-40B4-BE49-F238E27FC236}">
                    <a16:creationId xmlns:a16="http://schemas.microsoft.com/office/drawing/2014/main" id="{F2D3C75B-C2B3-4609-9467-D83B9EF8C59E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444" name="Picture 3">
                <a:extLst>
                  <a:ext uri="{FF2B5EF4-FFF2-40B4-BE49-F238E27FC236}">
                    <a16:creationId xmlns:a16="http://schemas.microsoft.com/office/drawing/2014/main" id="{FC1288DF-8838-479E-9CEA-74A5AC4C676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9D2529DC-A385-41D6-98F8-CE9909F1E2F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468" name="Rechthoek 467">
                  <a:extLst>
                    <a:ext uri="{FF2B5EF4-FFF2-40B4-BE49-F238E27FC236}">
                      <a16:creationId xmlns:a16="http://schemas.microsoft.com/office/drawing/2014/main" id="{B07EFFBB-BEFB-48AD-8FD1-5D3901D6FA9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469" name="Rechthoek 468">
                  <a:extLst>
                    <a:ext uri="{FF2B5EF4-FFF2-40B4-BE49-F238E27FC236}">
                      <a16:creationId xmlns:a16="http://schemas.microsoft.com/office/drawing/2014/main" id="{7545D32F-29AF-4A21-B6EE-E9D470C79645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470" name="Rechthoek 469">
                  <a:extLst>
                    <a:ext uri="{FF2B5EF4-FFF2-40B4-BE49-F238E27FC236}">
                      <a16:creationId xmlns:a16="http://schemas.microsoft.com/office/drawing/2014/main" id="{E166C572-80DA-44BA-849E-91FFBA1F3D7D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58D95116-6745-43F9-826B-E3FDA44599D4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447" name="Rechthoek 446">
                  <a:extLst>
                    <a:ext uri="{FF2B5EF4-FFF2-40B4-BE49-F238E27FC236}">
                      <a16:creationId xmlns:a16="http://schemas.microsoft.com/office/drawing/2014/main" id="{020CAE1E-114E-4412-9D86-FF1FAB2F6DBF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448" name="Groep 447">
                  <a:extLst>
                    <a:ext uri="{FF2B5EF4-FFF2-40B4-BE49-F238E27FC236}">
                      <a16:creationId xmlns:a16="http://schemas.microsoft.com/office/drawing/2014/main" id="{BB4B689C-492C-4F97-9537-030C9A5B66FA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449" name="Groep 448">
                    <a:extLst>
                      <a:ext uri="{FF2B5EF4-FFF2-40B4-BE49-F238E27FC236}">
                        <a16:creationId xmlns:a16="http://schemas.microsoft.com/office/drawing/2014/main" id="{666610EA-C81E-4F1E-91C6-85CDF3D14E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454" name="Rechthoek 453">
                      <a:extLst>
                        <a:ext uri="{FF2B5EF4-FFF2-40B4-BE49-F238E27FC236}">
                          <a16:creationId xmlns:a16="http://schemas.microsoft.com/office/drawing/2014/main" id="{D325A0CC-0413-49FF-8FEB-56D4B8E9A5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grpSp>
                  <p:nvGrpSpPr>
                    <p:cNvPr id="455" name="Groep 454">
                      <a:extLst>
                        <a:ext uri="{FF2B5EF4-FFF2-40B4-BE49-F238E27FC236}">
                          <a16:creationId xmlns:a16="http://schemas.microsoft.com/office/drawing/2014/main" id="{E19CA206-4EE6-4364-A020-AE83E869338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461" name="Rechte verbindingslijn 460">
                        <a:extLst>
                          <a:ext uri="{FF2B5EF4-FFF2-40B4-BE49-F238E27FC236}">
                            <a16:creationId xmlns:a16="http://schemas.microsoft.com/office/drawing/2014/main" id="{6592D186-D6B2-443E-9053-4FA311FC618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2" name="Rechte verbindingslijn 461">
                        <a:extLst>
                          <a:ext uri="{FF2B5EF4-FFF2-40B4-BE49-F238E27FC236}">
                            <a16:creationId xmlns:a16="http://schemas.microsoft.com/office/drawing/2014/main" id="{F28D7079-623E-42D8-A22E-F51FAB0105E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63" name="Groep 462">
                        <a:extLst>
                          <a:ext uri="{FF2B5EF4-FFF2-40B4-BE49-F238E27FC236}">
                            <a16:creationId xmlns:a16="http://schemas.microsoft.com/office/drawing/2014/main" id="{58316AEF-A3E7-46C8-AA0C-74C1ABE9213F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464" name="Rechte verbindingslijn 463">
                          <a:extLst>
                            <a:ext uri="{FF2B5EF4-FFF2-40B4-BE49-F238E27FC236}">
                              <a16:creationId xmlns:a16="http://schemas.microsoft.com/office/drawing/2014/main" id="{AACE6F93-2B65-43DC-91AC-DA09BB8501D2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5" name="Rechte verbindingslijn 464">
                          <a:extLst>
                            <a:ext uri="{FF2B5EF4-FFF2-40B4-BE49-F238E27FC236}">
                              <a16:creationId xmlns:a16="http://schemas.microsoft.com/office/drawing/2014/main" id="{5E676C2E-4C3E-4A45-9CA8-E0E4307754EC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6" name="Rechte verbindingslijn 465">
                          <a:extLst>
                            <a:ext uri="{FF2B5EF4-FFF2-40B4-BE49-F238E27FC236}">
                              <a16:creationId xmlns:a16="http://schemas.microsoft.com/office/drawing/2014/main" id="{9FC7BB01-907D-43BE-B940-761AC1F93DD6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7" name="Rechte verbindingslijn 466">
                          <a:extLst>
                            <a:ext uri="{FF2B5EF4-FFF2-40B4-BE49-F238E27FC236}">
                              <a16:creationId xmlns:a16="http://schemas.microsoft.com/office/drawing/2014/main" id="{CC06BCFC-459F-4CB2-B4CC-743C66D8204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456" name="Rechte verbindingslijn 455">
                      <a:extLst>
                        <a:ext uri="{FF2B5EF4-FFF2-40B4-BE49-F238E27FC236}">
                          <a16:creationId xmlns:a16="http://schemas.microsoft.com/office/drawing/2014/main" id="{C8DCBE07-CEDD-4076-8DC9-5778B5CB738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57" name="Groep 456">
                      <a:extLst>
                        <a:ext uri="{FF2B5EF4-FFF2-40B4-BE49-F238E27FC236}">
                          <a16:creationId xmlns:a16="http://schemas.microsoft.com/office/drawing/2014/main" id="{EA414E1E-8D36-494C-B0B3-89EC0D9102A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458" name="Rechte verbindingslijn 457">
                        <a:extLst>
                          <a:ext uri="{FF2B5EF4-FFF2-40B4-BE49-F238E27FC236}">
                            <a16:creationId xmlns:a16="http://schemas.microsoft.com/office/drawing/2014/main" id="{48437B6C-07CE-422F-B3ED-6B312DE3FB9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9" name="Rechte verbindingslijn 458">
                        <a:extLst>
                          <a:ext uri="{FF2B5EF4-FFF2-40B4-BE49-F238E27FC236}">
                            <a16:creationId xmlns:a16="http://schemas.microsoft.com/office/drawing/2014/main" id="{E6DE8343-7114-42EB-8708-010879F2D72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0" name="Rechte verbindingslijn 459">
                        <a:extLst>
                          <a:ext uri="{FF2B5EF4-FFF2-40B4-BE49-F238E27FC236}">
                            <a16:creationId xmlns:a16="http://schemas.microsoft.com/office/drawing/2014/main" id="{E1023BF1-54E9-4A77-992F-34095DBB3EC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50" name="Groep 449">
                    <a:extLst>
                      <a:ext uri="{FF2B5EF4-FFF2-40B4-BE49-F238E27FC236}">
                        <a16:creationId xmlns:a16="http://schemas.microsoft.com/office/drawing/2014/main" id="{0081268F-1340-41F3-A666-848445F3A379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451" name="Rechthoek 450">
                      <a:extLst>
                        <a:ext uri="{FF2B5EF4-FFF2-40B4-BE49-F238E27FC236}">
                          <a16:creationId xmlns:a16="http://schemas.microsoft.com/office/drawing/2014/main" id="{5249C581-7874-408C-9004-C352BB45931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452" name="Rechthoek: afgeronde bovenhoeken 451">
                      <a:extLst>
                        <a:ext uri="{FF2B5EF4-FFF2-40B4-BE49-F238E27FC236}">
                          <a16:creationId xmlns:a16="http://schemas.microsoft.com/office/drawing/2014/main" id="{8AFCE30C-12CD-4D79-AD5B-95735C1C60F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453" name="Gelijkbenige driehoek 452">
                      <a:extLst>
                        <a:ext uri="{FF2B5EF4-FFF2-40B4-BE49-F238E27FC236}">
                          <a16:creationId xmlns:a16="http://schemas.microsoft.com/office/drawing/2014/main" id="{C019A98D-39BC-424A-831A-11EDE8ADC82A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474" name="Instruction">
            <a:extLst>
              <a:ext uri="{FF2B5EF4-FFF2-40B4-BE49-F238E27FC236}">
                <a16:creationId xmlns:a16="http://schemas.microsoft.com/office/drawing/2014/main" id="{B5E95648-9812-4A6A-A30E-2BC412CE335A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475" name="Rechthoek 474">
              <a:extLst>
                <a:ext uri="{FF2B5EF4-FFF2-40B4-BE49-F238E27FC236}">
                  <a16:creationId xmlns:a16="http://schemas.microsoft.com/office/drawing/2014/main" id="{8A988E05-4261-4A07-94FD-637921A820C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476" name="Ovaal 475">
              <a:extLst>
                <a:ext uri="{FF2B5EF4-FFF2-40B4-BE49-F238E27FC236}">
                  <a16:creationId xmlns:a16="http://schemas.microsoft.com/office/drawing/2014/main" id="{7B16F090-79D8-4E62-8058-E3EA96CF4C1F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477" name="Rechte verbindingslijn 476">
              <a:extLst>
                <a:ext uri="{FF2B5EF4-FFF2-40B4-BE49-F238E27FC236}">
                  <a16:creationId xmlns:a16="http://schemas.microsoft.com/office/drawing/2014/main" id="{1BFAAB69-52F3-474E-B229-3989E0482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78" name="Rechte verbindingslijn 477">
              <a:extLst>
                <a:ext uri="{FF2B5EF4-FFF2-40B4-BE49-F238E27FC236}">
                  <a16:creationId xmlns:a16="http://schemas.microsoft.com/office/drawing/2014/main" id="{4C7AF419-239B-4C14-B59E-405B0FDAE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79" name="Rechthoek 478">
              <a:extLst>
                <a:ext uri="{FF2B5EF4-FFF2-40B4-BE49-F238E27FC236}">
                  <a16:creationId xmlns:a16="http://schemas.microsoft.com/office/drawing/2014/main" id="{D059DB50-6AEC-4538-A4DB-9E985613343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chart.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480" name="Ovaal 479">
              <a:extLst>
                <a:ext uri="{FF2B5EF4-FFF2-40B4-BE49-F238E27FC236}">
                  <a16:creationId xmlns:a16="http://schemas.microsoft.com/office/drawing/2014/main" id="{FE20A7AE-50BE-4D21-A845-5FC49B14C2A7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81" name="Rechthoek 480">
              <a:extLst>
                <a:ext uri="{FF2B5EF4-FFF2-40B4-BE49-F238E27FC236}">
                  <a16:creationId xmlns:a16="http://schemas.microsoft.com/office/drawing/2014/main" id="{BE8BFFFB-3754-44F2-8BB3-CAEFA1D351D9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chart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482" name="Groep 481">
              <a:extLst>
                <a:ext uri="{FF2B5EF4-FFF2-40B4-BE49-F238E27FC236}">
                  <a16:creationId xmlns:a16="http://schemas.microsoft.com/office/drawing/2014/main" id="{BF69C2D0-E5CD-4796-875F-D46FD0EBE88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488" name="Rechthoek 487">
                <a:extLst>
                  <a:ext uri="{FF2B5EF4-FFF2-40B4-BE49-F238E27FC236}">
                    <a16:creationId xmlns:a16="http://schemas.microsoft.com/office/drawing/2014/main" id="{9BBEC902-5D5A-485D-B53F-6F7FF2135B1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489" name="Rechte verbindingslijn 488">
                <a:extLst>
                  <a:ext uri="{FF2B5EF4-FFF2-40B4-BE49-F238E27FC236}">
                    <a16:creationId xmlns:a16="http://schemas.microsoft.com/office/drawing/2014/main" id="{9E133640-6F84-4D0B-B841-42DF1AD9219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90" name="Gelijkbenige driehoek 489">
                <a:extLst>
                  <a:ext uri="{FF2B5EF4-FFF2-40B4-BE49-F238E27FC236}">
                    <a16:creationId xmlns:a16="http://schemas.microsoft.com/office/drawing/2014/main" id="{522F18F8-721F-4EC5-8658-5BA8B8D7D94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483" name="Rechte verbindingslijn 482">
              <a:extLst>
                <a:ext uri="{FF2B5EF4-FFF2-40B4-BE49-F238E27FC236}">
                  <a16:creationId xmlns:a16="http://schemas.microsoft.com/office/drawing/2014/main" id="{14E85395-A603-4BE4-B04E-E556F205ED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484" name="Groep 483">
              <a:extLst>
                <a:ext uri="{FF2B5EF4-FFF2-40B4-BE49-F238E27FC236}">
                  <a16:creationId xmlns:a16="http://schemas.microsoft.com/office/drawing/2014/main" id="{A278B2EB-0BC2-42DA-86C8-35051A72DE18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485" name="Rechthoek 484">
                <a:extLst>
                  <a:ext uri="{FF2B5EF4-FFF2-40B4-BE49-F238E27FC236}">
                    <a16:creationId xmlns:a16="http://schemas.microsoft.com/office/drawing/2014/main" id="{50592C87-588F-4F68-A58A-BDE5E977A021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6" name="Rechthoek 485">
                <a:extLst>
                  <a:ext uri="{FF2B5EF4-FFF2-40B4-BE49-F238E27FC236}">
                    <a16:creationId xmlns:a16="http://schemas.microsoft.com/office/drawing/2014/main" id="{9335D318-3506-4676-9F5D-F2BB8EB7663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7" name="Rechthoek 486">
                <a:extLst>
                  <a:ext uri="{FF2B5EF4-FFF2-40B4-BE49-F238E27FC236}">
                    <a16:creationId xmlns:a16="http://schemas.microsoft.com/office/drawing/2014/main" id="{376F6D9C-56E8-48A6-9CFA-991B32B26739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E07C07AD-53E9-0446-832C-C81EF27E2FE4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59" name="Rechte verbindingslijn 346">
              <a:extLst>
                <a:ext uri="{FF2B5EF4-FFF2-40B4-BE49-F238E27FC236}">
                  <a16:creationId xmlns:a16="http://schemas.microsoft.com/office/drawing/2014/main" id="{C0584164-D38D-0C4E-A840-1FAB9295E0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60" name="Ovaal 347">
              <a:extLst>
                <a:ext uri="{FF2B5EF4-FFF2-40B4-BE49-F238E27FC236}">
                  <a16:creationId xmlns:a16="http://schemas.microsoft.com/office/drawing/2014/main" id="{1BFFF8D3-F97D-A448-92DB-923B9CA2B795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1" name="Rechthoek 348">
              <a:extLst>
                <a:ext uri="{FF2B5EF4-FFF2-40B4-BE49-F238E27FC236}">
                  <a16:creationId xmlns:a16="http://schemas.microsoft.com/office/drawing/2014/main" id="{7C5E688F-A82C-A64D-804A-5F057C719B2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62" name="Ovaal 349">
              <a:extLst>
                <a:ext uri="{FF2B5EF4-FFF2-40B4-BE49-F238E27FC236}">
                  <a16:creationId xmlns:a16="http://schemas.microsoft.com/office/drawing/2014/main" id="{7357F32B-BD34-AE44-A07D-9236846FD7AE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3" name="Rechthoek 350">
              <a:extLst>
                <a:ext uri="{FF2B5EF4-FFF2-40B4-BE49-F238E27FC236}">
                  <a16:creationId xmlns:a16="http://schemas.microsoft.com/office/drawing/2014/main" id="{9CEC51F4-FEC7-1C4B-8703-C23B5188482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64" name="Ovaal 351">
              <a:extLst>
                <a:ext uri="{FF2B5EF4-FFF2-40B4-BE49-F238E27FC236}">
                  <a16:creationId xmlns:a16="http://schemas.microsoft.com/office/drawing/2014/main" id="{06AFED2A-108E-2848-ADB1-5C6A496A5A55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5" name="Ovaal 352">
              <a:extLst>
                <a:ext uri="{FF2B5EF4-FFF2-40B4-BE49-F238E27FC236}">
                  <a16:creationId xmlns:a16="http://schemas.microsoft.com/office/drawing/2014/main" id="{7F951DD6-AF1D-CF4B-BF18-22A3091BBB2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6" name="Rechthoek 353">
              <a:extLst>
                <a:ext uri="{FF2B5EF4-FFF2-40B4-BE49-F238E27FC236}">
                  <a16:creationId xmlns:a16="http://schemas.microsoft.com/office/drawing/2014/main" id="{6478FCB5-02B4-7D48-9C68-0FBFC38A8BAF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67" name="Meer informatie">
              <a:extLst>
                <a:ext uri="{FF2B5EF4-FFF2-40B4-BE49-F238E27FC236}">
                  <a16:creationId xmlns:a16="http://schemas.microsoft.com/office/drawing/2014/main" id="{8FD55EB1-6D0B-2248-9B22-36CBA5D117A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36" name="Freeform 101">
                <a:extLst>
                  <a:ext uri="{FF2B5EF4-FFF2-40B4-BE49-F238E27FC236}">
                    <a16:creationId xmlns:a16="http://schemas.microsoft.com/office/drawing/2014/main" id="{3583E49E-30CE-CE4A-954F-DEE886C55B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" name="Rechthoek 424">
                <a:extLst>
                  <a:ext uri="{FF2B5EF4-FFF2-40B4-BE49-F238E27FC236}">
                    <a16:creationId xmlns:a16="http://schemas.microsoft.com/office/drawing/2014/main" id="{F8D9054C-7F70-CC42-82EC-088C1E8893CA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38" name="Rechte verbindingslijn 425">
                <a:extLst>
                  <a:ext uri="{FF2B5EF4-FFF2-40B4-BE49-F238E27FC236}">
                    <a16:creationId xmlns:a16="http://schemas.microsoft.com/office/drawing/2014/main" id="{F8138867-956C-5E4F-9CB0-D31B77C040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8" name="Rechthoek 355">
              <a:extLst>
                <a:ext uri="{FF2B5EF4-FFF2-40B4-BE49-F238E27FC236}">
                  <a16:creationId xmlns:a16="http://schemas.microsoft.com/office/drawing/2014/main" id="{9ECCE8E4-7DE5-A94A-9C95-2B93C7D3FF49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69" name="Ovaal 356">
              <a:extLst>
                <a:ext uri="{FF2B5EF4-FFF2-40B4-BE49-F238E27FC236}">
                  <a16:creationId xmlns:a16="http://schemas.microsoft.com/office/drawing/2014/main" id="{3F80789D-1747-C244-BE70-32C975B91504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0" name="Rechte verbindingslijn 357">
              <a:extLst>
                <a:ext uri="{FF2B5EF4-FFF2-40B4-BE49-F238E27FC236}">
                  <a16:creationId xmlns:a16="http://schemas.microsoft.com/office/drawing/2014/main" id="{F70E3211-1CFB-DB4F-8263-5CD3A97E3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1" name="Groep 358">
              <a:extLst>
                <a:ext uri="{FF2B5EF4-FFF2-40B4-BE49-F238E27FC236}">
                  <a16:creationId xmlns:a16="http://schemas.microsoft.com/office/drawing/2014/main" id="{83927857-3195-BC46-8E1E-A944426B91C9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84" name="Rechthoek 371">
                <a:extLst>
                  <a:ext uri="{FF2B5EF4-FFF2-40B4-BE49-F238E27FC236}">
                    <a16:creationId xmlns:a16="http://schemas.microsoft.com/office/drawing/2014/main" id="{DBA03CEE-CD72-A443-A790-E498996A844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85" name="Rechte verbindingslijn 372">
                <a:extLst>
                  <a:ext uri="{FF2B5EF4-FFF2-40B4-BE49-F238E27FC236}">
                    <a16:creationId xmlns:a16="http://schemas.microsoft.com/office/drawing/2014/main" id="{C88BB551-75B2-9F4B-A1DB-4F832B5B81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Rechte verbindingslijn 373">
                <a:extLst>
                  <a:ext uri="{FF2B5EF4-FFF2-40B4-BE49-F238E27FC236}">
                    <a16:creationId xmlns:a16="http://schemas.microsoft.com/office/drawing/2014/main" id="{C53974CA-9A9F-144B-8744-3B8AE47DED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hthoek 374">
                <a:extLst>
                  <a:ext uri="{FF2B5EF4-FFF2-40B4-BE49-F238E27FC236}">
                    <a16:creationId xmlns:a16="http://schemas.microsoft.com/office/drawing/2014/main" id="{6F6818E9-9F9B-1F41-81C0-7BA1840DE729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8" name="Groep 375">
                <a:extLst>
                  <a:ext uri="{FF2B5EF4-FFF2-40B4-BE49-F238E27FC236}">
                    <a16:creationId xmlns:a16="http://schemas.microsoft.com/office/drawing/2014/main" id="{760C5E37-98C1-C84B-A696-09F3E4B9803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27" name="Groep 414">
                  <a:extLst>
                    <a:ext uri="{FF2B5EF4-FFF2-40B4-BE49-F238E27FC236}">
                      <a16:creationId xmlns:a16="http://schemas.microsoft.com/office/drawing/2014/main" id="{9609AE14-B423-AF41-8D6E-2EE959946305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1" name="Rechte verbindingslijn 418">
                    <a:extLst>
                      <a:ext uri="{FF2B5EF4-FFF2-40B4-BE49-F238E27FC236}">
                        <a16:creationId xmlns:a16="http://schemas.microsoft.com/office/drawing/2014/main" id="{822D65D4-ADDD-B14D-BDBE-DF15C92DBE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419">
                    <a:extLst>
                      <a:ext uri="{FF2B5EF4-FFF2-40B4-BE49-F238E27FC236}">
                        <a16:creationId xmlns:a16="http://schemas.microsoft.com/office/drawing/2014/main" id="{B8422206-E43A-D943-8F37-D6C983051F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420">
                    <a:extLst>
                      <a:ext uri="{FF2B5EF4-FFF2-40B4-BE49-F238E27FC236}">
                        <a16:creationId xmlns:a16="http://schemas.microsoft.com/office/drawing/2014/main" id="{D621D6DF-D1E0-584A-B56F-C4A49EFA19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4" name="Rechte verbindingslijn 421">
                    <a:extLst>
                      <a:ext uri="{FF2B5EF4-FFF2-40B4-BE49-F238E27FC236}">
                        <a16:creationId xmlns:a16="http://schemas.microsoft.com/office/drawing/2014/main" id="{EBE227DB-4C13-A24F-9869-48505519AF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5" name="Rechte verbindingslijn 422">
                    <a:extLst>
                      <a:ext uri="{FF2B5EF4-FFF2-40B4-BE49-F238E27FC236}">
                        <a16:creationId xmlns:a16="http://schemas.microsoft.com/office/drawing/2014/main" id="{EAD99B9B-DAE7-9341-99DB-D27F26239C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8" name="Groep 415">
                  <a:extLst>
                    <a:ext uri="{FF2B5EF4-FFF2-40B4-BE49-F238E27FC236}">
                      <a16:creationId xmlns:a16="http://schemas.microsoft.com/office/drawing/2014/main" id="{E258FF18-A47F-2E46-9082-C9C56473525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9" name="Rechthoek 416">
                    <a:extLst>
                      <a:ext uri="{FF2B5EF4-FFF2-40B4-BE49-F238E27FC236}">
                        <a16:creationId xmlns:a16="http://schemas.microsoft.com/office/drawing/2014/main" id="{35A53C8B-3846-364F-A89C-D2768677F0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0" name="Pijl: punthaak 417">
                    <a:extLst>
                      <a:ext uri="{FF2B5EF4-FFF2-40B4-BE49-F238E27FC236}">
                        <a16:creationId xmlns:a16="http://schemas.microsoft.com/office/drawing/2014/main" id="{3E2E6178-F243-C345-AB58-99ABE6AACDE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89" name="Groep 376">
                <a:extLst>
                  <a:ext uri="{FF2B5EF4-FFF2-40B4-BE49-F238E27FC236}">
                    <a16:creationId xmlns:a16="http://schemas.microsoft.com/office/drawing/2014/main" id="{789B7731-339C-524A-BA00-FD7E97A79EA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18" name="Groep 405">
                  <a:extLst>
                    <a:ext uri="{FF2B5EF4-FFF2-40B4-BE49-F238E27FC236}">
                      <a16:creationId xmlns:a16="http://schemas.microsoft.com/office/drawing/2014/main" id="{E1F54871-CCE9-A744-ACAC-4B60662DF977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2" name="Rechte verbindingslijn 409">
                    <a:extLst>
                      <a:ext uri="{FF2B5EF4-FFF2-40B4-BE49-F238E27FC236}">
                        <a16:creationId xmlns:a16="http://schemas.microsoft.com/office/drawing/2014/main" id="{76675B90-4BDA-D940-8217-A13BF1A3BD2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3" name="Rechte verbindingslijn 410">
                    <a:extLst>
                      <a:ext uri="{FF2B5EF4-FFF2-40B4-BE49-F238E27FC236}">
                        <a16:creationId xmlns:a16="http://schemas.microsoft.com/office/drawing/2014/main" id="{6A81D52B-6F43-1A47-99EE-C2AEF16A0E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4" name="Rechte verbindingslijn 411">
                    <a:extLst>
                      <a:ext uri="{FF2B5EF4-FFF2-40B4-BE49-F238E27FC236}">
                        <a16:creationId xmlns:a16="http://schemas.microsoft.com/office/drawing/2014/main" id="{636AB1D6-FFB3-A14F-8084-62D1B09786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5" name="Rechte verbindingslijn 412">
                    <a:extLst>
                      <a:ext uri="{FF2B5EF4-FFF2-40B4-BE49-F238E27FC236}">
                        <a16:creationId xmlns:a16="http://schemas.microsoft.com/office/drawing/2014/main" id="{B78C806D-852A-B54C-A393-51A9015A40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6" name="Rechte verbindingslijn 413">
                    <a:extLst>
                      <a:ext uri="{FF2B5EF4-FFF2-40B4-BE49-F238E27FC236}">
                        <a16:creationId xmlns:a16="http://schemas.microsoft.com/office/drawing/2014/main" id="{CA38B69D-9045-7B44-B5B5-70F779A8A5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19" name="Groep 406">
                  <a:extLst>
                    <a:ext uri="{FF2B5EF4-FFF2-40B4-BE49-F238E27FC236}">
                      <a16:creationId xmlns:a16="http://schemas.microsoft.com/office/drawing/2014/main" id="{B4B0ECC5-37AA-D34E-891E-2F4A1F8F5C24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0" name="Rechthoek 407">
                    <a:extLst>
                      <a:ext uri="{FF2B5EF4-FFF2-40B4-BE49-F238E27FC236}">
                        <a16:creationId xmlns:a16="http://schemas.microsoft.com/office/drawing/2014/main" id="{F70599F3-C2BD-2B44-9FFA-8A1EBD9C1D0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21" name="Pijl: punthaak 408">
                    <a:extLst>
                      <a:ext uri="{FF2B5EF4-FFF2-40B4-BE49-F238E27FC236}">
                        <a16:creationId xmlns:a16="http://schemas.microsoft.com/office/drawing/2014/main" id="{E5519CD1-D861-7947-AF96-FB06B4B09B7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190" name="Rechte verbindingslijn 377">
                <a:extLst>
                  <a:ext uri="{FF2B5EF4-FFF2-40B4-BE49-F238E27FC236}">
                    <a16:creationId xmlns:a16="http://schemas.microsoft.com/office/drawing/2014/main" id="{1E3F67F7-D7B1-7647-9220-A42ECBC254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1" name="Rechte verbindingslijn 378">
                <a:extLst>
                  <a:ext uri="{FF2B5EF4-FFF2-40B4-BE49-F238E27FC236}">
                    <a16:creationId xmlns:a16="http://schemas.microsoft.com/office/drawing/2014/main" id="{A3F3A9E3-BAD2-0749-A889-6AD14DCF814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2" name="Groep 379">
                <a:extLst>
                  <a:ext uri="{FF2B5EF4-FFF2-40B4-BE49-F238E27FC236}">
                    <a16:creationId xmlns:a16="http://schemas.microsoft.com/office/drawing/2014/main" id="{170D77C8-F301-104C-B469-557AFF22BC8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07" name="Rechthoek 394">
                  <a:extLst>
                    <a:ext uri="{FF2B5EF4-FFF2-40B4-BE49-F238E27FC236}">
                      <a16:creationId xmlns:a16="http://schemas.microsoft.com/office/drawing/2014/main" id="{8CA9BC52-85C0-684A-8830-E05AC6D7436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" name="Groep 395">
                  <a:extLst>
                    <a:ext uri="{FF2B5EF4-FFF2-40B4-BE49-F238E27FC236}">
                      <a16:creationId xmlns:a16="http://schemas.microsoft.com/office/drawing/2014/main" id="{3911E1A9-768C-C645-83CF-7530E535E05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09" name="Groep 396">
                    <a:extLst>
                      <a:ext uri="{FF2B5EF4-FFF2-40B4-BE49-F238E27FC236}">
                        <a16:creationId xmlns:a16="http://schemas.microsoft.com/office/drawing/2014/main" id="{A84544CC-4CB6-A942-A0CB-5FFD60CE495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3" name="Rechte verbindingslijn 400">
                      <a:extLst>
                        <a:ext uri="{FF2B5EF4-FFF2-40B4-BE49-F238E27FC236}">
                          <a16:creationId xmlns:a16="http://schemas.microsoft.com/office/drawing/2014/main" id="{30584EED-D4AF-504D-8C52-281C26B895E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4" name="Rechte verbindingslijn 401">
                      <a:extLst>
                        <a:ext uri="{FF2B5EF4-FFF2-40B4-BE49-F238E27FC236}">
                          <a16:creationId xmlns:a16="http://schemas.microsoft.com/office/drawing/2014/main" id="{D142765F-A619-454D-ADD2-D4393AF6AE2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5" name="Rechte verbindingslijn 402">
                      <a:extLst>
                        <a:ext uri="{FF2B5EF4-FFF2-40B4-BE49-F238E27FC236}">
                          <a16:creationId xmlns:a16="http://schemas.microsoft.com/office/drawing/2014/main" id="{83A0E1F0-3123-F04D-83CD-230CD4177B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6" name="Rechte verbindingslijn 403">
                      <a:extLst>
                        <a:ext uri="{FF2B5EF4-FFF2-40B4-BE49-F238E27FC236}">
                          <a16:creationId xmlns:a16="http://schemas.microsoft.com/office/drawing/2014/main" id="{9C98764A-8EDB-A44D-9015-69ADE2B2E1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7" name="Rechte verbindingslijn 404">
                      <a:extLst>
                        <a:ext uri="{FF2B5EF4-FFF2-40B4-BE49-F238E27FC236}">
                          <a16:creationId xmlns:a16="http://schemas.microsoft.com/office/drawing/2014/main" id="{DA7BDA79-F473-1C42-A4C0-E2E9416C57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0" name="Groep 397">
                    <a:extLst>
                      <a:ext uri="{FF2B5EF4-FFF2-40B4-BE49-F238E27FC236}">
                        <a16:creationId xmlns:a16="http://schemas.microsoft.com/office/drawing/2014/main" id="{15BC1C2D-0F44-4740-930C-F247C8AC5F2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1" name="Rechthoek 398">
                      <a:extLst>
                        <a:ext uri="{FF2B5EF4-FFF2-40B4-BE49-F238E27FC236}">
                          <a16:creationId xmlns:a16="http://schemas.microsoft.com/office/drawing/2014/main" id="{76C75A42-C4CA-1248-B84F-10415FEE27C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12" name="Pijl: punthaak 399">
                      <a:extLst>
                        <a:ext uri="{FF2B5EF4-FFF2-40B4-BE49-F238E27FC236}">
                          <a16:creationId xmlns:a16="http://schemas.microsoft.com/office/drawing/2014/main" id="{0C96F3E9-A561-EA4F-9448-CA5999F159B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3" name="Groep 380">
                <a:extLst>
                  <a:ext uri="{FF2B5EF4-FFF2-40B4-BE49-F238E27FC236}">
                    <a16:creationId xmlns:a16="http://schemas.microsoft.com/office/drawing/2014/main" id="{CBF1770F-9E31-AA44-97B4-E7773BECAF4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6" name="Rechthoek 383">
                  <a:extLst>
                    <a:ext uri="{FF2B5EF4-FFF2-40B4-BE49-F238E27FC236}">
                      <a16:creationId xmlns:a16="http://schemas.microsoft.com/office/drawing/2014/main" id="{899CFED4-AA39-AF48-94E3-87AA97D45EA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7" name="Groep 384">
                  <a:extLst>
                    <a:ext uri="{FF2B5EF4-FFF2-40B4-BE49-F238E27FC236}">
                      <a16:creationId xmlns:a16="http://schemas.microsoft.com/office/drawing/2014/main" id="{75EE01EC-3B64-8646-9BF0-88EED5F4ED1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8" name="Groep 385">
                    <a:extLst>
                      <a:ext uri="{FF2B5EF4-FFF2-40B4-BE49-F238E27FC236}">
                        <a16:creationId xmlns:a16="http://schemas.microsoft.com/office/drawing/2014/main" id="{24012E82-D233-9D4D-AC98-AA29C4F7594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2" name="Rechte verbindingslijn 389">
                      <a:extLst>
                        <a:ext uri="{FF2B5EF4-FFF2-40B4-BE49-F238E27FC236}">
                          <a16:creationId xmlns:a16="http://schemas.microsoft.com/office/drawing/2014/main" id="{CDBEB4A4-8AFD-854E-B43C-71965F3163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390">
                      <a:extLst>
                        <a:ext uri="{FF2B5EF4-FFF2-40B4-BE49-F238E27FC236}">
                          <a16:creationId xmlns:a16="http://schemas.microsoft.com/office/drawing/2014/main" id="{74FF60E9-05A6-D74A-ACDC-FFEC4A9873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4" name="Rechte verbindingslijn 391">
                      <a:extLst>
                        <a:ext uri="{FF2B5EF4-FFF2-40B4-BE49-F238E27FC236}">
                          <a16:creationId xmlns:a16="http://schemas.microsoft.com/office/drawing/2014/main" id="{CA284E94-F817-594C-8E61-78BFBF3B134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5" name="Rechte verbindingslijn 392">
                      <a:extLst>
                        <a:ext uri="{FF2B5EF4-FFF2-40B4-BE49-F238E27FC236}">
                          <a16:creationId xmlns:a16="http://schemas.microsoft.com/office/drawing/2014/main" id="{408DD2CC-6422-7C4C-92D5-D783D510D9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6" name="Rechte verbindingslijn 393">
                      <a:extLst>
                        <a:ext uri="{FF2B5EF4-FFF2-40B4-BE49-F238E27FC236}">
                          <a16:creationId xmlns:a16="http://schemas.microsoft.com/office/drawing/2014/main" id="{5EDF49A7-A58F-5B4C-8F00-11D89FAABC7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9" name="Groep 386">
                    <a:extLst>
                      <a:ext uri="{FF2B5EF4-FFF2-40B4-BE49-F238E27FC236}">
                        <a16:creationId xmlns:a16="http://schemas.microsoft.com/office/drawing/2014/main" id="{32C7546B-64EE-7A43-B9BA-9525307CA61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0" name="Rechthoek 387">
                      <a:extLst>
                        <a:ext uri="{FF2B5EF4-FFF2-40B4-BE49-F238E27FC236}">
                          <a16:creationId xmlns:a16="http://schemas.microsoft.com/office/drawing/2014/main" id="{E6D67495-6249-5F4A-9510-E31FDA23F21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01" name="Pijl: punthaak 388">
                      <a:extLst>
                        <a:ext uri="{FF2B5EF4-FFF2-40B4-BE49-F238E27FC236}">
                          <a16:creationId xmlns:a16="http://schemas.microsoft.com/office/drawing/2014/main" id="{048023F5-9F80-DE41-BFA9-BA9D65EACDA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4" name="Rechthoek 381">
                <a:extLst>
                  <a:ext uri="{FF2B5EF4-FFF2-40B4-BE49-F238E27FC236}">
                    <a16:creationId xmlns:a16="http://schemas.microsoft.com/office/drawing/2014/main" id="{D3494CF8-4EDF-BB4F-A97C-5A9F5D2AD57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95" name="Rechthoek 382">
                <a:extLst>
                  <a:ext uri="{FF2B5EF4-FFF2-40B4-BE49-F238E27FC236}">
                    <a16:creationId xmlns:a16="http://schemas.microsoft.com/office/drawing/2014/main" id="{9904BF29-282F-334B-9921-E1A32CAC2E9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72" name="Rechte verbindingslijn 359">
              <a:extLst>
                <a:ext uri="{FF2B5EF4-FFF2-40B4-BE49-F238E27FC236}">
                  <a16:creationId xmlns:a16="http://schemas.microsoft.com/office/drawing/2014/main" id="{E9B1C694-6D15-3047-AF35-2C30659C2A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Rechthoek 360">
              <a:extLst>
                <a:ext uri="{FF2B5EF4-FFF2-40B4-BE49-F238E27FC236}">
                  <a16:creationId xmlns:a16="http://schemas.microsoft.com/office/drawing/2014/main" id="{7608A8F3-56DE-BD40-9AB9-60EF3C0D37A0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4" name="Ovaal 361">
              <a:extLst>
                <a:ext uri="{FF2B5EF4-FFF2-40B4-BE49-F238E27FC236}">
                  <a16:creationId xmlns:a16="http://schemas.microsoft.com/office/drawing/2014/main" id="{9E059C85-52E6-E845-B066-5ED15E6D17D4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Rechthoek 362">
              <a:extLst>
                <a:ext uri="{FF2B5EF4-FFF2-40B4-BE49-F238E27FC236}">
                  <a16:creationId xmlns:a16="http://schemas.microsoft.com/office/drawing/2014/main" id="{39D6807B-76B4-484F-A173-287C40F7AA1F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6" name="Ovaal 363">
              <a:extLst>
                <a:ext uri="{FF2B5EF4-FFF2-40B4-BE49-F238E27FC236}">
                  <a16:creationId xmlns:a16="http://schemas.microsoft.com/office/drawing/2014/main" id="{A3237102-42FE-DC4C-A881-5335F61562C5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364">
              <a:extLst>
                <a:ext uri="{FF2B5EF4-FFF2-40B4-BE49-F238E27FC236}">
                  <a16:creationId xmlns:a16="http://schemas.microsoft.com/office/drawing/2014/main" id="{C289D4ED-BADA-BF46-BD49-4306BC58359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78" name="Ovaal 365">
              <a:extLst>
                <a:ext uri="{FF2B5EF4-FFF2-40B4-BE49-F238E27FC236}">
                  <a16:creationId xmlns:a16="http://schemas.microsoft.com/office/drawing/2014/main" id="{647DEF23-331C-F741-B39A-A4FA81042318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9" name="Rechthoek 366">
              <a:extLst>
                <a:ext uri="{FF2B5EF4-FFF2-40B4-BE49-F238E27FC236}">
                  <a16:creationId xmlns:a16="http://schemas.microsoft.com/office/drawing/2014/main" id="{D508957D-05DA-1F4F-86C3-A9CEB8877F66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80" name="Ovaal 367">
              <a:extLst>
                <a:ext uri="{FF2B5EF4-FFF2-40B4-BE49-F238E27FC236}">
                  <a16:creationId xmlns:a16="http://schemas.microsoft.com/office/drawing/2014/main" id="{FE8F0A06-1589-F445-A7C7-7568205782E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1" name="Rechthoek 368">
              <a:extLst>
                <a:ext uri="{FF2B5EF4-FFF2-40B4-BE49-F238E27FC236}">
                  <a16:creationId xmlns:a16="http://schemas.microsoft.com/office/drawing/2014/main" id="{B6938616-9150-D045-9442-F7053A0DB895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82" name="Rechthoek 369">
              <a:extLst>
                <a:ext uri="{FF2B5EF4-FFF2-40B4-BE49-F238E27FC236}">
                  <a16:creationId xmlns:a16="http://schemas.microsoft.com/office/drawing/2014/main" id="{606AF707-24AA-5A4E-85C4-B1DBAE43508A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83" name="Rechthoek 370">
              <a:extLst>
                <a:ext uri="{FF2B5EF4-FFF2-40B4-BE49-F238E27FC236}">
                  <a16:creationId xmlns:a16="http://schemas.microsoft.com/office/drawing/2014/main" id="{0D2176BF-F1D5-964C-9429-E4782E1E5ED7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39" name="Picture 238">
            <a:extLst>
              <a:ext uri="{FF2B5EF4-FFF2-40B4-BE49-F238E27FC236}">
                <a16:creationId xmlns:a16="http://schemas.microsoft.com/office/drawing/2014/main" id="{3F85258B-0C84-344F-BA08-748576AC7C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8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8319" y="-885712"/>
            <a:ext cx="1755391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GRAPH (100%)</a:t>
            </a:r>
          </a:p>
        </p:txBody>
      </p:sp>
      <p:sp>
        <p:nvSpPr>
          <p:cNvPr id="91" name="Tijdelijke aanduiding voor grafiek 7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783771" y="1117600"/>
            <a:ext cx="10755086" cy="521062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chart.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502EA9-5698-4F43-B929-4A916AC335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06" name="Instruction">
            <a:extLst>
              <a:ext uri="{FF2B5EF4-FFF2-40B4-BE49-F238E27FC236}">
                <a16:creationId xmlns:a16="http://schemas.microsoft.com/office/drawing/2014/main" id="{7A161F34-97DF-4D28-935B-F05D1ED0F218}"/>
              </a:ext>
            </a:extLst>
          </p:cNvPr>
          <p:cNvGrpSpPr/>
          <p:nvPr userDrawn="1"/>
        </p:nvGrpSpPr>
        <p:grpSpPr>
          <a:xfrm>
            <a:off x="12389714" y="4327164"/>
            <a:ext cx="3183677" cy="2546619"/>
            <a:chOff x="12389714" y="4327164"/>
            <a:chExt cx="3183677" cy="2546619"/>
          </a:xfrm>
        </p:grpSpPr>
        <p:grpSp>
          <p:nvGrpSpPr>
            <p:cNvPr id="107" name="Meer informatie">
              <a:extLst>
                <a:ext uri="{FF2B5EF4-FFF2-40B4-BE49-F238E27FC236}">
                  <a16:creationId xmlns:a16="http://schemas.microsoft.com/office/drawing/2014/main" id="{711981B7-5202-45E1-9DBC-582AE364E99D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45" name="Freeform 101">
                <a:extLst>
                  <a:ext uri="{FF2B5EF4-FFF2-40B4-BE49-F238E27FC236}">
                    <a16:creationId xmlns:a16="http://schemas.microsoft.com/office/drawing/2014/main" id="{9C72A716-2E58-4E30-BD98-34C8A5E6AF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2588FBE2-2A17-49D5-BB59-508C7F1D1C2B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47" name="Rechte verbindingslijn 146">
                <a:extLst>
                  <a:ext uri="{FF2B5EF4-FFF2-40B4-BE49-F238E27FC236}">
                    <a16:creationId xmlns:a16="http://schemas.microsoft.com/office/drawing/2014/main" id="{EC6D6558-DBD7-4746-A9BB-A7196376C2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D384AB71-F5D3-4F92-A72F-CE5D1C18F0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8070F0D4-7728-4869-8655-69F0B2251852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Edit data of Chart</a:t>
              </a:r>
            </a:p>
          </p:txBody>
        </p:sp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965330FE-F08F-4EE8-BE4F-E96EF0E0D76B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11" name="Rechte verbindingslijn 110">
              <a:extLst>
                <a:ext uri="{FF2B5EF4-FFF2-40B4-BE49-F238E27FC236}">
                  <a16:creationId xmlns:a16="http://schemas.microsoft.com/office/drawing/2014/main" id="{119E0911-B4DC-4CBD-8E1F-B5350532A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D9034594-A018-4855-AC56-F40BCB2129F7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chart, click with the right mouse button and choose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‘Edit data’</a:t>
              </a:r>
            </a:p>
          </p:txBody>
        </p:sp>
        <p:grpSp>
          <p:nvGrpSpPr>
            <p:cNvPr id="113" name="Groep 112">
              <a:extLst>
                <a:ext uri="{FF2B5EF4-FFF2-40B4-BE49-F238E27FC236}">
                  <a16:creationId xmlns:a16="http://schemas.microsoft.com/office/drawing/2014/main" id="{9C34A7F4-B844-43AD-86FF-193522B2A87E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D9E0A20B-ACD4-4263-8773-632AEE5FC3BC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D6718678-83D3-4483-A2FF-C056A3EC4F6C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Tekstvak 115">
                <a:extLst>
                  <a:ext uri="{FF2B5EF4-FFF2-40B4-BE49-F238E27FC236}">
                    <a16:creationId xmlns:a16="http://schemas.microsoft.com/office/drawing/2014/main" id="{AB958A5C-1376-47DC-BCF1-71A987728C14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Change chart type</a:t>
                </a:r>
              </a:p>
            </p:txBody>
          </p:sp>
          <p:sp>
            <p:nvSpPr>
              <p:cNvPr id="117" name="Tekstvak 116">
                <a:extLst>
                  <a:ext uri="{FF2B5EF4-FFF2-40B4-BE49-F238E27FC236}">
                    <a16:creationId xmlns:a16="http://schemas.microsoft.com/office/drawing/2014/main" id="{DD4496C3-ED92-4888-960E-FB774D07DD99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7512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Edit data</a:t>
                </a:r>
              </a:p>
            </p:txBody>
          </p:sp>
          <p:pic>
            <p:nvPicPr>
              <p:cNvPr id="118" name="Picture 3">
                <a:extLst>
                  <a:ext uri="{FF2B5EF4-FFF2-40B4-BE49-F238E27FC236}">
                    <a16:creationId xmlns:a16="http://schemas.microsoft.com/office/drawing/2014/main" id="{E1E31795-BC9F-430C-B65C-107F49B4872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A1314660-FE1F-41BF-A449-21183FB4C1A6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42" name="Rechthoek 141">
                  <a:extLst>
                    <a:ext uri="{FF2B5EF4-FFF2-40B4-BE49-F238E27FC236}">
                      <a16:creationId xmlns:a16="http://schemas.microsoft.com/office/drawing/2014/main" id="{3DF33FF5-C7D8-469D-A494-F871552A5B5B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143" name="Rechthoek 142">
                  <a:extLst>
                    <a:ext uri="{FF2B5EF4-FFF2-40B4-BE49-F238E27FC236}">
                      <a16:creationId xmlns:a16="http://schemas.microsoft.com/office/drawing/2014/main" id="{C954B5C8-697F-4F31-A36D-AA303EA5C30E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  <p:sp>
              <p:nvSpPr>
                <p:cNvPr id="144" name="Rechthoek 143">
                  <a:extLst>
                    <a:ext uri="{FF2B5EF4-FFF2-40B4-BE49-F238E27FC236}">
                      <a16:creationId xmlns:a16="http://schemas.microsoft.com/office/drawing/2014/main" id="{6250751A-C60E-4B9D-ABC4-B73741E9C0C6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555555"/>
                    </a:solidFill>
                  </a:endParaRPr>
                </a:p>
              </p:txBody>
            </p: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49151316-A583-4B20-B5FE-EA6B0CA24D41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21" name="Rechthoek 120">
                  <a:extLst>
                    <a:ext uri="{FF2B5EF4-FFF2-40B4-BE49-F238E27FC236}">
                      <a16:creationId xmlns:a16="http://schemas.microsoft.com/office/drawing/2014/main" id="{4169CC80-7709-4E5D-9B32-DB157A5751D7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122" name="Groep 121">
                  <a:extLst>
                    <a:ext uri="{FF2B5EF4-FFF2-40B4-BE49-F238E27FC236}">
                      <a16:creationId xmlns:a16="http://schemas.microsoft.com/office/drawing/2014/main" id="{44AED061-9FF3-4FA4-B6DD-7AE66D1F4CAB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23" name="Groep 122">
                    <a:extLst>
                      <a:ext uri="{FF2B5EF4-FFF2-40B4-BE49-F238E27FC236}">
                        <a16:creationId xmlns:a16="http://schemas.microsoft.com/office/drawing/2014/main" id="{C18D2361-CC57-4EBE-BA7C-3FB5EE941F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28" name="Rechthoek 127">
                      <a:extLst>
                        <a:ext uri="{FF2B5EF4-FFF2-40B4-BE49-F238E27FC236}">
                          <a16:creationId xmlns:a16="http://schemas.microsoft.com/office/drawing/2014/main" id="{79189C7F-AEF6-4775-9C7F-C614867E59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grpSp>
                  <p:nvGrpSpPr>
                    <p:cNvPr id="129" name="Groep 128">
                      <a:extLst>
                        <a:ext uri="{FF2B5EF4-FFF2-40B4-BE49-F238E27FC236}">
                          <a16:creationId xmlns:a16="http://schemas.microsoft.com/office/drawing/2014/main" id="{073E6E99-8F76-4459-A216-2D8C754AF65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35" name="Rechte verbindingslijn 134">
                        <a:extLst>
                          <a:ext uri="{FF2B5EF4-FFF2-40B4-BE49-F238E27FC236}">
                            <a16:creationId xmlns:a16="http://schemas.microsoft.com/office/drawing/2014/main" id="{E3FA8D2A-763E-467B-AE9C-13C8F3BEAF0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Rechte verbindingslijn 135">
                        <a:extLst>
                          <a:ext uri="{FF2B5EF4-FFF2-40B4-BE49-F238E27FC236}">
                            <a16:creationId xmlns:a16="http://schemas.microsoft.com/office/drawing/2014/main" id="{C06E5F83-39CD-40A0-8D1E-87562B0D110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37" name="Groep 136">
                        <a:extLst>
                          <a:ext uri="{FF2B5EF4-FFF2-40B4-BE49-F238E27FC236}">
                            <a16:creationId xmlns:a16="http://schemas.microsoft.com/office/drawing/2014/main" id="{D0741691-D760-4517-A149-EFC878306D8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38" name="Rechte verbindingslijn 137">
                          <a:extLst>
                            <a:ext uri="{FF2B5EF4-FFF2-40B4-BE49-F238E27FC236}">
                              <a16:creationId xmlns:a16="http://schemas.microsoft.com/office/drawing/2014/main" id="{CB1D50B6-8B28-4748-97D1-C16C6783A5F1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9" name="Rechte verbindingslijn 138">
                          <a:extLst>
                            <a:ext uri="{FF2B5EF4-FFF2-40B4-BE49-F238E27FC236}">
                              <a16:creationId xmlns:a16="http://schemas.microsoft.com/office/drawing/2014/main" id="{D73309E0-F3A0-4E07-9BE4-92B3C2CBB3D4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Rechte verbindingslijn 139">
                          <a:extLst>
                            <a:ext uri="{FF2B5EF4-FFF2-40B4-BE49-F238E27FC236}">
                              <a16:creationId xmlns:a16="http://schemas.microsoft.com/office/drawing/2014/main" id="{3A30F7E2-C239-4747-BC5C-58B600704CE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1" name="Rechte verbindingslijn 140">
                          <a:extLst>
                            <a:ext uri="{FF2B5EF4-FFF2-40B4-BE49-F238E27FC236}">
                              <a16:creationId xmlns:a16="http://schemas.microsoft.com/office/drawing/2014/main" id="{DA2AB66A-6011-464E-8399-2BE74B67028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30" name="Rechte verbindingslijn 129">
                      <a:extLst>
                        <a:ext uri="{FF2B5EF4-FFF2-40B4-BE49-F238E27FC236}">
                          <a16:creationId xmlns:a16="http://schemas.microsoft.com/office/drawing/2014/main" id="{DAE5BAAB-18A6-44B8-AEA1-7DBCBC78046C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1" name="Groep 130">
                      <a:extLst>
                        <a:ext uri="{FF2B5EF4-FFF2-40B4-BE49-F238E27FC236}">
                          <a16:creationId xmlns:a16="http://schemas.microsoft.com/office/drawing/2014/main" id="{68612A8A-4F83-4C0B-828F-1074A09335E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32" name="Rechte verbindingslijn 131">
                        <a:extLst>
                          <a:ext uri="{FF2B5EF4-FFF2-40B4-BE49-F238E27FC236}">
                            <a16:creationId xmlns:a16="http://schemas.microsoft.com/office/drawing/2014/main" id="{C2DF7497-38CC-420F-9E18-3EB12868F97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Rechte verbindingslijn 132">
                        <a:extLst>
                          <a:ext uri="{FF2B5EF4-FFF2-40B4-BE49-F238E27FC236}">
                            <a16:creationId xmlns:a16="http://schemas.microsoft.com/office/drawing/2014/main" id="{23A93873-206D-4979-8FC7-BDE0EB5DCF9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Rechte verbindingslijn 133">
                        <a:extLst>
                          <a:ext uri="{FF2B5EF4-FFF2-40B4-BE49-F238E27FC236}">
                            <a16:creationId xmlns:a16="http://schemas.microsoft.com/office/drawing/2014/main" id="{6C5D300D-9CC9-4B7C-8F40-598535CFF6B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4" name="Groep 123">
                    <a:extLst>
                      <a:ext uri="{FF2B5EF4-FFF2-40B4-BE49-F238E27FC236}">
                        <a16:creationId xmlns:a16="http://schemas.microsoft.com/office/drawing/2014/main" id="{73E17C7E-C33B-422C-A215-91F6F89573EB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2F62E94F-618F-404B-AF8A-DA98C11027D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26" name="Rechthoek: afgeronde bovenhoeken 125">
                      <a:extLst>
                        <a:ext uri="{FF2B5EF4-FFF2-40B4-BE49-F238E27FC236}">
                          <a16:creationId xmlns:a16="http://schemas.microsoft.com/office/drawing/2014/main" id="{ADE2288D-DC8B-47E8-9F64-EA3DA2B223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27" name="Gelijkbenige driehoek 126">
                      <a:extLst>
                        <a:ext uri="{FF2B5EF4-FFF2-40B4-BE49-F238E27FC236}">
                          <a16:creationId xmlns:a16="http://schemas.microsoft.com/office/drawing/2014/main" id="{64F27DDC-5CC3-4523-B02C-0DAD7278BCD3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48" name="Instruction">
            <a:extLst>
              <a:ext uri="{FF2B5EF4-FFF2-40B4-BE49-F238E27FC236}">
                <a16:creationId xmlns:a16="http://schemas.microsoft.com/office/drawing/2014/main" id="{7EE18A79-DDCB-43EC-AEC6-0597E1C46119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4AF9FA5-477C-4C56-B2AB-2B7E00C51074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chart</a:t>
              </a:r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A8E001A3-AEF5-4F63-8028-134A1CC2898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ACD6B4AE-0BCB-47B6-80D6-45A6A322FB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07" name="Rechte verbindingslijn 206">
              <a:extLst>
                <a:ext uri="{FF2B5EF4-FFF2-40B4-BE49-F238E27FC236}">
                  <a16:creationId xmlns:a16="http://schemas.microsoft.com/office/drawing/2014/main" id="{D9A926F5-F4BA-4672-9983-17C5197833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E38A5F42-5FB5-4601-AFA5-0FCB857E0286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chart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chart.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4A5EF66A-E285-4816-84C5-B2B70B446BFC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95F8B018-F959-4E4D-AACA-96416AE2C8F4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chart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211" name="Groep 210">
              <a:extLst>
                <a:ext uri="{FF2B5EF4-FFF2-40B4-BE49-F238E27FC236}">
                  <a16:creationId xmlns:a16="http://schemas.microsoft.com/office/drawing/2014/main" id="{5B3C75FC-96EB-4D96-A1C6-A131499E282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CDDE7074-FD23-4C71-BAC8-DF142CD331A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DCCB5772-7EC9-4B0B-95FE-E8410792C10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F2DC0A09-BF33-42E5-BA1B-8990B5CF916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212" name="Rechte verbindingslijn 211">
              <a:extLst>
                <a:ext uri="{FF2B5EF4-FFF2-40B4-BE49-F238E27FC236}">
                  <a16:creationId xmlns:a16="http://schemas.microsoft.com/office/drawing/2014/main" id="{68E9FA2E-E1AD-4F9A-A33C-471996DD3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3" name="Groep 212">
              <a:extLst>
                <a:ext uri="{FF2B5EF4-FFF2-40B4-BE49-F238E27FC236}">
                  <a16:creationId xmlns:a16="http://schemas.microsoft.com/office/drawing/2014/main" id="{4A4812E2-8C3D-438D-9D37-4719D3C20324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7CFC5809-CA5C-4FB0-8B66-6CF8E7FF386A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EF05818B-98B8-4D03-B6FD-F1F6A99B6599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6" name="Rechthoek 215">
                <a:extLst>
                  <a:ext uri="{FF2B5EF4-FFF2-40B4-BE49-F238E27FC236}">
                    <a16:creationId xmlns:a16="http://schemas.microsoft.com/office/drawing/2014/main" id="{3DF8D986-08D9-46D1-A713-B494909B49B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FBB64409-D290-CF41-BBB8-CE39251E04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5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ABLE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999" y="1374837"/>
            <a:ext cx="481943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49182" y="-885712"/>
            <a:ext cx="249366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TEXT – TABLE (50%/ 50%)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081486" y="1132114"/>
            <a:ext cx="5442857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>
                <a:latin typeface="+mj-lt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6448B-4EEC-49FE-A2BC-1146D220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cxnSp>
        <p:nvCxnSpPr>
          <p:cNvPr id="281" name="Rechte verbindingslijn 280">
            <a:extLst>
              <a:ext uri="{FF2B5EF4-FFF2-40B4-BE49-F238E27FC236}">
                <a16:creationId xmlns:a16="http://schemas.microsoft.com/office/drawing/2014/main" id="{449E39D0-ECAC-4E6B-8493-3636DE83B399}"/>
              </a:ext>
            </a:extLst>
          </p:cNvPr>
          <p:cNvCxnSpPr>
            <a:cxnSpLocks/>
          </p:cNvCxnSpPr>
          <p:nvPr userDrawn="1"/>
        </p:nvCxnSpPr>
        <p:spPr>
          <a:xfrm>
            <a:off x="5788476" y="1374837"/>
            <a:ext cx="0" cy="54831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" name="Instruction">
            <a:extLst>
              <a:ext uri="{FF2B5EF4-FFF2-40B4-BE49-F238E27FC236}">
                <a16:creationId xmlns:a16="http://schemas.microsoft.com/office/drawing/2014/main" id="{E15CF2A6-9FBD-4124-A04D-83DA00ABA5CA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370" name="Meer informatie">
              <a:extLst>
                <a:ext uri="{FF2B5EF4-FFF2-40B4-BE49-F238E27FC236}">
                  <a16:creationId xmlns:a16="http://schemas.microsoft.com/office/drawing/2014/main" id="{FA213D81-E562-437E-B3EA-334A7738FF69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392" name="Freeform 101">
                <a:extLst>
                  <a:ext uri="{FF2B5EF4-FFF2-40B4-BE49-F238E27FC236}">
                    <a16:creationId xmlns:a16="http://schemas.microsoft.com/office/drawing/2014/main" id="{7844E920-B59C-49AF-BE38-EE415479D1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1E790508-75F9-467A-A241-54A2B6E8BBB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94" name="Rechte verbindingslijn 393">
                <a:extLst>
                  <a:ext uri="{FF2B5EF4-FFF2-40B4-BE49-F238E27FC236}">
                    <a16:creationId xmlns:a16="http://schemas.microsoft.com/office/drawing/2014/main" id="{EE42A880-AF0A-464C-90B4-D7D5D1E6CD5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9A96BFBF-B50D-4465-A510-A58B29A5F985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372" name="Ovaal 371">
              <a:extLst>
                <a:ext uri="{FF2B5EF4-FFF2-40B4-BE49-F238E27FC236}">
                  <a16:creationId xmlns:a16="http://schemas.microsoft.com/office/drawing/2014/main" id="{894FC2C4-2EA7-43E5-A006-C1DB41C2B68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73" name="Rechte verbindingslijn 372">
              <a:extLst>
                <a:ext uri="{FF2B5EF4-FFF2-40B4-BE49-F238E27FC236}">
                  <a16:creationId xmlns:a16="http://schemas.microsoft.com/office/drawing/2014/main" id="{555758F1-D02A-432E-BCAA-B0B3193CBC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74" name="Rechte verbindingslijn 373">
              <a:extLst>
                <a:ext uri="{FF2B5EF4-FFF2-40B4-BE49-F238E27FC236}">
                  <a16:creationId xmlns:a16="http://schemas.microsoft.com/office/drawing/2014/main" id="{5C1536F5-C9EC-42C6-B6D9-F1DAE144A4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C30CAF2B-2C00-42C6-B03E-C9E7F7B0CB1E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table. 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A69F278C-0F8F-4D33-87D2-99756C7495A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79DB9B9B-3BE3-4D3A-BDC0-2E3BA1E539B6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‘OK’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378" name="Groep 377">
              <a:extLst>
                <a:ext uri="{FF2B5EF4-FFF2-40B4-BE49-F238E27FC236}">
                  <a16:creationId xmlns:a16="http://schemas.microsoft.com/office/drawing/2014/main" id="{9745063E-B3C2-4F0E-8FFF-8969AB7612F4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9" name="Rechthoek 388">
                <a:extLst>
                  <a:ext uri="{FF2B5EF4-FFF2-40B4-BE49-F238E27FC236}">
                    <a16:creationId xmlns:a16="http://schemas.microsoft.com/office/drawing/2014/main" id="{2E814EB0-04E7-426B-8772-F00576D657A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390" name="Rechte verbindingslijn 389">
                <a:extLst>
                  <a:ext uri="{FF2B5EF4-FFF2-40B4-BE49-F238E27FC236}">
                    <a16:creationId xmlns:a16="http://schemas.microsoft.com/office/drawing/2014/main" id="{B1367553-C850-4E33-9495-E4661F8C888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91" name="Gelijkbenige driehoek 390">
                <a:extLst>
                  <a:ext uri="{FF2B5EF4-FFF2-40B4-BE49-F238E27FC236}">
                    <a16:creationId xmlns:a16="http://schemas.microsoft.com/office/drawing/2014/main" id="{0EE4680F-3B92-4851-83FF-A2348F4389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379" name="Rechte verbindingslijn 378">
              <a:extLst>
                <a:ext uri="{FF2B5EF4-FFF2-40B4-BE49-F238E27FC236}">
                  <a16:creationId xmlns:a16="http://schemas.microsoft.com/office/drawing/2014/main" id="{823C4818-F755-4CF5-9F19-D066EFEB9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80" name="Tabel icoon">
              <a:extLst>
                <a:ext uri="{FF2B5EF4-FFF2-40B4-BE49-F238E27FC236}">
                  <a16:creationId xmlns:a16="http://schemas.microsoft.com/office/drawing/2014/main" id="{F6D6756C-E085-4056-8034-740B28C0194A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381" name="Rechthoek 380">
                <a:extLst>
                  <a:ext uri="{FF2B5EF4-FFF2-40B4-BE49-F238E27FC236}">
                    <a16:creationId xmlns:a16="http://schemas.microsoft.com/office/drawing/2014/main" id="{C62B9DBD-BDAE-4AA0-8BDB-99F964E1A42B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F74402F2-0B75-4EC6-AB66-D83B7894064D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8AC9C195-E03B-48F8-8EBF-8C8137279B2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Rechte verbindingslijn 383">
                <a:extLst>
                  <a:ext uri="{FF2B5EF4-FFF2-40B4-BE49-F238E27FC236}">
                    <a16:creationId xmlns:a16="http://schemas.microsoft.com/office/drawing/2014/main" id="{51EF9F37-D2CB-493F-84D9-8FFEAB00FDE4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CFE3477-14E1-4805-BF94-33F3B5787E23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Rechte verbindingslijn 385">
                <a:extLst>
                  <a:ext uri="{FF2B5EF4-FFF2-40B4-BE49-F238E27FC236}">
                    <a16:creationId xmlns:a16="http://schemas.microsoft.com/office/drawing/2014/main" id="{99E69785-9599-455F-8367-AFE395C793A3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Rechte verbindingslijn 386">
                <a:extLst>
                  <a:ext uri="{FF2B5EF4-FFF2-40B4-BE49-F238E27FC236}">
                    <a16:creationId xmlns:a16="http://schemas.microsoft.com/office/drawing/2014/main" id="{A6E62B5F-F5CF-4D00-B6E4-08EA5AF46779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4F7099DA-EFDC-40F4-B57A-3EFEDE3A33B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5" name="Instruction">
            <a:extLst>
              <a:ext uri="{FF2B5EF4-FFF2-40B4-BE49-F238E27FC236}">
                <a16:creationId xmlns:a16="http://schemas.microsoft.com/office/drawing/2014/main" id="{8D0C1402-C34F-8F4E-B8DC-63F84B7852BB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26" name="Rechte verbindingslijn 346">
              <a:extLst>
                <a:ext uri="{FF2B5EF4-FFF2-40B4-BE49-F238E27FC236}">
                  <a16:creationId xmlns:a16="http://schemas.microsoft.com/office/drawing/2014/main" id="{76DD42E6-AC2D-FC49-9A9D-F2D4097DBD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347">
              <a:extLst>
                <a:ext uri="{FF2B5EF4-FFF2-40B4-BE49-F238E27FC236}">
                  <a16:creationId xmlns:a16="http://schemas.microsoft.com/office/drawing/2014/main" id="{8659476D-5217-3942-AB3F-043B4A4FBB73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28" name="Rechthoek 348">
              <a:extLst>
                <a:ext uri="{FF2B5EF4-FFF2-40B4-BE49-F238E27FC236}">
                  <a16:creationId xmlns:a16="http://schemas.microsoft.com/office/drawing/2014/main" id="{A37EEC48-BFC0-AA4C-AEDD-6AF4FD451A3E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+mj-lt"/>
                <a:buAutoNum type="arabi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29" name="Ovaal 349">
              <a:extLst>
                <a:ext uri="{FF2B5EF4-FFF2-40B4-BE49-F238E27FC236}">
                  <a16:creationId xmlns:a16="http://schemas.microsoft.com/office/drawing/2014/main" id="{27C5985E-C5C0-4646-8344-66B289C69AFC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30" name="Rechthoek 350">
              <a:extLst>
                <a:ext uri="{FF2B5EF4-FFF2-40B4-BE49-F238E27FC236}">
                  <a16:creationId xmlns:a16="http://schemas.microsoft.com/office/drawing/2014/main" id="{F4DEAD30-1B02-C143-90E7-A49DC102763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indent="-179388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+mj-lt"/>
                <a:buAutoNum type="alphaLcPeriod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31" name="Ovaal 351">
              <a:extLst>
                <a:ext uri="{FF2B5EF4-FFF2-40B4-BE49-F238E27FC236}">
                  <a16:creationId xmlns:a16="http://schemas.microsoft.com/office/drawing/2014/main" id="{E52B54A8-36F5-CA41-BB33-2B6314CE7E4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32" name="Ovaal 352">
              <a:extLst>
                <a:ext uri="{FF2B5EF4-FFF2-40B4-BE49-F238E27FC236}">
                  <a16:creationId xmlns:a16="http://schemas.microsoft.com/office/drawing/2014/main" id="{BF430969-52AE-0F4D-B865-5A39994802F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33" name="Rechthoek 353">
              <a:extLst>
                <a:ext uri="{FF2B5EF4-FFF2-40B4-BE49-F238E27FC236}">
                  <a16:creationId xmlns:a16="http://schemas.microsoft.com/office/drawing/2014/main" id="{339D2319-F226-3942-866A-B1126BABDD8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34" name="Meer informatie">
              <a:extLst>
                <a:ext uri="{FF2B5EF4-FFF2-40B4-BE49-F238E27FC236}">
                  <a16:creationId xmlns:a16="http://schemas.microsoft.com/office/drawing/2014/main" id="{883EB003-1C1C-1544-B43C-B89B7D93CDF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04" name="Freeform 101">
                <a:extLst>
                  <a:ext uri="{FF2B5EF4-FFF2-40B4-BE49-F238E27FC236}">
                    <a16:creationId xmlns:a16="http://schemas.microsoft.com/office/drawing/2014/main" id="{64ED05BF-5220-A842-8AAF-81C57FB5AB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" name="Rechthoek 424">
                <a:extLst>
                  <a:ext uri="{FF2B5EF4-FFF2-40B4-BE49-F238E27FC236}">
                    <a16:creationId xmlns:a16="http://schemas.microsoft.com/office/drawing/2014/main" id="{FB911170-4578-AC47-8C93-2923CF5F3DDF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06" name="Rechte verbindingslijn 425">
                <a:extLst>
                  <a:ext uri="{FF2B5EF4-FFF2-40B4-BE49-F238E27FC236}">
                    <a16:creationId xmlns:a16="http://schemas.microsoft.com/office/drawing/2014/main" id="{A9E2B0ED-5B7F-4A4B-B694-D26B84D4C9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35" name="Rechthoek 355">
              <a:extLst>
                <a:ext uri="{FF2B5EF4-FFF2-40B4-BE49-F238E27FC236}">
                  <a16:creationId xmlns:a16="http://schemas.microsoft.com/office/drawing/2014/main" id="{9EBFFA68-E58C-1D44-9C32-B172B1C0E052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36" name="Ovaal 356">
              <a:extLst>
                <a:ext uri="{FF2B5EF4-FFF2-40B4-BE49-F238E27FC236}">
                  <a16:creationId xmlns:a16="http://schemas.microsoft.com/office/drawing/2014/main" id="{FA7C4392-5D62-D94E-85E5-45B92A99B679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7" name="Rechte verbindingslijn 357">
              <a:extLst>
                <a:ext uri="{FF2B5EF4-FFF2-40B4-BE49-F238E27FC236}">
                  <a16:creationId xmlns:a16="http://schemas.microsoft.com/office/drawing/2014/main" id="{DA97DC8F-74E1-4141-9799-4A117A6E44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8" name="Groep 358">
              <a:extLst>
                <a:ext uri="{FF2B5EF4-FFF2-40B4-BE49-F238E27FC236}">
                  <a16:creationId xmlns:a16="http://schemas.microsoft.com/office/drawing/2014/main" id="{9A595402-DBAC-2B4B-9AE9-406B1454FF63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151" name="Rechthoek 371">
                <a:extLst>
                  <a:ext uri="{FF2B5EF4-FFF2-40B4-BE49-F238E27FC236}">
                    <a16:creationId xmlns:a16="http://schemas.microsoft.com/office/drawing/2014/main" id="{BA70C667-18A8-F64A-84EB-F8DB176FBE07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153" name="Rechte verbindingslijn 372">
                <a:extLst>
                  <a:ext uri="{FF2B5EF4-FFF2-40B4-BE49-F238E27FC236}">
                    <a16:creationId xmlns:a16="http://schemas.microsoft.com/office/drawing/2014/main" id="{BC316CD6-6374-B64A-9773-CA1FE7CACA5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Rechte verbindingslijn 373">
                <a:extLst>
                  <a:ext uri="{FF2B5EF4-FFF2-40B4-BE49-F238E27FC236}">
                    <a16:creationId xmlns:a16="http://schemas.microsoft.com/office/drawing/2014/main" id="{54ED0F94-EF1B-D34E-AF83-CD35A3ED812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Rechthoek 374">
                <a:extLst>
                  <a:ext uri="{FF2B5EF4-FFF2-40B4-BE49-F238E27FC236}">
                    <a16:creationId xmlns:a16="http://schemas.microsoft.com/office/drawing/2014/main" id="{6B0CEC05-C195-4D49-A4DC-D9979D301C9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6" name="Groep 375">
                <a:extLst>
                  <a:ext uri="{FF2B5EF4-FFF2-40B4-BE49-F238E27FC236}">
                    <a16:creationId xmlns:a16="http://schemas.microsoft.com/office/drawing/2014/main" id="{C579B651-C5FE-D440-801C-3F939F70557B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95" name="Groep 414">
                  <a:extLst>
                    <a:ext uri="{FF2B5EF4-FFF2-40B4-BE49-F238E27FC236}">
                      <a16:creationId xmlns:a16="http://schemas.microsoft.com/office/drawing/2014/main" id="{3D1440E4-95C9-F447-B62A-314CD8B4E5D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99" name="Rechte verbindingslijn 418">
                    <a:extLst>
                      <a:ext uri="{FF2B5EF4-FFF2-40B4-BE49-F238E27FC236}">
                        <a16:creationId xmlns:a16="http://schemas.microsoft.com/office/drawing/2014/main" id="{8C13A25A-F773-BB46-BC7E-86346A2329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0" name="Rechte verbindingslijn 419">
                    <a:extLst>
                      <a:ext uri="{FF2B5EF4-FFF2-40B4-BE49-F238E27FC236}">
                        <a16:creationId xmlns:a16="http://schemas.microsoft.com/office/drawing/2014/main" id="{DBD2CB54-1DA3-1046-8EFA-C85DCE8306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1" name="Rechte verbindingslijn 420">
                    <a:extLst>
                      <a:ext uri="{FF2B5EF4-FFF2-40B4-BE49-F238E27FC236}">
                        <a16:creationId xmlns:a16="http://schemas.microsoft.com/office/drawing/2014/main" id="{7E0228D7-0C00-4B46-9CE1-21F2601BBF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421">
                    <a:extLst>
                      <a:ext uri="{FF2B5EF4-FFF2-40B4-BE49-F238E27FC236}">
                        <a16:creationId xmlns:a16="http://schemas.microsoft.com/office/drawing/2014/main" id="{9B8E3973-64A2-4D4D-A7EA-171493BC9D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422">
                    <a:extLst>
                      <a:ext uri="{FF2B5EF4-FFF2-40B4-BE49-F238E27FC236}">
                        <a16:creationId xmlns:a16="http://schemas.microsoft.com/office/drawing/2014/main" id="{81E30F51-9552-8546-A2CB-E0A0944106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96" name="Groep 415">
                  <a:extLst>
                    <a:ext uri="{FF2B5EF4-FFF2-40B4-BE49-F238E27FC236}">
                      <a16:creationId xmlns:a16="http://schemas.microsoft.com/office/drawing/2014/main" id="{10E968FC-283A-2242-933A-07A176335CA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97" name="Rechthoek 416">
                    <a:extLst>
                      <a:ext uri="{FF2B5EF4-FFF2-40B4-BE49-F238E27FC236}">
                        <a16:creationId xmlns:a16="http://schemas.microsoft.com/office/drawing/2014/main" id="{9D7E7184-3F81-C340-B65E-ACDCC0803CC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98" name="Pijl: punthaak 417">
                    <a:extLst>
                      <a:ext uri="{FF2B5EF4-FFF2-40B4-BE49-F238E27FC236}">
                        <a16:creationId xmlns:a16="http://schemas.microsoft.com/office/drawing/2014/main" id="{1BC86AE4-C8FE-FF46-8B97-90C950FFD3F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57" name="Groep 376">
                <a:extLst>
                  <a:ext uri="{FF2B5EF4-FFF2-40B4-BE49-F238E27FC236}">
                    <a16:creationId xmlns:a16="http://schemas.microsoft.com/office/drawing/2014/main" id="{B6F35475-BF19-3445-8E3D-94A2B9FB67C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86" name="Groep 405">
                  <a:extLst>
                    <a:ext uri="{FF2B5EF4-FFF2-40B4-BE49-F238E27FC236}">
                      <a16:creationId xmlns:a16="http://schemas.microsoft.com/office/drawing/2014/main" id="{FC35DF16-307A-FA44-B4E9-909EBDCA7DB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90" name="Rechte verbindingslijn 409">
                    <a:extLst>
                      <a:ext uri="{FF2B5EF4-FFF2-40B4-BE49-F238E27FC236}">
                        <a16:creationId xmlns:a16="http://schemas.microsoft.com/office/drawing/2014/main" id="{680B571E-B740-0C49-BE59-ACA70D67E3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1" name="Rechte verbindingslijn 410">
                    <a:extLst>
                      <a:ext uri="{FF2B5EF4-FFF2-40B4-BE49-F238E27FC236}">
                        <a16:creationId xmlns:a16="http://schemas.microsoft.com/office/drawing/2014/main" id="{61A5E0BF-A937-FB44-9FE0-CD99922B77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2" name="Rechte verbindingslijn 411">
                    <a:extLst>
                      <a:ext uri="{FF2B5EF4-FFF2-40B4-BE49-F238E27FC236}">
                        <a16:creationId xmlns:a16="http://schemas.microsoft.com/office/drawing/2014/main" id="{7788EE68-5501-1E40-AF64-358C9CB448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3" name="Rechte verbindingslijn 412">
                    <a:extLst>
                      <a:ext uri="{FF2B5EF4-FFF2-40B4-BE49-F238E27FC236}">
                        <a16:creationId xmlns:a16="http://schemas.microsoft.com/office/drawing/2014/main" id="{F778F952-CC49-BE4A-8C68-62853A1CA8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413">
                    <a:extLst>
                      <a:ext uri="{FF2B5EF4-FFF2-40B4-BE49-F238E27FC236}">
                        <a16:creationId xmlns:a16="http://schemas.microsoft.com/office/drawing/2014/main" id="{DCCF1D09-8F42-F346-8891-61DA8D8AD0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87" name="Groep 406">
                  <a:extLst>
                    <a:ext uri="{FF2B5EF4-FFF2-40B4-BE49-F238E27FC236}">
                      <a16:creationId xmlns:a16="http://schemas.microsoft.com/office/drawing/2014/main" id="{C85E8BCE-7654-974E-BAAA-A9258B2F5A3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88" name="Rechthoek 407">
                    <a:extLst>
                      <a:ext uri="{FF2B5EF4-FFF2-40B4-BE49-F238E27FC236}">
                        <a16:creationId xmlns:a16="http://schemas.microsoft.com/office/drawing/2014/main" id="{477E5AD3-ED11-3140-B55C-7E33400FD9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9" name="Pijl: punthaak 408">
                    <a:extLst>
                      <a:ext uri="{FF2B5EF4-FFF2-40B4-BE49-F238E27FC236}">
                        <a16:creationId xmlns:a16="http://schemas.microsoft.com/office/drawing/2014/main" id="{2E4D23A1-FE3D-FA4B-B887-B216BB3851A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cxnSp>
            <p:nvCxnSpPr>
              <p:cNvPr id="158" name="Rechte verbindingslijn 377">
                <a:extLst>
                  <a:ext uri="{FF2B5EF4-FFF2-40B4-BE49-F238E27FC236}">
                    <a16:creationId xmlns:a16="http://schemas.microsoft.com/office/drawing/2014/main" id="{0EF988FC-464E-5D42-AF65-3C3ADAC5068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9" name="Rechte verbindingslijn 378">
                <a:extLst>
                  <a:ext uri="{FF2B5EF4-FFF2-40B4-BE49-F238E27FC236}">
                    <a16:creationId xmlns:a16="http://schemas.microsoft.com/office/drawing/2014/main" id="{07E9C2D2-C780-3444-B6C1-FA7A901972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60" name="Groep 379">
                <a:extLst>
                  <a:ext uri="{FF2B5EF4-FFF2-40B4-BE49-F238E27FC236}">
                    <a16:creationId xmlns:a16="http://schemas.microsoft.com/office/drawing/2014/main" id="{8E98FCDD-4AC0-D947-B495-E2399B2F07D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75" name="Rechthoek 394">
                  <a:extLst>
                    <a:ext uri="{FF2B5EF4-FFF2-40B4-BE49-F238E27FC236}">
                      <a16:creationId xmlns:a16="http://schemas.microsoft.com/office/drawing/2014/main" id="{C6D4135D-EFE8-114E-9D43-6004C06A14A3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6" name="Groep 395">
                  <a:extLst>
                    <a:ext uri="{FF2B5EF4-FFF2-40B4-BE49-F238E27FC236}">
                      <a16:creationId xmlns:a16="http://schemas.microsoft.com/office/drawing/2014/main" id="{CDB09E99-C87E-754A-A902-11DC0CF162D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77" name="Groep 396">
                    <a:extLst>
                      <a:ext uri="{FF2B5EF4-FFF2-40B4-BE49-F238E27FC236}">
                        <a16:creationId xmlns:a16="http://schemas.microsoft.com/office/drawing/2014/main" id="{382B5F2B-BDE9-CF46-B42A-8B9F9942753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81" name="Rechte verbindingslijn 400">
                      <a:extLst>
                        <a:ext uri="{FF2B5EF4-FFF2-40B4-BE49-F238E27FC236}">
                          <a16:creationId xmlns:a16="http://schemas.microsoft.com/office/drawing/2014/main" id="{6840FA0D-2EB0-5D4A-8445-047C941577A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2" name="Rechte verbindingslijn 401">
                      <a:extLst>
                        <a:ext uri="{FF2B5EF4-FFF2-40B4-BE49-F238E27FC236}">
                          <a16:creationId xmlns:a16="http://schemas.microsoft.com/office/drawing/2014/main" id="{8FF6F581-8299-5740-967A-8BBD3A0F308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3" name="Rechte verbindingslijn 402">
                      <a:extLst>
                        <a:ext uri="{FF2B5EF4-FFF2-40B4-BE49-F238E27FC236}">
                          <a16:creationId xmlns:a16="http://schemas.microsoft.com/office/drawing/2014/main" id="{7A670339-A8CE-C141-A350-D52FA96573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4" name="Rechte verbindingslijn 403">
                      <a:extLst>
                        <a:ext uri="{FF2B5EF4-FFF2-40B4-BE49-F238E27FC236}">
                          <a16:creationId xmlns:a16="http://schemas.microsoft.com/office/drawing/2014/main" id="{542D5ADE-89BF-854F-8A4F-BCC56A52ABC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85" name="Rechte verbindingslijn 404">
                      <a:extLst>
                        <a:ext uri="{FF2B5EF4-FFF2-40B4-BE49-F238E27FC236}">
                          <a16:creationId xmlns:a16="http://schemas.microsoft.com/office/drawing/2014/main" id="{DE04FEE3-70D2-ED40-A1B7-F5FB4F9CF6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78" name="Groep 397">
                    <a:extLst>
                      <a:ext uri="{FF2B5EF4-FFF2-40B4-BE49-F238E27FC236}">
                        <a16:creationId xmlns:a16="http://schemas.microsoft.com/office/drawing/2014/main" id="{F256A98D-30C1-2B41-A324-825E6527A83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79" name="Rechthoek 398">
                      <a:extLst>
                        <a:ext uri="{FF2B5EF4-FFF2-40B4-BE49-F238E27FC236}">
                          <a16:creationId xmlns:a16="http://schemas.microsoft.com/office/drawing/2014/main" id="{2A5A7A40-EF9F-224E-96CD-84FBD5A3A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80" name="Pijl: punthaak 399">
                      <a:extLst>
                        <a:ext uri="{FF2B5EF4-FFF2-40B4-BE49-F238E27FC236}">
                          <a16:creationId xmlns:a16="http://schemas.microsoft.com/office/drawing/2014/main" id="{FF1423B6-1E00-8241-8FC2-91B2A678A0F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61" name="Groep 380">
                <a:extLst>
                  <a:ext uri="{FF2B5EF4-FFF2-40B4-BE49-F238E27FC236}">
                    <a16:creationId xmlns:a16="http://schemas.microsoft.com/office/drawing/2014/main" id="{B582619D-03D3-A344-BE21-830C85CF364F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64" name="Rechthoek 383">
                  <a:extLst>
                    <a:ext uri="{FF2B5EF4-FFF2-40B4-BE49-F238E27FC236}">
                      <a16:creationId xmlns:a16="http://schemas.microsoft.com/office/drawing/2014/main" id="{F6DD67C4-E9DE-A94D-9225-808429FA3CC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5" name="Groep 384">
                  <a:extLst>
                    <a:ext uri="{FF2B5EF4-FFF2-40B4-BE49-F238E27FC236}">
                      <a16:creationId xmlns:a16="http://schemas.microsoft.com/office/drawing/2014/main" id="{3BD257BB-1265-5146-8FDE-3D543CD205B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66" name="Groep 385">
                    <a:extLst>
                      <a:ext uri="{FF2B5EF4-FFF2-40B4-BE49-F238E27FC236}">
                        <a16:creationId xmlns:a16="http://schemas.microsoft.com/office/drawing/2014/main" id="{3ACF29F4-4FA3-B742-B490-5771C0EDE60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70" name="Rechte verbindingslijn 389">
                      <a:extLst>
                        <a:ext uri="{FF2B5EF4-FFF2-40B4-BE49-F238E27FC236}">
                          <a16:creationId xmlns:a16="http://schemas.microsoft.com/office/drawing/2014/main" id="{5D4017D9-04F3-1241-857E-FC9AA13294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1" name="Rechte verbindingslijn 390">
                      <a:extLst>
                        <a:ext uri="{FF2B5EF4-FFF2-40B4-BE49-F238E27FC236}">
                          <a16:creationId xmlns:a16="http://schemas.microsoft.com/office/drawing/2014/main" id="{E7A14CDC-815C-CD49-84E4-FEEF516CC3C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2" name="Rechte verbindingslijn 391">
                      <a:extLst>
                        <a:ext uri="{FF2B5EF4-FFF2-40B4-BE49-F238E27FC236}">
                          <a16:creationId xmlns:a16="http://schemas.microsoft.com/office/drawing/2014/main" id="{18F21AA2-5FF4-9346-92FA-EC69B64EB1F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3" name="Rechte verbindingslijn 392">
                      <a:extLst>
                        <a:ext uri="{FF2B5EF4-FFF2-40B4-BE49-F238E27FC236}">
                          <a16:creationId xmlns:a16="http://schemas.microsoft.com/office/drawing/2014/main" id="{A5354C27-BC06-2248-B036-89C345F4A62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74" name="Rechte verbindingslijn 393">
                      <a:extLst>
                        <a:ext uri="{FF2B5EF4-FFF2-40B4-BE49-F238E27FC236}">
                          <a16:creationId xmlns:a16="http://schemas.microsoft.com/office/drawing/2014/main" id="{8DA9638A-4AA1-244D-9405-729918F7859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67" name="Groep 386">
                    <a:extLst>
                      <a:ext uri="{FF2B5EF4-FFF2-40B4-BE49-F238E27FC236}">
                        <a16:creationId xmlns:a16="http://schemas.microsoft.com/office/drawing/2014/main" id="{9DE73E4D-4289-C44A-8A2B-4C78752CC48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68" name="Rechthoek 387">
                      <a:extLst>
                        <a:ext uri="{FF2B5EF4-FFF2-40B4-BE49-F238E27FC236}">
                          <a16:creationId xmlns:a16="http://schemas.microsoft.com/office/drawing/2014/main" id="{3F2FA940-A771-D645-A7AC-31124ABA8F8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69" name="Pijl: punthaak 388">
                      <a:extLst>
                        <a:ext uri="{FF2B5EF4-FFF2-40B4-BE49-F238E27FC236}">
                          <a16:creationId xmlns:a16="http://schemas.microsoft.com/office/drawing/2014/main" id="{673DBAA6-50AC-DC4E-9660-08E1157A358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62" name="Rechthoek 381">
                <a:extLst>
                  <a:ext uri="{FF2B5EF4-FFF2-40B4-BE49-F238E27FC236}">
                    <a16:creationId xmlns:a16="http://schemas.microsoft.com/office/drawing/2014/main" id="{95C1BFDA-8FEB-6644-B168-08C613DF1493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163" name="Rechthoek 382">
                <a:extLst>
                  <a:ext uri="{FF2B5EF4-FFF2-40B4-BE49-F238E27FC236}">
                    <a16:creationId xmlns:a16="http://schemas.microsoft.com/office/drawing/2014/main" id="{2233C93C-E467-A64A-AB59-0360BE7FE4B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39" name="Rechte verbindingslijn 359">
              <a:extLst>
                <a:ext uri="{FF2B5EF4-FFF2-40B4-BE49-F238E27FC236}">
                  <a16:creationId xmlns:a16="http://schemas.microsoft.com/office/drawing/2014/main" id="{BB2772C2-0E89-AC4A-BF80-C7EC7E68FE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360">
              <a:extLst>
                <a:ext uri="{FF2B5EF4-FFF2-40B4-BE49-F238E27FC236}">
                  <a16:creationId xmlns:a16="http://schemas.microsoft.com/office/drawing/2014/main" id="{002BB8B9-C4B2-5545-A8CE-C9BFAF479C96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indent="-17145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1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st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1" name="Ovaal 361">
              <a:extLst>
                <a:ext uri="{FF2B5EF4-FFF2-40B4-BE49-F238E27FC236}">
                  <a16:creationId xmlns:a16="http://schemas.microsoft.com/office/drawing/2014/main" id="{8E3AF16D-D1E9-B048-A678-EFF7327494F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362">
              <a:extLst>
                <a:ext uri="{FF2B5EF4-FFF2-40B4-BE49-F238E27FC236}">
                  <a16:creationId xmlns:a16="http://schemas.microsoft.com/office/drawing/2014/main" id="{86E4242D-F574-B647-B9CA-736E0D0F4160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555555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2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nd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3" name="Ovaal 363">
              <a:extLst>
                <a:ext uri="{FF2B5EF4-FFF2-40B4-BE49-F238E27FC236}">
                  <a16:creationId xmlns:a16="http://schemas.microsoft.com/office/drawing/2014/main" id="{B3083989-279C-1A49-9A83-EFC4317959C7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4" name="Rechthoek 364">
              <a:extLst>
                <a:ext uri="{FF2B5EF4-FFF2-40B4-BE49-F238E27FC236}">
                  <a16:creationId xmlns:a16="http://schemas.microsoft.com/office/drawing/2014/main" id="{199C0EA2-D57E-844E-93BC-B4AD3D5C3B3D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indent="-180975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8C2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3</a:t>
              </a:r>
              <a:r>
                <a:rPr lang="en-US" sz="1100" kern="0" baseline="3000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rd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45" name="Ovaal 365">
              <a:extLst>
                <a:ext uri="{FF2B5EF4-FFF2-40B4-BE49-F238E27FC236}">
                  <a16:creationId xmlns:a16="http://schemas.microsoft.com/office/drawing/2014/main" id="{0FC19737-12D4-2D4E-8F86-B17690A16F23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46" name="Rechthoek 366">
              <a:extLst>
                <a:ext uri="{FF2B5EF4-FFF2-40B4-BE49-F238E27FC236}">
                  <a16:creationId xmlns:a16="http://schemas.microsoft.com/office/drawing/2014/main" id="{CDB5944B-DD95-5F45-BB4C-201CEB3AC1AA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147" name="Ovaal 367">
              <a:extLst>
                <a:ext uri="{FF2B5EF4-FFF2-40B4-BE49-F238E27FC236}">
                  <a16:creationId xmlns:a16="http://schemas.microsoft.com/office/drawing/2014/main" id="{B3DF2430-70CE-D349-A40A-7B9617E89642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48" name="Rechthoek 368">
              <a:extLst>
                <a:ext uri="{FF2B5EF4-FFF2-40B4-BE49-F238E27FC236}">
                  <a16:creationId xmlns:a16="http://schemas.microsoft.com/office/drawing/2014/main" id="{318A46BD-D718-9D44-93E9-136749FFFE5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149" name="Rechthoek 369">
              <a:extLst>
                <a:ext uri="{FF2B5EF4-FFF2-40B4-BE49-F238E27FC236}">
                  <a16:creationId xmlns:a16="http://schemas.microsoft.com/office/drawing/2014/main" id="{24070BEC-8EF2-5743-AF88-0A707A25253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use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list level-buttons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, as pictured above, to choose a text level.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150" name="Rechthoek 370">
              <a:extLst>
                <a:ext uri="{FF2B5EF4-FFF2-40B4-BE49-F238E27FC236}">
                  <a16:creationId xmlns:a16="http://schemas.microsoft.com/office/drawing/2014/main" id="{1A33B274-76D2-C440-BC0F-FEF8A7CF809D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400" b="1" kern="0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E17D0D46-23C7-7F49-AF04-628D3B6DA8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1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7B0000A-FEF2-4813-9CA1-A12CB6F259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49979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0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67149" y="-885712"/>
            <a:ext cx="165773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TABLE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152" name="Tijdelijke aanduiding voor tabel 8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783772" y="1132114"/>
            <a:ext cx="10740571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buNone/>
              <a:defRPr sz="1050" b="1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table.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2F6183-D569-445F-A418-9F132B7C1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97" name="Instruction">
            <a:extLst>
              <a:ext uri="{FF2B5EF4-FFF2-40B4-BE49-F238E27FC236}">
                <a16:creationId xmlns:a16="http://schemas.microsoft.com/office/drawing/2014/main" id="{4CE2B3BD-F9CC-46B1-84A1-FB61D2B02DD0}"/>
              </a:ext>
            </a:extLst>
          </p:cNvPr>
          <p:cNvGrpSpPr/>
          <p:nvPr userDrawn="1"/>
        </p:nvGrpSpPr>
        <p:grpSpPr>
          <a:xfrm>
            <a:off x="12391602" y="0"/>
            <a:ext cx="3183678" cy="3418198"/>
            <a:chOff x="12391601" y="0"/>
            <a:chExt cx="3183678" cy="3418198"/>
          </a:xfrm>
        </p:grpSpPr>
        <p:grpSp>
          <p:nvGrpSpPr>
            <p:cNvPr id="98" name="Meer informatie">
              <a:extLst>
                <a:ext uri="{FF2B5EF4-FFF2-40B4-BE49-F238E27FC236}">
                  <a16:creationId xmlns:a16="http://schemas.microsoft.com/office/drawing/2014/main" id="{9369C3A4-A850-4303-8F7A-C1CB79A9D4D4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20" name="Freeform 101">
                <a:extLst>
                  <a:ext uri="{FF2B5EF4-FFF2-40B4-BE49-F238E27FC236}">
                    <a16:creationId xmlns:a16="http://schemas.microsoft.com/office/drawing/2014/main" id="{7F1B35F9-CE2E-4179-98A4-494E1BD49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73934B11-22CF-494B-9F70-DA77F4DA5AF5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Want to know more?</a:t>
                </a:r>
                <a:b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</a:b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Go to the slide named </a:t>
                </a:r>
                <a:r>
                  <a:rPr lang="en-US" sz="1100" b="1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lang="en-US" sz="1100" kern="0" dirty="0">
                    <a:solidFill>
                      <a:srgbClr val="000000"/>
                    </a:solidFill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9E7BA6E4-7525-4F45-A577-44CA78972F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6F949CB7-1D3A-43F7-971B-BD809FCB3CD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table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90F95BD0-28E6-4BE0-879B-25501B191CF0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11C50450-CF14-4FBE-9838-D5A72D20E2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2" name="Rechte verbindingslijn 101">
              <a:extLst>
                <a:ext uri="{FF2B5EF4-FFF2-40B4-BE49-F238E27FC236}">
                  <a16:creationId xmlns:a16="http://schemas.microsoft.com/office/drawing/2014/main" id="{37811073-D020-4654-BF9C-79BEE07124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F155A47B-0237-45B1-A44D-7DB43EE1C295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table by hitting the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table. 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04" name="Ovaal 103">
              <a:extLst>
                <a:ext uri="{FF2B5EF4-FFF2-40B4-BE49-F238E27FC236}">
                  <a16:creationId xmlns:a16="http://schemas.microsoft.com/office/drawing/2014/main" id="{E5558E4A-453B-4FF1-8677-6FB102A6F64E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BA4B868B-D861-4D8B-A48C-48A952EB086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number of rows and columns 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‘OK’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06" name="Groep 105">
              <a:extLst>
                <a:ext uri="{FF2B5EF4-FFF2-40B4-BE49-F238E27FC236}">
                  <a16:creationId xmlns:a16="http://schemas.microsoft.com/office/drawing/2014/main" id="{9D4EE86F-7935-4961-B042-D8661F8F733D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38B337FF-7BDC-479F-A4EA-14777BE10AF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2E4BE777-6A13-4E94-A092-0D18966A87C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9" name="Gelijkbenige driehoek 118">
                <a:extLst>
                  <a:ext uri="{FF2B5EF4-FFF2-40B4-BE49-F238E27FC236}">
                    <a16:creationId xmlns:a16="http://schemas.microsoft.com/office/drawing/2014/main" id="{A57602CA-9A1A-431A-AFFA-E10C56A7F3F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07" name="Rechte verbindingslijn 106">
              <a:extLst>
                <a:ext uri="{FF2B5EF4-FFF2-40B4-BE49-F238E27FC236}">
                  <a16:creationId xmlns:a16="http://schemas.microsoft.com/office/drawing/2014/main" id="{4D4C5C0E-A165-45A3-8F38-89ADF0FD69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08" name="Tabel icoon">
              <a:extLst>
                <a:ext uri="{FF2B5EF4-FFF2-40B4-BE49-F238E27FC236}">
                  <a16:creationId xmlns:a16="http://schemas.microsoft.com/office/drawing/2014/main" id="{E39788E8-1932-4FE3-AEED-AD39A64DF7D5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98E51796-1F6D-4C79-8429-F7CCB3BE1B3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0" name="Rechthoek 109">
                <a:extLst>
                  <a:ext uri="{FF2B5EF4-FFF2-40B4-BE49-F238E27FC236}">
                    <a16:creationId xmlns:a16="http://schemas.microsoft.com/office/drawing/2014/main" id="{C613C528-E8DA-4FE7-A95F-6314C17C17C8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11" name="Rechte verbindingslijn 110">
                <a:extLst>
                  <a:ext uri="{FF2B5EF4-FFF2-40B4-BE49-F238E27FC236}">
                    <a16:creationId xmlns:a16="http://schemas.microsoft.com/office/drawing/2014/main" id="{4291C8D0-A40B-454A-9BF7-9C8A9ECAE21F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Rechte verbindingslijn 111">
                <a:extLst>
                  <a:ext uri="{FF2B5EF4-FFF2-40B4-BE49-F238E27FC236}">
                    <a16:creationId xmlns:a16="http://schemas.microsoft.com/office/drawing/2014/main" id="{4BC90FC5-83C0-4118-9C69-AA397034C611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4B7F040F-3CD9-4A03-9A9F-149B0FB6F54A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09664B1A-20BC-419C-9F0C-8DD99B1471EB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chte verbindingslijn 114">
                <a:extLst>
                  <a:ext uri="{FF2B5EF4-FFF2-40B4-BE49-F238E27FC236}">
                    <a16:creationId xmlns:a16="http://schemas.microsoft.com/office/drawing/2014/main" id="{E6BB1B69-9361-4EEF-8085-D164EBA0EF91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4BBAC329-B735-4916-8204-22798B5BDCA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6931CA1C-63E7-324D-9899-CC831447782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00629" y="-885712"/>
            <a:ext cx="19907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SMARTART (100%)</a:t>
            </a:r>
          </a:p>
        </p:txBody>
      </p:sp>
      <p:grpSp>
        <p:nvGrpSpPr>
          <p:cNvPr id="82" name="GRID" hidden="1">
            <a:extLst>
              <a:ext uri="{FF2B5EF4-FFF2-40B4-BE49-F238E27FC236}">
                <a16:creationId xmlns:a16="http://schemas.microsoft.com/office/drawing/2014/main" id="{DD46EFD6-99D1-4B0C-8FD1-F0F4BD225931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B95313-93C6-4D29-9664-B85C3A9045BE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AF94DBA-C43D-4D9E-A7BF-3A7063DDA927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1EF36735-DE21-4866-8CF8-A149D8880A01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5B9575C-CE06-463C-AE25-FA069B0613B3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476A069-67C3-4A79-9FF0-23B5B5EE412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6CFE8C40-B7C5-4860-92D2-CE113B1E9DC0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57D2AD0D-0FDC-4667-A0AD-F016662B8E27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96CD41F3-EC5F-4FCC-8613-C5FA43E04397}"/>
                </a:ext>
              </a:extLst>
            </p:cNvPr>
            <p:cNvSpPr/>
            <p:nvPr userDrawn="1"/>
          </p:nvSpPr>
          <p:spPr>
            <a:xfrm>
              <a:off x="6322791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FFFFFF"/>
                </a:solidFill>
              </a:endParaRPr>
            </a:p>
          </p:txBody>
        </p:sp>
      </p:grpSp>
      <p:sp>
        <p:nvSpPr>
          <p:cNvPr id="44" name="Tijdelijke aanduiding voor SmartArt 7">
            <a:extLst>
              <a:ext uri="{FF2B5EF4-FFF2-40B4-BE49-F238E27FC236}">
                <a16:creationId xmlns:a16="http://schemas.microsoft.com/office/drawing/2014/main" id="{CC746AC5-2F4B-40BE-8B17-FC8EAC06452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783771" y="1132114"/>
            <a:ext cx="10740572" cy="5181600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05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SmartArt.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5F0868-138C-4637-83F8-0D8B77927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20" name="Instruction">
            <a:extLst>
              <a:ext uri="{FF2B5EF4-FFF2-40B4-BE49-F238E27FC236}">
                <a16:creationId xmlns:a16="http://schemas.microsoft.com/office/drawing/2014/main" id="{54C8E54D-929F-41EB-9CD1-4C1408E2F1E3}"/>
              </a:ext>
            </a:extLst>
          </p:cNvPr>
          <p:cNvGrpSpPr/>
          <p:nvPr userDrawn="1"/>
        </p:nvGrpSpPr>
        <p:grpSpPr>
          <a:xfrm>
            <a:off x="12389714" y="0"/>
            <a:ext cx="3183678" cy="3835021"/>
            <a:chOff x="12391601" y="0"/>
            <a:chExt cx="3183678" cy="3835021"/>
          </a:xfrm>
        </p:grpSpPr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C8DC3F27-E52B-491C-AD29-B22BDD9446B9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SmartArt</a:t>
              </a:r>
            </a:p>
          </p:txBody>
        </p:sp>
        <p:sp>
          <p:nvSpPr>
            <p:cNvPr id="122" name="Ovaal 121">
              <a:extLst>
                <a:ext uri="{FF2B5EF4-FFF2-40B4-BE49-F238E27FC236}">
                  <a16:creationId xmlns:a16="http://schemas.microsoft.com/office/drawing/2014/main" id="{E999434E-95E2-43B5-998F-605D27D2EF82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23" name="Rechte verbindingslijn 122">
              <a:extLst>
                <a:ext uri="{FF2B5EF4-FFF2-40B4-BE49-F238E27FC236}">
                  <a16:creationId xmlns:a16="http://schemas.microsoft.com/office/drawing/2014/main" id="{CE8716CB-B939-4983-ADD9-2A739C0DD4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4" name="Rechte verbindingslijn 123">
              <a:extLst>
                <a:ext uri="{FF2B5EF4-FFF2-40B4-BE49-F238E27FC236}">
                  <a16:creationId xmlns:a16="http://schemas.microsoft.com/office/drawing/2014/main" id="{1A261D2F-288E-4D91-9BFC-7AB6CA134E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D662FC10-969D-4030-A556-17C6894F98D4}"/>
                </a:ext>
              </a:extLst>
            </p:cNvPr>
            <p:cNvSpPr/>
            <p:nvPr userDrawn="1"/>
          </p:nvSpPr>
          <p:spPr>
            <a:xfrm>
              <a:off x="12757283" y="432552"/>
              <a:ext cx="2812028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SmartArt object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SmartArt object. </a:t>
              </a: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26" name="Rechte verbindingslijn 125">
              <a:extLst>
                <a:ext uri="{FF2B5EF4-FFF2-40B4-BE49-F238E27FC236}">
                  <a16:creationId xmlns:a16="http://schemas.microsoft.com/office/drawing/2014/main" id="{17A7BEC9-3E73-49CB-86F9-3597847E24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77685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9733C611-6563-44DC-B1A7-0040DC4E0DB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DD41F541-5A5B-4E05-84B9-97EA25BC5698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On the left side of the window, select the preferred type. Then click on the preferred object and click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‘OK’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29" name="Groep 128">
              <a:extLst>
                <a:ext uri="{FF2B5EF4-FFF2-40B4-BE49-F238E27FC236}">
                  <a16:creationId xmlns:a16="http://schemas.microsoft.com/office/drawing/2014/main" id="{5F74CA54-014B-4998-9DEB-7068F9E0677F}"/>
                </a:ext>
              </a:extLst>
            </p:cNvPr>
            <p:cNvGrpSpPr/>
            <p:nvPr userDrawn="1"/>
          </p:nvGrpSpPr>
          <p:grpSpPr>
            <a:xfrm>
              <a:off x="12757282" y="2335175"/>
              <a:ext cx="825500" cy="209550"/>
              <a:chOff x="13504624" y="2482850"/>
              <a:chExt cx="825500" cy="209550"/>
            </a:xfrm>
          </p:grpSpPr>
          <p:sp>
            <p:nvSpPr>
              <p:cNvPr id="145" name="Rechthoek 144">
                <a:extLst>
                  <a:ext uri="{FF2B5EF4-FFF2-40B4-BE49-F238E27FC236}">
                    <a16:creationId xmlns:a16="http://schemas.microsoft.com/office/drawing/2014/main" id="{622E530D-577F-44CC-8672-D9FD1C9B27C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46" name="Rechte verbindingslijn 145">
                <a:extLst>
                  <a:ext uri="{FF2B5EF4-FFF2-40B4-BE49-F238E27FC236}">
                    <a16:creationId xmlns:a16="http://schemas.microsoft.com/office/drawing/2014/main" id="{A28D3037-926E-47E4-99BA-A265FD58D6A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47" name="Gelijkbenige driehoek 146">
                <a:extLst>
                  <a:ext uri="{FF2B5EF4-FFF2-40B4-BE49-F238E27FC236}">
                    <a16:creationId xmlns:a16="http://schemas.microsoft.com/office/drawing/2014/main" id="{E92382FD-C22D-43B9-A3DD-119B26915B0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0" name="Ovaal 129">
              <a:extLst>
                <a:ext uri="{FF2B5EF4-FFF2-40B4-BE49-F238E27FC236}">
                  <a16:creationId xmlns:a16="http://schemas.microsoft.com/office/drawing/2014/main" id="{7D3844E6-997D-4391-A3CC-B8DAFD134819}"/>
                </a:ext>
              </a:extLst>
            </p:cNvPr>
            <p:cNvSpPr/>
            <p:nvPr userDrawn="1"/>
          </p:nvSpPr>
          <p:spPr>
            <a:xfrm>
              <a:off x="12391601" y="285262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31" name="Rechthoek 130">
              <a:extLst>
                <a:ext uri="{FF2B5EF4-FFF2-40B4-BE49-F238E27FC236}">
                  <a16:creationId xmlns:a16="http://schemas.microsoft.com/office/drawing/2014/main" id="{68CCDC09-6230-4D7B-9EB1-E52C9CC287E4}"/>
                </a:ext>
              </a:extLst>
            </p:cNvPr>
            <p:cNvSpPr/>
            <p:nvPr userDrawn="1"/>
          </p:nvSpPr>
          <p:spPr>
            <a:xfrm>
              <a:off x="12757283" y="2918684"/>
              <a:ext cx="2817996" cy="91633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‘SmartArt Tools - Format’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you can edit shape fills and line colors.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/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Under the tab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‘Home’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 you can find numerous settings for text lay-out.</a:t>
              </a:r>
              <a:endParaRPr lang="en-US" sz="1100" b="1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32" name="Rechte verbindingslijn 131">
              <a:extLst>
                <a:ext uri="{FF2B5EF4-FFF2-40B4-BE49-F238E27FC236}">
                  <a16:creationId xmlns:a16="http://schemas.microsoft.com/office/drawing/2014/main" id="{230052A0-9704-439A-8CA4-B7DC0101CD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6494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D1451D27-4D0D-48F3-92CE-FDE785642A7C}"/>
                </a:ext>
              </a:extLst>
            </p:cNvPr>
            <p:cNvGrpSpPr/>
            <p:nvPr userDrawn="1"/>
          </p:nvGrpSpPr>
          <p:grpSpPr>
            <a:xfrm>
              <a:off x="12762292" y="1147286"/>
              <a:ext cx="390792" cy="312040"/>
              <a:chOff x="7741071" y="1082154"/>
              <a:chExt cx="589013" cy="470317"/>
            </a:xfrm>
          </p:grpSpPr>
          <p:sp>
            <p:nvSpPr>
              <p:cNvPr id="134" name="Pijl: punthaak 133">
                <a:extLst>
                  <a:ext uri="{FF2B5EF4-FFF2-40B4-BE49-F238E27FC236}">
                    <a16:creationId xmlns:a16="http://schemas.microsoft.com/office/drawing/2014/main" id="{4466DFB9-90AE-4E5E-B286-781206475BD9}"/>
                  </a:ext>
                </a:extLst>
              </p:cNvPr>
              <p:cNvSpPr/>
              <p:nvPr userDrawn="1"/>
            </p:nvSpPr>
            <p:spPr>
              <a:xfrm>
                <a:off x="7741071" y="1082154"/>
                <a:ext cx="504056" cy="336748"/>
              </a:xfrm>
              <a:prstGeom prst="chevron">
                <a:avLst>
                  <a:gd name="adj" fmla="val 33421"/>
                </a:avLst>
              </a:prstGeom>
              <a:solidFill>
                <a:srgbClr val="BAD2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Rechthoek 134">
                <a:extLst>
                  <a:ext uri="{FF2B5EF4-FFF2-40B4-BE49-F238E27FC236}">
                    <a16:creationId xmlns:a16="http://schemas.microsoft.com/office/drawing/2014/main" id="{EA8C18B9-8C72-42CA-8FBE-024AC2A890A1}"/>
                  </a:ext>
                </a:extLst>
              </p:cNvPr>
              <p:cNvSpPr/>
              <p:nvPr userDrawn="1"/>
            </p:nvSpPr>
            <p:spPr>
              <a:xfrm>
                <a:off x="7896789" y="1235205"/>
                <a:ext cx="433295" cy="3172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A3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6" name="Groep 135">
                <a:extLst>
                  <a:ext uri="{FF2B5EF4-FFF2-40B4-BE49-F238E27FC236}">
                    <a16:creationId xmlns:a16="http://schemas.microsoft.com/office/drawing/2014/main" id="{BC000840-49C1-4FE9-990C-FEEE2BC50A81}"/>
                  </a:ext>
                </a:extLst>
              </p:cNvPr>
              <p:cNvGrpSpPr/>
              <p:nvPr userDrawn="1"/>
            </p:nvGrpSpPr>
            <p:grpSpPr>
              <a:xfrm>
                <a:off x="7966294" y="1306401"/>
                <a:ext cx="308524" cy="31227"/>
                <a:chOff x="7966294" y="1306401"/>
                <a:chExt cx="308524" cy="31227"/>
              </a:xfrm>
            </p:grpSpPr>
            <p:sp>
              <p:nvSpPr>
                <p:cNvPr id="143" name="Ovaal 142">
                  <a:extLst>
                    <a:ext uri="{FF2B5EF4-FFF2-40B4-BE49-F238E27FC236}">
                      <a16:creationId xmlns:a16="http://schemas.microsoft.com/office/drawing/2014/main" id="{D4C3DEAE-1A1C-4034-A39E-38077818785B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4" name="Rechte verbindingslijn 143">
                  <a:extLst>
                    <a:ext uri="{FF2B5EF4-FFF2-40B4-BE49-F238E27FC236}">
                      <a16:creationId xmlns:a16="http://schemas.microsoft.com/office/drawing/2014/main" id="{5424471E-428A-4845-8BEB-12E19AF15B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7" name="Groep 136">
                <a:extLst>
                  <a:ext uri="{FF2B5EF4-FFF2-40B4-BE49-F238E27FC236}">
                    <a16:creationId xmlns:a16="http://schemas.microsoft.com/office/drawing/2014/main" id="{CC3D9309-70AF-4C34-933F-684CD4EFE200}"/>
                  </a:ext>
                </a:extLst>
              </p:cNvPr>
              <p:cNvGrpSpPr/>
              <p:nvPr userDrawn="1"/>
            </p:nvGrpSpPr>
            <p:grpSpPr>
              <a:xfrm>
                <a:off x="7966294" y="1381787"/>
                <a:ext cx="308524" cy="31227"/>
                <a:chOff x="7966294" y="1306401"/>
                <a:chExt cx="308524" cy="31227"/>
              </a:xfrm>
            </p:grpSpPr>
            <p:sp>
              <p:nvSpPr>
                <p:cNvPr id="141" name="Ovaal 140">
                  <a:extLst>
                    <a:ext uri="{FF2B5EF4-FFF2-40B4-BE49-F238E27FC236}">
                      <a16:creationId xmlns:a16="http://schemas.microsoft.com/office/drawing/2014/main" id="{D68B2077-E3D1-4DE8-95F3-D70AF7A55CD2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2" name="Rechte verbindingslijn 141">
                  <a:extLst>
                    <a:ext uri="{FF2B5EF4-FFF2-40B4-BE49-F238E27FC236}">
                      <a16:creationId xmlns:a16="http://schemas.microsoft.com/office/drawing/2014/main" id="{8ACE2339-C9E4-4E59-8912-C8CDD6084A0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  <p:grpSp>
            <p:nvGrpSpPr>
              <p:cNvPr id="138" name="Groep 137">
                <a:extLst>
                  <a:ext uri="{FF2B5EF4-FFF2-40B4-BE49-F238E27FC236}">
                    <a16:creationId xmlns:a16="http://schemas.microsoft.com/office/drawing/2014/main" id="{2D53EC20-9DCD-4929-BBF4-98458C7DE9C2}"/>
                  </a:ext>
                </a:extLst>
              </p:cNvPr>
              <p:cNvGrpSpPr/>
              <p:nvPr userDrawn="1"/>
            </p:nvGrpSpPr>
            <p:grpSpPr>
              <a:xfrm>
                <a:off x="7966294" y="1457173"/>
                <a:ext cx="308524" cy="31227"/>
                <a:chOff x="7966294" y="1306401"/>
                <a:chExt cx="308524" cy="31227"/>
              </a:xfrm>
            </p:grpSpPr>
            <p:sp>
              <p:nvSpPr>
                <p:cNvPr id="139" name="Ovaal 138">
                  <a:extLst>
                    <a:ext uri="{FF2B5EF4-FFF2-40B4-BE49-F238E27FC236}">
                      <a16:creationId xmlns:a16="http://schemas.microsoft.com/office/drawing/2014/main" id="{AB444A74-3A32-485E-B7AF-7B805791B445}"/>
                    </a:ext>
                  </a:extLst>
                </p:cNvPr>
                <p:cNvSpPr/>
                <p:nvPr userDrawn="1"/>
              </p:nvSpPr>
              <p:spPr>
                <a:xfrm>
                  <a:off x="7966294" y="1306401"/>
                  <a:ext cx="31227" cy="31227"/>
                </a:xfrm>
                <a:prstGeom prst="ellipse">
                  <a:avLst/>
                </a:prstGeom>
                <a:solidFill>
                  <a:srgbClr val="A3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0" name="Rechte verbindingslijn 139">
                  <a:extLst>
                    <a:ext uri="{FF2B5EF4-FFF2-40B4-BE49-F238E27FC236}">
                      <a16:creationId xmlns:a16="http://schemas.microsoft.com/office/drawing/2014/main" id="{871EAFFC-7DBD-42F0-88DD-9097B888DDD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8034023" y="1323204"/>
                  <a:ext cx="240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3A3A3"/>
                  </a:solidFill>
                  <a:prstDash val="solid"/>
                </a:ln>
                <a:effectLst/>
              </p:spPr>
            </p:cxnSp>
          </p:grp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71A33004-5394-F340-B0DE-D620DCAC2C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5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jdelijke aanduiding voor media 28">
            <a:extLst>
              <a:ext uri="{FF2B5EF4-FFF2-40B4-BE49-F238E27FC236}">
                <a16:creationId xmlns:a16="http://schemas.microsoft.com/office/drawing/2014/main" id="{15A68F9C-17D9-48D7-B5F1-02C66FDE94DA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0" y="50400"/>
            <a:ext cx="12192000" cy="6807600"/>
          </a:xfrm>
          <a:solidFill>
            <a:schemeClr val="bg1">
              <a:lumMod val="95000"/>
            </a:schemeClr>
          </a:solidFill>
        </p:spPr>
        <p:txBody>
          <a:bodyPr tIns="2880000" bIns="0" anchor="t" anchorCtr="0"/>
          <a:lstStyle>
            <a:lvl1pPr marL="0" indent="0" algn="ctr">
              <a:buFont typeface="Arial" panose="020B0604020202020204" pitchFamily="34" charset="0"/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video.</a:t>
            </a:r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‹#›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40762" y="-885712"/>
            <a:ext cx="171050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spc="50" dirty="0">
                <a:solidFill>
                  <a:srgbClr val="FFFFFF"/>
                </a:solidFill>
                <a:cs typeface="Calibri" panose="020F0502020204030204" pitchFamily="34" charset="0"/>
              </a:rPr>
              <a:t>VIDEO (100%)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4C53A60-FF81-4C07-B11A-D2D3FE6EA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141" name="Instruction">
            <a:extLst>
              <a:ext uri="{FF2B5EF4-FFF2-40B4-BE49-F238E27FC236}">
                <a16:creationId xmlns:a16="http://schemas.microsoft.com/office/drawing/2014/main" id="{3D02492E-735F-43A9-B20F-42B84C1F4360}"/>
              </a:ext>
            </a:extLst>
          </p:cNvPr>
          <p:cNvGrpSpPr/>
          <p:nvPr userDrawn="1"/>
        </p:nvGrpSpPr>
        <p:grpSpPr>
          <a:xfrm>
            <a:off x="12389714" y="0"/>
            <a:ext cx="3183678" cy="5176544"/>
            <a:chOff x="12391601" y="0"/>
            <a:chExt cx="3183678" cy="5176544"/>
          </a:xfrm>
        </p:grpSpPr>
        <p:grpSp>
          <p:nvGrpSpPr>
            <p:cNvPr id="142" name="Video icoon">
              <a:extLst>
                <a:ext uri="{FF2B5EF4-FFF2-40B4-BE49-F238E27FC236}">
                  <a16:creationId xmlns:a16="http://schemas.microsoft.com/office/drawing/2014/main" id="{A1A772F4-F39A-4EE3-925F-04B8A1BBDE2B}"/>
                </a:ext>
              </a:extLst>
            </p:cNvPr>
            <p:cNvGrpSpPr/>
            <p:nvPr userDrawn="1"/>
          </p:nvGrpSpPr>
          <p:grpSpPr>
            <a:xfrm>
              <a:off x="12757282" y="1122460"/>
              <a:ext cx="326087" cy="328143"/>
              <a:chOff x="8066315" y="1676399"/>
              <a:chExt cx="1371600" cy="1380253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4D8B6F3-EACF-4565-9FE9-1BE1A15B877B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1" name="Vrije vorm 112">
                <a:extLst>
                  <a:ext uri="{FF2B5EF4-FFF2-40B4-BE49-F238E27FC236}">
                    <a16:creationId xmlns:a16="http://schemas.microsoft.com/office/drawing/2014/main" id="{67C939F3-B52E-42FB-8F53-92377F093B25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2" name="Vrije vorm 113">
                <a:extLst>
                  <a:ext uri="{FF2B5EF4-FFF2-40B4-BE49-F238E27FC236}">
                    <a16:creationId xmlns:a16="http://schemas.microsoft.com/office/drawing/2014/main" id="{B096545B-D3BC-47A9-9866-BDF0744BA39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ABD8B692-D565-42B4-B757-3FDD249F31E3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>
                <a:lnSpc>
                  <a:spcPct val="80000"/>
                </a:lnSpc>
                <a:defRPr/>
              </a:pPr>
              <a:r>
                <a:rPr lang="en-US" sz="1400" b="1" kern="0" cap="all" dirty="0">
                  <a:solidFill>
                    <a:srgbClr val="00A59B"/>
                  </a:solidFill>
                  <a:cs typeface="Segoe UI Light" panose="020B0502040204020203" pitchFamily="34" charset="0"/>
                </a:rPr>
                <a:t>Insert/change video</a:t>
              </a:r>
            </a:p>
          </p:txBody>
        </p:sp>
        <p:sp>
          <p:nvSpPr>
            <p:cNvPr id="144" name="Ovaal 143">
              <a:extLst>
                <a:ext uri="{FF2B5EF4-FFF2-40B4-BE49-F238E27FC236}">
                  <a16:creationId xmlns:a16="http://schemas.microsoft.com/office/drawing/2014/main" id="{4ED62B39-9598-4DA4-A700-EE1F1850D26B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5" name="Rechte verbindingslijn 144">
              <a:extLst>
                <a:ext uri="{FF2B5EF4-FFF2-40B4-BE49-F238E27FC236}">
                  <a16:creationId xmlns:a16="http://schemas.microsoft.com/office/drawing/2014/main" id="{F66DB6F1-57B4-4324-9247-A85074E50C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46" name="Rechte verbindingslijn 145">
              <a:extLst>
                <a:ext uri="{FF2B5EF4-FFF2-40B4-BE49-F238E27FC236}">
                  <a16:creationId xmlns:a16="http://schemas.microsoft.com/office/drawing/2014/main" id="{0A18BBF5-75BC-4339-98BC-1C99C3AE7D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02BE49AE-C751-40BF-9A0E-23D17840DD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If necessary, delete the existing image/video by hitting the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‘Delete’-button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 Click on the pictogram to insert a new video. 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i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(see example below).</a:t>
              </a:r>
              <a:endParaRPr lang="en-US" sz="1100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BD4CA683-F66B-4081-A123-E46E586BEBEC}"/>
                </a:ext>
              </a:extLst>
            </p:cNvPr>
            <p:cNvGrpSpPr/>
            <p:nvPr userDrawn="1"/>
          </p:nvGrpSpPr>
          <p:grpSpPr>
            <a:xfrm>
              <a:off x="12396764" y="4275388"/>
              <a:ext cx="3178515" cy="901156"/>
              <a:chOff x="12396764" y="4439101"/>
              <a:chExt cx="3178515" cy="901156"/>
            </a:xfrm>
          </p:grpSpPr>
          <p:grpSp>
            <p:nvGrpSpPr>
              <p:cNvPr id="175" name="Meer informatie">
                <a:extLst>
                  <a:ext uri="{FF2B5EF4-FFF2-40B4-BE49-F238E27FC236}">
                    <a16:creationId xmlns:a16="http://schemas.microsoft.com/office/drawing/2014/main" id="{EE9416A7-E485-4FBF-9319-8E23E1EE396E}"/>
                  </a:ext>
                </a:extLst>
              </p:cNvPr>
              <p:cNvGrpSpPr/>
              <p:nvPr userDrawn="1"/>
            </p:nvGrpSpPr>
            <p:grpSpPr>
              <a:xfrm>
                <a:off x="12396764" y="4556984"/>
                <a:ext cx="3178515" cy="783273"/>
                <a:chOff x="-3741486" y="3386444"/>
                <a:chExt cx="3178515" cy="783273"/>
              </a:xfrm>
            </p:grpSpPr>
            <p:sp>
              <p:nvSpPr>
                <p:cNvPr id="177" name="Freeform 101">
                  <a:extLst>
                    <a:ext uri="{FF2B5EF4-FFF2-40B4-BE49-F238E27FC236}">
                      <a16:creationId xmlns:a16="http://schemas.microsoft.com/office/drawing/2014/main" id="{9E91CF0A-6E2B-491D-9F97-586431C2B7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3741486" y="3386444"/>
                  <a:ext cx="255753" cy="255753"/>
                </a:xfrm>
                <a:custGeom>
                  <a:avLst/>
                  <a:gdLst>
                    <a:gd name="T0" fmla="*/ 0 w 292"/>
                    <a:gd name="T1" fmla="*/ 146 h 292"/>
                    <a:gd name="T2" fmla="*/ 4 w 292"/>
                    <a:gd name="T3" fmla="*/ 113 h 292"/>
                    <a:gd name="T4" fmla="*/ 14 w 292"/>
                    <a:gd name="T5" fmla="*/ 82 h 292"/>
                    <a:gd name="T6" fmla="*/ 31 w 292"/>
                    <a:gd name="T7" fmla="*/ 55 h 292"/>
                    <a:gd name="T8" fmla="*/ 53 w 292"/>
                    <a:gd name="T9" fmla="*/ 32 h 292"/>
                    <a:gd name="T10" fmla="*/ 81 w 292"/>
                    <a:gd name="T11" fmla="*/ 15 h 292"/>
                    <a:gd name="T12" fmla="*/ 112 w 292"/>
                    <a:gd name="T13" fmla="*/ 4 h 292"/>
                    <a:gd name="T14" fmla="*/ 145 w 292"/>
                    <a:gd name="T15" fmla="*/ 0 h 292"/>
                    <a:gd name="T16" fmla="*/ 179 w 292"/>
                    <a:gd name="T17" fmla="*/ 4 h 292"/>
                    <a:gd name="T18" fmla="*/ 209 w 292"/>
                    <a:gd name="T19" fmla="*/ 15 h 292"/>
                    <a:gd name="T20" fmla="*/ 237 w 292"/>
                    <a:gd name="T21" fmla="*/ 32 h 292"/>
                    <a:gd name="T22" fmla="*/ 259 w 292"/>
                    <a:gd name="T23" fmla="*/ 55 h 292"/>
                    <a:gd name="T24" fmla="*/ 276 w 292"/>
                    <a:gd name="T25" fmla="*/ 82 h 292"/>
                    <a:gd name="T26" fmla="*/ 288 w 292"/>
                    <a:gd name="T27" fmla="*/ 113 h 292"/>
                    <a:gd name="T28" fmla="*/ 292 w 292"/>
                    <a:gd name="T29" fmla="*/ 146 h 292"/>
                    <a:gd name="T30" fmla="*/ 288 w 292"/>
                    <a:gd name="T31" fmla="*/ 180 h 292"/>
                    <a:gd name="T32" fmla="*/ 276 w 292"/>
                    <a:gd name="T33" fmla="*/ 210 h 292"/>
                    <a:gd name="T34" fmla="*/ 259 w 292"/>
                    <a:gd name="T35" fmla="*/ 237 h 292"/>
                    <a:gd name="T36" fmla="*/ 237 w 292"/>
                    <a:gd name="T37" fmla="*/ 260 h 292"/>
                    <a:gd name="T38" fmla="*/ 209 w 292"/>
                    <a:gd name="T39" fmla="*/ 278 h 292"/>
                    <a:gd name="T40" fmla="*/ 179 w 292"/>
                    <a:gd name="T41" fmla="*/ 288 h 292"/>
                    <a:gd name="T42" fmla="*/ 145 w 292"/>
                    <a:gd name="T43" fmla="*/ 292 h 292"/>
                    <a:gd name="T44" fmla="*/ 112 w 292"/>
                    <a:gd name="T45" fmla="*/ 288 h 292"/>
                    <a:gd name="T46" fmla="*/ 81 w 292"/>
                    <a:gd name="T47" fmla="*/ 278 h 292"/>
                    <a:gd name="T48" fmla="*/ 53 w 292"/>
                    <a:gd name="T49" fmla="*/ 260 h 292"/>
                    <a:gd name="T50" fmla="*/ 31 w 292"/>
                    <a:gd name="T51" fmla="*/ 237 h 292"/>
                    <a:gd name="T52" fmla="*/ 14 w 292"/>
                    <a:gd name="T53" fmla="*/ 210 h 292"/>
                    <a:gd name="T54" fmla="*/ 4 w 292"/>
                    <a:gd name="T55" fmla="*/ 180 h 292"/>
                    <a:gd name="T56" fmla="*/ 0 w 292"/>
                    <a:gd name="T57" fmla="*/ 146 h 292"/>
                    <a:gd name="T58" fmla="*/ 102 w 292"/>
                    <a:gd name="T59" fmla="*/ 121 h 292"/>
                    <a:gd name="T60" fmla="*/ 102 w 292"/>
                    <a:gd name="T61" fmla="*/ 142 h 292"/>
                    <a:gd name="T62" fmla="*/ 120 w 292"/>
                    <a:gd name="T63" fmla="*/ 142 h 292"/>
                    <a:gd name="T64" fmla="*/ 120 w 292"/>
                    <a:gd name="T65" fmla="*/ 223 h 292"/>
                    <a:gd name="T66" fmla="*/ 102 w 292"/>
                    <a:gd name="T67" fmla="*/ 223 h 292"/>
                    <a:gd name="T68" fmla="*/ 102 w 292"/>
                    <a:gd name="T69" fmla="*/ 244 h 292"/>
                    <a:gd name="T70" fmla="*/ 188 w 292"/>
                    <a:gd name="T71" fmla="*/ 244 h 292"/>
                    <a:gd name="T72" fmla="*/ 188 w 292"/>
                    <a:gd name="T73" fmla="*/ 223 h 292"/>
                    <a:gd name="T74" fmla="*/ 170 w 292"/>
                    <a:gd name="T75" fmla="*/ 223 h 292"/>
                    <a:gd name="T76" fmla="*/ 170 w 292"/>
                    <a:gd name="T77" fmla="*/ 142 h 292"/>
                    <a:gd name="T78" fmla="*/ 188 w 292"/>
                    <a:gd name="T79" fmla="*/ 142 h 292"/>
                    <a:gd name="T80" fmla="*/ 188 w 292"/>
                    <a:gd name="T81" fmla="*/ 121 h 292"/>
                    <a:gd name="T82" fmla="*/ 102 w 292"/>
                    <a:gd name="T83" fmla="*/ 121 h 292"/>
                    <a:gd name="T84" fmla="*/ 115 w 292"/>
                    <a:gd name="T85" fmla="*/ 79 h 292"/>
                    <a:gd name="T86" fmla="*/ 117 w 292"/>
                    <a:gd name="T87" fmla="*/ 92 h 292"/>
                    <a:gd name="T88" fmla="*/ 124 w 292"/>
                    <a:gd name="T89" fmla="*/ 101 h 292"/>
                    <a:gd name="T90" fmla="*/ 133 w 292"/>
                    <a:gd name="T91" fmla="*/ 108 h 292"/>
                    <a:gd name="T92" fmla="*/ 145 w 292"/>
                    <a:gd name="T93" fmla="*/ 110 h 292"/>
                    <a:gd name="T94" fmla="*/ 157 w 292"/>
                    <a:gd name="T95" fmla="*/ 108 h 292"/>
                    <a:gd name="T96" fmla="*/ 167 w 292"/>
                    <a:gd name="T97" fmla="*/ 101 h 292"/>
                    <a:gd name="T98" fmla="*/ 174 w 292"/>
                    <a:gd name="T99" fmla="*/ 92 h 292"/>
                    <a:gd name="T100" fmla="*/ 176 w 292"/>
                    <a:gd name="T101" fmla="*/ 79 h 292"/>
                    <a:gd name="T102" fmla="*/ 174 w 292"/>
                    <a:gd name="T103" fmla="*/ 67 h 292"/>
                    <a:gd name="T104" fmla="*/ 167 w 292"/>
                    <a:gd name="T105" fmla="*/ 58 h 292"/>
                    <a:gd name="T106" fmla="*/ 157 w 292"/>
                    <a:gd name="T107" fmla="*/ 51 h 292"/>
                    <a:gd name="T108" fmla="*/ 145 w 292"/>
                    <a:gd name="T109" fmla="*/ 49 h 292"/>
                    <a:gd name="T110" fmla="*/ 133 w 292"/>
                    <a:gd name="T111" fmla="*/ 51 h 292"/>
                    <a:gd name="T112" fmla="*/ 124 w 292"/>
                    <a:gd name="T113" fmla="*/ 58 h 292"/>
                    <a:gd name="T114" fmla="*/ 117 w 292"/>
                    <a:gd name="T115" fmla="*/ 67 h 292"/>
                    <a:gd name="T116" fmla="*/ 115 w 292"/>
                    <a:gd name="T117" fmla="*/ 79 h 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2" h="292">
                      <a:moveTo>
                        <a:pt x="0" y="146"/>
                      </a:moveTo>
                      <a:lnTo>
                        <a:pt x="4" y="113"/>
                      </a:lnTo>
                      <a:lnTo>
                        <a:pt x="14" y="82"/>
                      </a:lnTo>
                      <a:lnTo>
                        <a:pt x="31" y="55"/>
                      </a:lnTo>
                      <a:lnTo>
                        <a:pt x="53" y="32"/>
                      </a:lnTo>
                      <a:lnTo>
                        <a:pt x="81" y="15"/>
                      </a:lnTo>
                      <a:lnTo>
                        <a:pt x="112" y="4"/>
                      </a:lnTo>
                      <a:lnTo>
                        <a:pt x="145" y="0"/>
                      </a:lnTo>
                      <a:lnTo>
                        <a:pt x="179" y="4"/>
                      </a:lnTo>
                      <a:lnTo>
                        <a:pt x="209" y="15"/>
                      </a:lnTo>
                      <a:lnTo>
                        <a:pt x="237" y="32"/>
                      </a:lnTo>
                      <a:lnTo>
                        <a:pt x="259" y="55"/>
                      </a:lnTo>
                      <a:lnTo>
                        <a:pt x="276" y="82"/>
                      </a:lnTo>
                      <a:lnTo>
                        <a:pt x="288" y="113"/>
                      </a:lnTo>
                      <a:lnTo>
                        <a:pt x="292" y="146"/>
                      </a:lnTo>
                      <a:lnTo>
                        <a:pt x="288" y="180"/>
                      </a:lnTo>
                      <a:lnTo>
                        <a:pt x="276" y="210"/>
                      </a:lnTo>
                      <a:lnTo>
                        <a:pt x="259" y="237"/>
                      </a:lnTo>
                      <a:lnTo>
                        <a:pt x="237" y="260"/>
                      </a:lnTo>
                      <a:lnTo>
                        <a:pt x="209" y="278"/>
                      </a:lnTo>
                      <a:lnTo>
                        <a:pt x="179" y="288"/>
                      </a:lnTo>
                      <a:lnTo>
                        <a:pt x="145" y="292"/>
                      </a:lnTo>
                      <a:lnTo>
                        <a:pt x="112" y="288"/>
                      </a:lnTo>
                      <a:lnTo>
                        <a:pt x="81" y="278"/>
                      </a:lnTo>
                      <a:lnTo>
                        <a:pt x="53" y="260"/>
                      </a:lnTo>
                      <a:lnTo>
                        <a:pt x="31" y="237"/>
                      </a:lnTo>
                      <a:lnTo>
                        <a:pt x="14" y="210"/>
                      </a:lnTo>
                      <a:lnTo>
                        <a:pt x="4" y="180"/>
                      </a:lnTo>
                      <a:lnTo>
                        <a:pt x="0" y="146"/>
                      </a:lnTo>
                      <a:close/>
                      <a:moveTo>
                        <a:pt x="102" y="121"/>
                      </a:moveTo>
                      <a:lnTo>
                        <a:pt x="102" y="142"/>
                      </a:lnTo>
                      <a:lnTo>
                        <a:pt x="120" y="142"/>
                      </a:lnTo>
                      <a:lnTo>
                        <a:pt x="120" y="223"/>
                      </a:lnTo>
                      <a:lnTo>
                        <a:pt x="102" y="223"/>
                      </a:lnTo>
                      <a:lnTo>
                        <a:pt x="102" y="244"/>
                      </a:lnTo>
                      <a:lnTo>
                        <a:pt x="188" y="244"/>
                      </a:lnTo>
                      <a:lnTo>
                        <a:pt x="188" y="223"/>
                      </a:lnTo>
                      <a:lnTo>
                        <a:pt x="170" y="223"/>
                      </a:lnTo>
                      <a:lnTo>
                        <a:pt x="170" y="142"/>
                      </a:lnTo>
                      <a:lnTo>
                        <a:pt x="188" y="142"/>
                      </a:lnTo>
                      <a:lnTo>
                        <a:pt x="188" y="121"/>
                      </a:lnTo>
                      <a:lnTo>
                        <a:pt x="102" y="121"/>
                      </a:lnTo>
                      <a:close/>
                      <a:moveTo>
                        <a:pt x="115" y="79"/>
                      </a:moveTo>
                      <a:lnTo>
                        <a:pt x="117" y="92"/>
                      </a:lnTo>
                      <a:lnTo>
                        <a:pt x="124" y="101"/>
                      </a:lnTo>
                      <a:lnTo>
                        <a:pt x="133" y="108"/>
                      </a:lnTo>
                      <a:lnTo>
                        <a:pt x="145" y="110"/>
                      </a:lnTo>
                      <a:lnTo>
                        <a:pt x="157" y="108"/>
                      </a:lnTo>
                      <a:lnTo>
                        <a:pt x="167" y="101"/>
                      </a:lnTo>
                      <a:lnTo>
                        <a:pt x="174" y="92"/>
                      </a:lnTo>
                      <a:lnTo>
                        <a:pt x="176" y="79"/>
                      </a:lnTo>
                      <a:lnTo>
                        <a:pt x="174" y="67"/>
                      </a:lnTo>
                      <a:lnTo>
                        <a:pt x="167" y="58"/>
                      </a:lnTo>
                      <a:lnTo>
                        <a:pt x="157" y="51"/>
                      </a:lnTo>
                      <a:lnTo>
                        <a:pt x="145" y="49"/>
                      </a:lnTo>
                      <a:lnTo>
                        <a:pt x="133" y="51"/>
                      </a:lnTo>
                      <a:lnTo>
                        <a:pt x="124" y="58"/>
                      </a:lnTo>
                      <a:lnTo>
                        <a:pt x="117" y="67"/>
                      </a:lnTo>
                      <a:lnTo>
                        <a:pt x="115" y="79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8" name="Rechthoek 177">
                  <a:extLst>
                    <a:ext uri="{FF2B5EF4-FFF2-40B4-BE49-F238E27FC236}">
                      <a16:creationId xmlns:a16="http://schemas.microsoft.com/office/drawing/2014/main" id="{C8B0A661-4375-4D5C-BC92-3523B6591E35}"/>
                    </a:ext>
                  </a:extLst>
                </p:cNvPr>
                <p:cNvSpPr/>
                <p:nvPr userDrawn="1"/>
              </p:nvSpPr>
              <p:spPr>
                <a:xfrm>
                  <a:off x="-3380966" y="3458473"/>
                  <a:ext cx="2817995" cy="592123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defRPr/>
                  </a:pP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Want to know more?</a:t>
                  </a:r>
                  <a:b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</a:b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Go to the slide named </a:t>
                  </a:r>
                  <a:r>
                    <a:rPr lang="en-US" sz="1100" b="1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‘Instruction slide: YouTube links’</a:t>
                  </a:r>
                  <a:r>
                    <a:rPr lang="en-US" sz="1100" kern="0" dirty="0">
                      <a:solidFill>
                        <a:srgbClr val="000000"/>
                      </a:solidFill>
                      <a:cs typeface="Segoe UI Light" panose="020B0502040204020203" pitchFamily="34" charset="0"/>
                    </a:rPr>
                    <a:t>, open it in the slideshow and click on the preferred hyperlink.</a:t>
                  </a:r>
                </a:p>
              </p:txBody>
            </p:sp>
            <p:cxnSp>
              <p:nvCxnSpPr>
                <p:cNvPr id="179" name="Rechte verbindingslijn 178">
                  <a:extLst>
                    <a:ext uri="{FF2B5EF4-FFF2-40B4-BE49-F238E27FC236}">
                      <a16:creationId xmlns:a16="http://schemas.microsoft.com/office/drawing/2014/main" id="{33999E89-5206-447D-9E1E-B8679A20C0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-3740987" y="4169717"/>
                  <a:ext cx="317801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AE65A2C0-02EC-4D97-880B-E6D9382962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2397261" y="4439101"/>
                <a:ext cx="3178017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AC8F70B4-333E-4F5D-83DC-6E0243513D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3264F55A-8D1A-4841-AE90-BB44DD05016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Select the preferred video</a:t>
              </a:r>
              <a:b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and click </a:t>
              </a:r>
              <a:r>
                <a:rPr lang="en-US" sz="1100" b="1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‘Insert’</a:t>
              </a:r>
              <a:r>
                <a:rPr lang="en-US" sz="1100" kern="0" dirty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endParaRPr lang="en-US" sz="1100" b="1" kern="0" dirty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1AC3A7EC-1F27-406F-A2D2-217D227CA8A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F2B90F8E-3FE4-4660-B5EC-8D519C62C56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>
                    <a:solidFill>
                      <a:srgbClr val="000000"/>
                    </a:solidFill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23B17EEF-4B86-4288-8F78-592F4C81A0E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4" name="Gelijkbenige driehoek 173">
                <a:extLst>
                  <a:ext uri="{FF2B5EF4-FFF2-40B4-BE49-F238E27FC236}">
                    <a16:creationId xmlns:a16="http://schemas.microsoft.com/office/drawing/2014/main" id="{2840B526-BECA-41B6-A265-B67A60F189E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46D49D3D-C6EF-46B0-BBD3-91E62C8C11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>
                  <a:solidFill>
                    <a:srgbClr val="FFFFFF"/>
                  </a:solidFill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0BF9244E-C1AF-42BF-AD9D-489252CB3B0A}"/>
                </a:ext>
              </a:extLst>
            </p:cNvPr>
            <p:cNvSpPr/>
            <p:nvPr userDrawn="1"/>
          </p:nvSpPr>
          <p:spPr>
            <a:xfrm>
              <a:off x="12757283" y="2684014"/>
              <a:ext cx="2817996" cy="8873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A59B"/>
                </a:buClr>
                <a:buFont typeface="Arial" panose="020B0604020202020204" pitchFamily="34" charset="0"/>
                <a:buNone/>
                <a:defRPr/>
              </a:pP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To scale or drag the video, go to the tab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‘Video Tools - Format’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 and click on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the button </a:t>
              </a:r>
              <a:r>
                <a:rPr lang="en-US" sz="1100" b="1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‘Crop’</a:t>
              </a: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.</a:t>
              </a:r>
              <a:b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</a:br>
              <a:r>
                <a:rPr lang="en-US" sz="1100" kern="0">
                  <a:solidFill>
                    <a:srgbClr val="000000"/>
                  </a:solidFill>
                  <a:cs typeface="Segoe UI Light" panose="020B0502040204020203" pitchFamily="34" charset="0"/>
                </a:rPr>
                <a:t>Scale the video with the spheres and scale the video frame with the corners.</a:t>
              </a:r>
              <a:endParaRPr lang="en-US" sz="1100" b="1" kern="0">
                <a:solidFill>
                  <a:srgbClr val="000000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154" name="Rechte verbindingslijn 153">
              <a:extLst>
                <a:ext uri="{FF2B5EF4-FFF2-40B4-BE49-F238E27FC236}">
                  <a16:creationId xmlns:a16="http://schemas.microsoft.com/office/drawing/2014/main" id="{84C351DA-484F-4DB7-BED7-2E417A08DC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5" name="Groep 154">
              <a:extLst>
                <a:ext uri="{FF2B5EF4-FFF2-40B4-BE49-F238E27FC236}">
                  <a16:creationId xmlns:a16="http://schemas.microsoft.com/office/drawing/2014/main" id="{275A28EA-6B85-4299-91CE-F91C338C116F}"/>
                </a:ext>
              </a:extLst>
            </p:cNvPr>
            <p:cNvGrpSpPr/>
            <p:nvPr userDrawn="1"/>
          </p:nvGrpSpPr>
          <p:grpSpPr>
            <a:xfrm>
              <a:off x="12696514" y="3527144"/>
              <a:ext cx="514284" cy="612918"/>
              <a:chOff x="12682980" y="3403241"/>
              <a:chExt cx="622284" cy="741632"/>
            </a:xfrm>
          </p:grpSpPr>
          <p:grpSp>
            <p:nvGrpSpPr>
              <p:cNvPr id="156" name="Groep 155">
                <a:extLst>
                  <a:ext uri="{FF2B5EF4-FFF2-40B4-BE49-F238E27FC236}">
                    <a16:creationId xmlns:a16="http://schemas.microsoft.com/office/drawing/2014/main" id="{D3DECA22-F857-4F9D-8F84-C10C85B73394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59" name="Groep 158">
                  <a:extLst>
                    <a:ext uri="{FF2B5EF4-FFF2-40B4-BE49-F238E27FC236}">
                      <a16:creationId xmlns:a16="http://schemas.microsoft.com/office/drawing/2014/main" id="{63DAD3CA-48A0-400B-808D-7E318ACBA19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66" name="Groep 165">
                    <a:extLst>
                      <a:ext uri="{FF2B5EF4-FFF2-40B4-BE49-F238E27FC236}">
                        <a16:creationId xmlns:a16="http://schemas.microsoft.com/office/drawing/2014/main" id="{42BDCAC9-DE05-49CD-A0FB-277F509D51F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69" name="Rechthoek 168">
                      <a:extLst>
                        <a:ext uri="{FF2B5EF4-FFF2-40B4-BE49-F238E27FC236}">
                          <a16:creationId xmlns:a16="http://schemas.microsoft.com/office/drawing/2014/main" id="{06D937A8-1290-48CD-96D9-D2857B99E6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0" name="Rechthoek 169">
                      <a:extLst>
                        <a:ext uri="{FF2B5EF4-FFF2-40B4-BE49-F238E27FC236}">
                          <a16:creationId xmlns:a16="http://schemas.microsoft.com/office/drawing/2014/main" id="{C78286D8-FC88-4C93-B2CE-9DD5B1778D8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solidFill>
                          <a:srgbClr val="000000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1" name="Ovaal 170">
                      <a:extLst>
                        <a:ext uri="{FF2B5EF4-FFF2-40B4-BE49-F238E27FC236}">
                          <a16:creationId xmlns:a16="http://schemas.microsoft.com/office/drawing/2014/main" id="{EEA35276-F408-4F54-BA7F-95C2C0EF89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pic>
                <p:nvPicPr>
                  <p:cNvPr id="167" name="Afbeelding 166">
                    <a:extLst>
                      <a:ext uri="{FF2B5EF4-FFF2-40B4-BE49-F238E27FC236}">
                        <a16:creationId xmlns:a16="http://schemas.microsoft.com/office/drawing/2014/main" id="{556CBF93-5544-41E8-82C4-82702E5BECB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Afbeelding 167">
                    <a:extLst>
                      <a:ext uri="{FF2B5EF4-FFF2-40B4-BE49-F238E27FC236}">
                        <a16:creationId xmlns:a16="http://schemas.microsoft.com/office/drawing/2014/main" id="{E76F04E3-9072-4861-98A2-B27820D3335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 cstate="email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199D95BA-C1F5-42FD-A2EE-C5256BEB0E2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4" name="Rechthoek 163">
                    <a:extLst>
                      <a:ext uri="{FF2B5EF4-FFF2-40B4-BE49-F238E27FC236}">
                        <a16:creationId xmlns:a16="http://schemas.microsoft.com/office/drawing/2014/main" id="{7E616FCE-D978-4F61-B5AE-B694538A468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" name="Rechthoek 164">
                    <a:extLst>
                      <a:ext uri="{FF2B5EF4-FFF2-40B4-BE49-F238E27FC236}">
                        <a16:creationId xmlns:a16="http://schemas.microsoft.com/office/drawing/2014/main" id="{1CA147D9-4C75-4451-9A28-8EA69C40A16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61" name="Groep 160">
                  <a:extLst>
                    <a:ext uri="{FF2B5EF4-FFF2-40B4-BE49-F238E27FC236}">
                      <a16:creationId xmlns:a16="http://schemas.microsoft.com/office/drawing/2014/main" id="{4728B03D-50EA-4F29-9CF8-80428AEE4D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2" name="Rechthoek 161">
                    <a:extLst>
                      <a:ext uri="{FF2B5EF4-FFF2-40B4-BE49-F238E27FC236}">
                        <a16:creationId xmlns:a16="http://schemas.microsoft.com/office/drawing/2014/main" id="{808C606E-C636-483E-9A43-FB4C5190C8A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3" name="Rechthoek 162">
                    <a:extLst>
                      <a:ext uri="{FF2B5EF4-FFF2-40B4-BE49-F238E27FC236}">
                        <a16:creationId xmlns:a16="http://schemas.microsoft.com/office/drawing/2014/main" id="{4F6B8671-3BD8-472E-A2FA-595BC2D0D98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00" b="1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5E9D733F-C7D8-4715-9B35-BCCDB3610E57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panose="020B0604020202020204" pitchFamily="34" charset="0"/>
                  </a:rPr>
                  <a:t>Crop</a:t>
                </a:r>
              </a:p>
            </p:txBody>
          </p:sp>
          <p:sp>
            <p:nvSpPr>
              <p:cNvPr id="158" name="Gelijkbenige driehoek 157">
                <a:extLst>
                  <a:ext uri="{FF2B5EF4-FFF2-40B4-BE49-F238E27FC236}">
                    <a16:creationId xmlns:a16="http://schemas.microsoft.com/office/drawing/2014/main" id="{DCC7863D-CACA-4790-B43A-8BFF53EC27E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F3F21-20D1-454A-949B-17DB1FBD752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3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4" name="Rechthoek 103"/>
          <p:cNvSpPr/>
          <p:nvPr userDrawn="1"/>
        </p:nvSpPr>
        <p:spPr>
          <a:xfrm>
            <a:off x="0" y="0"/>
            <a:ext cx="121697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>
              <a:solidFill>
                <a:srgbClr val="000000"/>
              </a:solidFill>
            </a:endParaRPr>
          </a:p>
        </p:txBody>
      </p:sp>
      <p:sp>
        <p:nvSpPr>
          <p:cNvPr id="105" name="Tekstvak 104"/>
          <p:cNvSpPr txBox="1"/>
          <p:nvPr userDrawn="1"/>
        </p:nvSpPr>
        <p:spPr>
          <a:xfrm>
            <a:off x="8533159" y="-399456"/>
            <a:ext cx="3636616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400" dirty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Instruction slide: YouTube links</a:t>
            </a:r>
          </a:p>
        </p:txBody>
      </p:sp>
      <p:sp>
        <p:nvSpPr>
          <p:cNvPr id="106" name="Tekstvak 105"/>
          <p:cNvSpPr txBox="1"/>
          <p:nvPr userDrawn="1"/>
        </p:nvSpPr>
        <p:spPr>
          <a:xfrm>
            <a:off x="692696" y="692696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96A5"/>
                </a:solidFill>
                <a:latin typeface="Oswald" panose="02000503000000000000" pitchFamily="2" charset="0"/>
              </a:rPr>
              <a:t>Video instructions – YouTube links</a:t>
            </a:r>
          </a:p>
        </p:txBody>
      </p:sp>
      <p:cxnSp>
        <p:nvCxnSpPr>
          <p:cNvPr id="107" name="Rechte verbindingslijn 106"/>
          <p:cNvCxnSpPr/>
          <p:nvPr userDrawn="1"/>
        </p:nvCxnSpPr>
        <p:spPr>
          <a:xfrm>
            <a:off x="338793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/>
          <p:nvPr userDrawn="1"/>
        </p:nvCxnSpPr>
        <p:spPr>
          <a:xfrm>
            <a:off x="6083176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/>
          <p:cNvCxnSpPr>
            <a:cxnSpLocks/>
          </p:cNvCxnSpPr>
          <p:nvPr userDrawn="1"/>
        </p:nvCxnSpPr>
        <p:spPr>
          <a:xfrm flipH="1">
            <a:off x="671042" y="3879057"/>
            <a:ext cx="8107374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H2">
            <a:hlinkClick r:id="" action="ppaction://noaction"/>
          </p:cNvPr>
          <p:cNvSpPr txBox="1"/>
          <p:nvPr userDrawn="1"/>
        </p:nvSpPr>
        <p:spPr>
          <a:xfrm>
            <a:off x="1029525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Text Levels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https://youtu.be/0S5JXp8v6iM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H2">
            <a:hlinkClick r:id="" action="ppaction://noaction"/>
          </p:cNvPr>
          <p:cNvSpPr txBox="1"/>
          <p:nvPr userDrawn="1"/>
        </p:nvSpPr>
        <p:spPr>
          <a:xfrm>
            <a:off x="3675873" y="2742907"/>
            <a:ext cx="2163787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Images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https://youtu.be/u-AgyEON7cU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H2">
            <a:hlinkClick r:id="" action="ppaction://noaction"/>
          </p:cNvPr>
          <p:cNvSpPr txBox="1"/>
          <p:nvPr userDrawn="1"/>
        </p:nvSpPr>
        <p:spPr>
          <a:xfrm>
            <a:off x="6469466" y="2742907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Charts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https://youtu.be/oNGTAj4ajJ4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3" name="Grafiek icoon"/>
          <p:cNvGrpSpPr/>
          <p:nvPr userDrawn="1"/>
        </p:nvGrpSpPr>
        <p:grpSpPr>
          <a:xfrm>
            <a:off x="7251715" y="2184001"/>
            <a:ext cx="358163" cy="389873"/>
            <a:chOff x="12468049" y="1754144"/>
            <a:chExt cx="339072" cy="369091"/>
          </a:xfrm>
        </p:grpSpPr>
        <p:sp>
          <p:nvSpPr>
            <p:cNvPr id="114" name="Rechthoek 113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Rechthoek 114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Rechthoek 12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9" name="H2">
            <a:hlinkClick r:id="" action="ppaction://noaction"/>
          </p:cNvPr>
          <p:cNvSpPr txBox="1"/>
          <p:nvPr userDrawn="1"/>
        </p:nvSpPr>
        <p:spPr>
          <a:xfrm>
            <a:off x="1064360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Tables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https://youtu.be/t1mKSiMRSxE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0" name="H2">
            <a:hlinkClick r:id="" action="ppaction://noaction"/>
          </p:cNvPr>
          <p:cNvSpPr txBox="1"/>
          <p:nvPr userDrawn="1"/>
        </p:nvSpPr>
        <p:spPr>
          <a:xfrm>
            <a:off x="3809062" y="4962341"/>
            <a:ext cx="1967079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rgbClr val="555555"/>
              </a:solidFill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96A5"/>
                </a:solidFill>
                <a:latin typeface="Oswald" panose="02000503000000000000" pitchFamily="2" charset="0"/>
              </a:rPr>
              <a:t>Instruction:</a:t>
            </a: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/>
            </a:r>
            <a:b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</a:br>
            <a:r>
              <a:rPr lang="en-US" sz="1200" dirty="0">
                <a:solidFill>
                  <a:srgbClr val="555555"/>
                </a:solidFill>
                <a:latin typeface="Oswald" panose="02000503000000000000" pitchFamily="2" charset="0"/>
              </a:rPr>
              <a:t>Working with </a:t>
            </a:r>
            <a:r>
              <a:rPr lang="en-US" sz="1200" dirty="0">
                <a:solidFill>
                  <a:srgbClr val="44546A"/>
                </a:solidFill>
                <a:latin typeface="Oswald" panose="02000503000000000000" pitchFamily="2" charset="0"/>
              </a:rPr>
              <a:t>Videos</a:t>
            </a: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en-US" sz="1000" dirty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https://youtu.be/o9RYr_eARno</a:t>
            </a:r>
            <a:endParaRPr lang="en-US" sz="1000" dirty="0">
              <a:solidFill>
                <a:srgbClr val="4454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2" name="Tabel icoon"/>
          <p:cNvGrpSpPr/>
          <p:nvPr userDrawn="1"/>
        </p:nvGrpSpPr>
        <p:grpSpPr>
          <a:xfrm>
            <a:off x="1804791" y="4385923"/>
            <a:ext cx="447009" cy="403759"/>
            <a:chOff x="6072040" y="3376043"/>
            <a:chExt cx="1227920" cy="1109109"/>
          </a:xfrm>
        </p:grpSpPr>
        <p:sp>
          <p:nvSpPr>
            <p:cNvPr id="133" name="Rechthoek 132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Rechthoek 133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135" name="Rechte verbindingslijn 134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Rechte verbindingslijn 135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Rechte verbindingslijn 136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Rechte verbindingslijn 137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Rechte verbindingslijn 138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hthoek 139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41" name="Video icoon"/>
          <p:cNvGrpSpPr/>
          <p:nvPr userDrawn="1"/>
        </p:nvGrpSpPr>
        <p:grpSpPr>
          <a:xfrm>
            <a:off x="4594984" y="4392446"/>
            <a:ext cx="400553" cy="403079"/>
            <a:chOff x="8066315" y="1676399"/>
            <a:chExt cx="1371600" cy="1380253"/>
          </a:xfrm>
        </p:grpSpPr>
        <p:sp>
          <p:nvSpPr>
            <p:cNvPr id="142" name="Rechthoek 141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46" name="Knop uitleg"/>
          <p:cNvGrpSpPr/>
          <p:nvPr userDrawn="1"/>
        </p:nvGrpSpPr>
        <p:grpSpPr>
          <a:xfrm>
            <a:off x="9491567" y="2860358"/>
            <a:ext cx="1944216" cy="2037397"/>
            <a:chOff x="9275416" y="2755352"/>
            <a:chExt cx="1944216" cy="2037397"/>
          </a:xfrm>
        </p:grpSpPr>
        <p:sp>
          <p:nvSpPr>
            <p:cNvPr id="147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>
                <a:solidFill>
                  <a:srgbClr val="000000"/>
                </a:solidFill>
              </a:endParaRPr>
            </a:p>
          </p:txBody>
        </p:sp>
        <p:grpSp>
          <p:nvGrpSpPr>
            <p:cNvPr id="148" name="Groep 147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149" name="Ovaal 148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200">
                    <a:solidFill>
                      <a:srgbClr val="FFFFFF"/>
                    </a:solidFill>
                    <a:latin typeface="Oswald" panose="02000503000000000000" pitchFamily="2" charset="0"/>
                  </a:rPr>
                  <a:t>Open this slide in the slideshow and click on the preferred YouTube-link</a:t>
                </a:r>
                <a:endParaRPr lang="en-US" sz="1000">
                  <a:solidFill>
                    <a:srgbClr val="FFFFFF"/>
                  </a:solidFill>
                  <a:latin typeface="Oswald" panose="02000503000000000000" pitchFamily="2" charset="0"/>
                </a:endParaRPr>
              </a:p>
            </p:txBody>
          </p:sp>
          <p:grpSp>
            <p:nvGrpSpPr>
              <p:cNvPr id="169" name="Groep 168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70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1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72" name="Tijdelijke aanduiding voor tekst 58"/>
          <p:cNvSpPr txBox="1">
            <a:spLocks/>
          </p:cNvSpPr>
          <p:nvPr userDrawn="1"/>
        </p:nvSpPr>
        <p:spPr>
          <a:xfrm>
            <a:off x="0" y="6750000"/>
            <a:ext cx="12169775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8C83"/>
              </a:buClr>
              <a:buFont typeface="Courier New" panose="02070309020205020404" pitchFamily="49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73" name="Rechte verbindingslijn 172"/>
          <p:cNvCxnSpPr>
            <a:cxnSpLocks/>
          </p:cNvCxnSpPr>
          <p:nvPr userDrawn="1"/>
        </p:nvCxnSpPr>
        <p:spPr>
          <a:xfrm>
            <a:off x="692696" y="1124808"/>
            <a:ext cx="9928695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ep 174"/>
          <p:cNvGrpSpPr/>
          <p:nvPr userDrawn="1"/>
        </p:nvGrpSpPr>
        <p:grpSpPr>
          <a:xfrm>
            <a:off x="1627549" y="2276771"/>
            <a:ext cx="757283" cy="226154"/>
            <a:chOff x="1607118" y="2276771"/>
            <a:chExt cx="757283" cy="226154"/>
          </a:xfrm>
        </p:grpSpPr>
        <p:grpSp>
          <p:nvGrpSpPr>
            <p:cNvPr id="176" name="Groep 175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88" name="Groep 187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92" name="Rechte verbindingslijn 191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3" name="Rechte verbindingslijn 192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4" name="Rechte verbindingslijn 193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5" name="Rechte verbindingslijn 194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96" name="Rechte verbindingslijn 195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9" name="Groep 188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90" name="Rechthoek 189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77" name="Groep 176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78" name="Groep 177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83" name="Rechte verbindingslijn 182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4" name="Rechte verbindingslijn 183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5" name="Rechte verbindingslijn 184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6" name="Rechte verbindingslijn 185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87" name="Rechte verbindingslijn 186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80" name="Groep 179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81" name="Rechthoek 180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2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000" b="1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197" name="Groep 196"/>
          <p:cNvGrpSpPr/>
          <p:nvPr userDrawn="1"/>
        </p:nvGrpSpPr>
        <p:grpSpPr>
          <a:xfrm>
            <a:off x="4565636" y="2179391"/>
            <a:ext cx="368482" cy="398538"/>
            <a:chOff x="14466489" y="1001522"/>
            <a:chExt cx="290627" cy="314333"/>
          </a:xfrm>
        </p:grpSpPr>
        <p:sp>
          <p:nvSpPr>
            <p:cNvPr id="198" name="Rechthoek 197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9" name="Ovaal 198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206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 b="1">
                <a:solidFill>
                  <a:srgbClr val="000000"/>
                </a:solidFill>
              </a:endParaRPr>
            </a:p>
          </p:txBody>
        </p:sp>
        <p:sp>
          <p:nvSpPr>
            <p:cNvPr id="207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8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208" name="Rechte verbindingslijn 207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9" name="Rechte verbindingslijn 208"/>
            <p:cNvCxnSpPr>
              <a:cxnSpLocks/>
              <a:stCxn id="207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6" name="Tekstvak 105">
            <a:extLst>
              <a:ext uri="{FF2B5EF4-FFF2-40B4-BE49-F238E27FC236}">
                <a16:creationId xmlns:a16="http://schemas.microsoft.com/office/drawing/2014/main" id="{C6D4E475-93D6-0C4B-9763-1F0EFC49F71A}"/>
              </a:ext>
            </a:extLst>
          </p:cNvPr>
          <p:cNvSpPr txBox="1"/>
          <p:nvPr userDrawn="1"/>
        </p:nvSpPr>
        <p:spPr>
          <a:xfrm>
            <a:off x="692696" y="6030241"/>
            <a:ext cx="9928695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solidFill>
                  <a:srgbClr val="008C83"/>
                </a:solidFill>
              </a:rPr>
              <a:t>you can find instructions on the left and right hand side of the slide</a:t>
            </a:r>
            <a:endParaRPr lang="en-US" sz="1200" dirty="0">
              <a:solidFill>
                <a:srgbClr val="0096A5"/>
              </a:solidFill>
              <a:latin typeface="Oswald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2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75% /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6840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31" y="-885712"/>
            <a:ext cx="2618575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(75% / 25%)</a:t>
            </a:r>
          </a:p>
        </p:txBody>
      </p:sp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495E3EA7-8639-4813-A538-C3F0BF13F0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11955" y="50400"/>
            <a:ext cx="4180045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7558369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11315F5-7574-405E-A94A-7B69132D6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62" name="Instruction">
            <a:extLst>
              <a:ext uri="{FF2B5EF4-FFF2-40B4-BE49-F238E27FC236}">
                <a16:creationId xmlns:a16="http://schemas.microsoft.com/office/drawing/2014/main" id="{DC553149-0701-453A-BC9A-25369CD534F4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63" name="Groep 362">
              <a:extLst>
                <a:ext uri="{FF2B5EF4-FFF2-40B4-BE49-F238E27FC236}">
                  <a16:creationId xmlns:a16="http://schemas.microsoft.com/office/drawing/2014/main" id="{13C85447-5FD8-46A7-81B3-6C307C99178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90" name="Rechthoek 389">
                <a:extLst>
                  <a:ext uri="{FF2B5EF4-FFF2-40B4-BE49-F238E27FC236}">
                    <a16:creationId xmlns:a16="http://schemas.microsoft.com/office/drawing/2014/main" id="{F49FA2EB-3731-41C3-95A9-5C46B6AAB955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Rechthoek 390">
                <a:extLst>
                  <a:ext uri="{FF2B5EF4-FFF2-40B4-BE49-F238E27FC236}">
                    <a16:creationId xmlns:a16="http://schemas.microsoft.com/office/drawing/2014/main" id="{9FBEE3E0-FE6D-4E46-8D9E-70CA7C578987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Tekstvak 391">
                <a:extLst>
                  <a:ext uri="{FF2B5EF4-FFF2-40B4-BE49-F238E27FC236}">
                    <a16:creationId xmlns:a16="http://schemas.microsoft.com/office/drawing/2014/main" id="{4B03CF6C-FAA2-4F59-924E-AB1E33EB651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93" name="Tekstvak 392">
                <a:extLst>
                  <a:ext uri="{FF2B5EF4-FFF2-40B4-BE49-F238E27FC236}">
                    <a16:creationId xmlns:a16="http://schemas.microsoft.com/office/drawing/2014/main" id="{5E8ACA8C-3C7A-4DF5-939F-E9A41B5E5BC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94" name="Picture 3">
                <a:extLst>
                  <a:ext uri="{FF2B5EF4-FFF2-40B4-BE49-F238E27FC236}">
                    <a16:creationId xmlns:a16="http://schemas.microsoft.com/office/drawing/2014/main" id="{440274A5-EC75-499F-BE2A-0C722393BE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5" name="Gelijkbenige driehoek 394">
                <a:extLst>
                  <a:ext uri="{FF2B5EF4-FFF2-40B4-BE49-F238E27FC236}">
                    <a16:creationId xmlns:a16="http://schemas.microsoft.com/office/drawing/2014/main" id="{077D8B49-E833-4772-94AB-6D9D1BE9F79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6" name="Groep 395">
                <a:extLst>
                  <a:ext uri="{FF2B5EF4-FFF2-40B4-BE49-F238E27FC236}">
                    <a16:creationId xmlns:a16="http://schemas.microsoft.com/office/drawing/2014/main" id="{2DA33733-597E-4D77-BF19-AB6459A86C0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401" name="Rechthoek 400">
                  <a:extLst>
                    <a:ext uri="{FF2B5EF4-FFF2-40B4-BE49-F238E27FC236}">
                      <a16:creationId xmlns:a16="http://schemas.microsoft.com/office/drawing/2014/main" id="{134591EB-F337-41B0-BD5A-7A38BC17E36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2" name="Rechthoek 401">
                  <a:extLst>
                    <a:ext uri="{FF2B5EF4-FFF2-40B4-BE49-F238E27FC236}">
                      <a16:creationId xmlns:a16="http://schemas.microsoft.com/office/drawing/2014/main" id="{9683D39E-113B-466E-8ED6-4AC61363B3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3" name="Rechthoek 402">
                  <a:extLst>
                    <a:ext uri="{FF2B5EF4-FFF2-40B4-BE49-F238E27FC236}">
                      <a16:creationId xmlns:a16="http://schemas.microsoft.com/office/drawing/2014/main" id="{C8E54059-7D51-4285-9DE0-8C528952CC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97" name="Groep 396">
                <a:extLst>
                  <a:ext uri="{FF2B5EF4-FFF2-40B4-BE49-F238E27FC236}">
                    <a16:creationId xmlns:a16="http://schemas.microsoft.com/office/drawing/2014/main" id="{2C352379-BD92-40F6-9B6A-D6AE164C7B2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98" name="Rechthoek 397">
                  <a:extLst>
                    <a:ext uri="{FF2B5EF4-FFF2-40B4-BE49-F238E27FC236}">
                      <a16:creationId xmlns:a16="http://schemas.microsoft.com/office/drawing/2014/main" id="{F741873D-9F46-4882-BA33-9A2B17A47FC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99" name="Rechthoek 398">
                  <a:extLst>
                    <a:ext uri="{FF2B5EF4-FFF2-40B4-BE49-F238E27FC236}">
                      <a16:creationId xmlns:a16="http://schemas.microsoft.com/office/drawing/2014/main" id="{F279DB9E-9573-4B82-A752-F25FABFFFB27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400" name="Rechthoek 399">
                  <a:extLst>
                    <a:ext uri="{FF2B5EF4-FFF2-40B4-BE49-F238E27FC236}">
                      <a16:creationId xmlns:a16="http://schemas.microsoft.com/office/drawing/2014/main" id="{1FC55FB5-858F-4228-A766-0C629B29B7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64" name="Meer informatie">
              <a:extLst>
                <a:ext uri="{FF2B5EF4-FFF2-40B4-BE49-F238E27FC236}">
                  <a16:creationId xmlns:a16="http://schemas.microsoft.com/office/drawing/2014/main" id="{8EE9767D-810A-4964-BA06-4872347C5203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87" name="Freeform 101">
                <a:extLst>
                  <a:ext uri="{FF2B5EF4-FFF2-40B4-BE49-F238E27FC236}">
                    <a16:creationId xmlns:a16="http://schemas.microsoft.com/office/drawing/2014/main" id="{F4AF596E-4A19-4622-B6D9-AC5003F3D8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E51C227D-EAA2-4880-95B8-E8F674E7955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89" name="Rechte verbindingslijn 388">
                <a:extLst>
                  <a:ext uri="{FF2B5EF4-FFF2-40B4-BE49-F238E27FC236}">
                    <a16:creationId xmlns:a16="http://schemas.microsoft.com/office/drawing/2014/main" id="{6A5EC766-A5CB-4AAF-BCB5-14FC032D3F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65" name="Rechthoek 364">
              <a:extLst>
                <a:ext uri="{FF2B5EF4-FFF2-40B4-BE49-F238E27FC236}">
                  <a16:creationId xmlns:a16="http://schemas.microsoft.com/office/drawing/2014/main" id="{23850446-7DC4-45A8-B936-F3BD3512E216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7CF30E90-8BE6-459B-8081-797DD73D74C3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67" name="Rechte verbindingslijn 366">
              <a:extLst>
                <a:ext uri="{FF2B5EF4-FFF2-40B4-BE49-F238E27FC236}">
                  <a16:creationId xmlns:a16="http://schemas.microsoft.com/office/drawing/2014/main" id="{2B03E53E-F02F-4CD2-B2D8-5611CCC8D4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68" name="Rechte verbindingslijn 367">
              <a:extLst>
                <a:ext uri="{FF2B5EF4-FFF2-40B4-BE49-F238E27FC236}">
                  <a16:creationId xmlns:a16="http://schemas.microsoft.com/office/drawing/2014/main" id="{7DB6C73A-3B41-4DCF-8715-60DAF0B8FF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B05F7813-4AB0-414F-AC0E-C7B12DFC935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0" name="Rechte verbindingslijn 369">
              <a:extLst>
                <a:ext uri="{FF2B5EF4-FFF2-40B4-BE49-F238E27FC236}">
                  <a16:creationId xmlns:a16="http://schemas.microsoft.com/office/drawing/2014/main" id="{A0DA49FF-258E-4DAA-81FF-2EF2DCD546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71" name="Ovaal 370">
              <a:extLst>
                <a:ext uri="{FF2B5EF4-FFF2-40B4-BE49-F238E27FC236}">
                  <a16:creationId xmlns:a16="http://schemas.microsoft.com/office/drawing/2014/main" id="{FE759E15-8425-46B4-9B04-03378269838B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3BFFB813-54A3-4416-9E39-5EE42B84F28E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73" name="Groep 372">
              <a:extLst>
                <a:ext uri="{FF2B5EF4-FFF2-40B4-BE49-F238E27FC236}">
                  <a16:creationId xmlns:a16="http://schemas.microsoft.com/office/drawing/2014/main" id="{8AC9CDA0-586A-4A6C-AAC5-959C3D11ABD9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84" name="Rechthoek 383">
                <a:extLst>
                  <a:ext uri="{FF2B5EF4-FFF2-40B4-BE49-F238E27FC236}">
                    <a16:creationId xmlns:a16="http://schemas.microsoft.com/office/drawing/2014/main" id="{20926BB7-2189-4385-BDB5-6668DCBFE3D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85" name="Rechte verbindingslijn 384">
                <a:extLst>
                  <a:ext uri="{FF2B5EF4-FFF2-40B4-BE49-F238E27FC236}">
                    <a16:creationId xmlns:a16="http://schemas.microsoft.com/office/drawing/2014/main" id="{D06823F2-A226-40FC-A450-E783EE7E25E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86" name="Gelijkbenige driehoek 385">
                <a:extLst>
                  <a:ext uri="{FF2B5EF4-FFF2-40B4-BE49-F238E27FC236}">
                    <a16:creationId xmlns:a16="http://schemas.microsoft.com/office/drawing/2014/main" id="{D9F98FC8-E6B9-4E87-B175-9D174214AB7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4" name="Groep 373">
              <a:extLst>
                <a:ext uri="{FF2B5EF4-FFF2-40B4-BE49-F238E27FC236}">
                  <a16:creationId xmlns:a16="http://schemas.microsoft.com/office/drawing/2014/main" id="{8D5CE71D-B55E-4A80-834A-D2710D3F725E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78" name="Rechthoek 377">
                <a:extLst>
                  <a:ext uri="{FF2B5EF4-FFF2-40B4-BE49-F238E27FC236}">
                    <a16:creationId xmlns:a16="http://schemas.microsoft.com/office/drawing/2014/main" id="{2E6D9B0C-884A-4468-8999-A094275C37B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" name="Ovaal 378">
                <a:extLst>
                  <a:ext uri="{FF2B5EF4-FFF2-40B4-BE49-F238E27FC236}">
                    <a16:creationId xmlns:a16="http://schemas.microsoft.com/office/drawing/2014/main" id="{3C3A2645-0516-4C36-A09B-15ABC3F1CD2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Vrije vorm: vorm 379">
                <a:extLst>
                  <a:ext uri="{FF2B5EF4-FFF2-40B4-BE49-F238E27FC236}">
                    <a16:creationId xmlns:a16="http://schemas.microsoft.com/office/drawing/2014/main" id="{F4D02378-C2CD-4C9E-A83D-9B3956B25DA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Rechthoek: afgeronde hoeken 380">
                <a:extLst>
                  <a:ext uri="{FF2B5EF4-FFF2-40B4-BE49-F238E27FC236}">
                    <a16:creationId xmlns:a16="http://schemas.microsoft.com/office/drawing/2014/main" id="{228C8CB9-CDBD-437F-8287-D88E268799A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82" name="Rechte verbindingslijn 381">
                <a:extLst>
                  <a:ext uri="{FF2B5EF4-FFF2-40B4-BE49-F238E27FC236}">
                    <a16:creationId xmlns:a16="http://schemas.microsoft.com/office/drawing/2014/main" id="{F72464C4-1ED6-4F99-ABE9-CD194F5973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4C24ADB9-DAB4-45E1-AFE7-213ED83B47D6}"/>
                  </a:ext>
                </a:extLst>
              </p:cNvPr>
              <p:cNvCxnSpPr>
                <a:cxnSpLocks/>
                <a:stCxn id="381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75" name="Ovaal 374">
              <a:extLst>
                <a:ext uri="{FF2B5EF4-FFF2-40B4-BE49-F238E27FC236}">
                  <a16:creationId xmlns:a16="http://schemas.microsoft.com/office/drawing/2014/main" id="{163FF454-F9DD-4119-9D29-9D6B62854375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600CA457-966A-41EE-84B3-B50B686D148D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7" name="Rechte verbindingslijn 376">
              <a:extLst>
                <a:ext uri="{FF2B5EF4-FFF2-40B4-BE49-F238E27FC236}">
                  <a16:creationId xmlns:a16="http://schemas.microsoft.com/office/drawing/2014/main" id="{C703DCEE-48BC-42FA-939F-BDB1AE203D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18CC322F-651E-724C-9F3D-2A5504C48B97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7299E80B-3288-644E-83AE-6AAFDAF1A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DDBB335D-D886-DD43-B8C3-AC49F064E5A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1178F715-B3EE-9242-89F8-93E14855458D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143" name="Ovaal 349">
              <a:extLst>
                <a:ext uri="{FF2B5EF4-FFF2-40B4-BE49-F238E27FC236}">
                  <a16:creationId xmlns:a16="http://schemas.microsoft.com/office/drawing/2014/main" id="{B321F878-3910-F54C-8092-C24E9925F248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44" name="Rechthoek 350">
              <a:extLst>
                <a:ext uri="{FF2B5EF4-FFF2-40B4-BE49-F238E27FC236}">
                  <a16:creationId xmlns:a16="http://schemas.microsoft.com/office/drawing/2014/main" id="{D9DC1325-44C5-7F4E-8CA6-997396447213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145" name="Ovaal 351">
              <a:extLst>
                <a:ext uri="{FF2B5EF4-FFF2-40B4-BE49-F238E27FC236}">
                  <a16:creationId xmlns:a16="http://schemas.microsoft.com/office/drawing/2014/main" id="{E589E12C-1693-AA45-AA9F-C662F2803331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46" name="Ovaal 352">
              <a:extLst>
                <a:ext uri="{FF2B5EF4-FFF2-40B4-BE49-F238E27FC236}">
                  <a16:creationId xmlns:a16="http://schemas.microsoft.com/office/drawing/2014/main" id="{F120797A-54B5-364A-9E5D-9827A138D675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7" name="Rechthoek 353">
              <a:extLst>
                <a:ext uri="{FF2B5EF4-FFF2-40B4-BE49-F238E27FC236}">
                  <a16:creationId xmlns:a16="http://schemas.microsoft.com/office/drawing/2014/main" id="{BDEC5D15-812A-EC42-91C7-2C38C1E5831A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148" name="Meer informatie">
              <a:extLst>
                <a:ext uri="{FF2B5EF4-FFF2-40B4-BE49-F238E27FC236}">
                  <a16:creationId xmlns:a16="http://schemas.microsoft.com/office/drawing/2014/main" id="{3F6E6815-52A3-AE41-B1F8-219916D7C374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66" name="Freeform 101">
                <a:extLst>
                  <a:ext uri="{FF2B5EF4-FFF2-40B4-BE49-F238E27FC236}">
                    <a16:creationId xmlns:a16="http://schemas.microsoft.com/office/drawing/2014/main" id="{5FE37A7F-8BC2-D54E-AD53-03A6FFBD3A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67" name="Rechthoek 424">
                <a:extLst>
                  <a:ext uri="{FF2B5EF4-FFF2-40B4-BE49-F238E27FC236}">
                    <a16:creationId xmlns:a16="http://schemas.microsoft.com/office/drawing/2014/main" id="{4495A01A-EEF1-3D48-A826-44B8C1939CC9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68" name="Rechte verbindingslijn 425">
                <a:extLst>
                  <a:ext uri="{FF2B5EF4-FFF2-40B4-BE49-F238E27FC236}">
                    <a16:creationId xmlns:a16="http://schemas.microsoft.com/office/drawing/2014/main" id="{C461BF3A-B040-8643-8804-2FBCCE5E461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49" name="Rechthoek 355">
              <a:extLst>
                <a:ext uri="{FF2B5EF4-FFF2-40B4-BE49-F238E27FC236}">
                  <a16:creationId xmlns:a16="http://schemas.microsoft.com/office/drawing/2014/main" id="{C6B8B958-DF0C-F344-8735-EA92302E685A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150" name="Ovaal 356">
              <a:extLst>
                <a:ext uri="{FF2B5EF4-FFF2-40B4-BE49-F238E27FC236}">
                  <a16:creationId xmlns:a16="http://schemas.microsoft.com/office/drawing/2014/main" id="{4B31E6C7-BEE0-8642-AC96-B3F5F5D796EF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357">
              <a:extLst>
                <a:ext uri="{FF2B5EF4-FFF2-40B4-BE49-F238E27FC236}">
                  <a16:creationId xmlns:a16="http://schemas.microsoft.com/office/drawing/2014/main" id="{7B697922-5EE5-E245-B533-7996D1BF87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52" name="Groep 358">
              <a:extLst>
                <a:ext uri="{FF2B5EF4-FFF2-40B4-BE49-F238E27FC236}">
                  <a16:creationId xmlns:a16="http://schemas.microsoft.com/office/drawing/2014/main" id="{6A8E7EFA-B8BB-D247-8CA2-02A77AAFB3C1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13" name="Rechthoek 371">
                <a:extLst>
                  <a:ext uri="{FF2B5EF4-FFF2-40B4-BE49-F238E27FC236}">
                    <a16:creationId xmlns:a16="http://schemas.microsoft.com/office/drawing/2014/main" id="{F933DD80-3BA4-AD4C-BBD2-B6AA2B1BC669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14" name="Rechte verbindingslijn 372">
                <a:extLst>
                  <a:ext uri="{FF2B5EF4-FFF2-40B4-BE49-F238E27FC236}">
                    <a16:creationId xmlns:a16="http://schemas.microsoft.com/office/drawing/2014/main" id="{08A248F7-1941-EA41-B67E-4020362389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Rechte verbindingslijn 373">
                <a:extLst>
                  <a:ext uri="{FF2B5EF4-FFF2-40B4-BE49-F238E27FC236}">
                    <a16:creationId xmlns:a16="http://schemas.microsoft.com/office/drawing/2014/main" id="{A79454C9-3A97-A240-B666-3EA3789FC07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Rechthoek 374">
                <a:extLst>
                  <a:ext uri="{FF2B5EF4-FFF2-40B4-BE49-F238E27FC236}">
                    <a16:creationId xmlns:a16="http://schemas.microsoft.com/office/drawing/2014/main" id="{9825E833-34A8-554A-9319-62FF376B39C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7" name="Groep 375">
                <a:extLst>
                  <a:ext uri="{FF2B5EF4-FFF2-40B4-BE49-F238E27FC236}">
                    <a16:creationId xmlns:a16="http://schemas.microsoft.com/office/drawing/2014/main" id="{EEA09AFB-CEA2-D946-B0F7-AC524B930FA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57" name="Groep 414">
                  <a:extLst>
                    <a:ext uri="{FF2B5EF4-FFF2-40B4-BE49-F238E27FC236}">
                      <a16:creationId xmlns:a16="http://schemas.microsoft.com/office/drawing/2014/main" id="{5E56CE56-0BBC-2041-A035-ACD32D169E7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61" name="Rechte verbindingslijn 418">
                    <a:extLst>
                      <a:ext uri="{FF2B5EF4-FFF2-40B4-BE49-F238E27FC236}">
                        <a16:creationId xmlns:a16="http://schemas.microsoft.com/office/drawing/2014/main" id="{9CD28309-35AE-B94F-AE53-79BF4314D8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2" name="Rechte verbindingslijn 419">
                    <a:extLst>
                      <a:ext uri="{FF2B5EF4-FFF2-40B4-BE49-F238E27FC236}">
                        <a16:creationId xmlns:a16="http://schemas.microsoft.com/office/drawing/2014/main" id="{707D0350-EA75-9242-A472-161F862CC1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3" name="Rechte verbindingslijn 420">
                    <a:extLst>
                      <a:ext uri="{FF2B5EF4-FFF2-40B4-BE49-F238E27FC236}">
                        <a16:creationId xmlns:a16="http://schemas.microsoft.com/office/drawing/2014/main" id="{C97A2F1D-4186-6F4E-921F-482934838D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421">
                    <a:extLst>
                      <a:ext uri="{FF2B5EF4-FFF2-40B4-BE49-F238E27FC236}">
                        <a16:creationId xmlns:a16="http://schemas.microsoft.com/office/drawing/2014/main" id="{B1DBDA9F-57D6-5246-938A-1353916C73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5" name="Rechte verbindingslijn 422">
                    <a:extLst>
                      <a:ext uri="{FF2B5EF4-FFF2-40B4-BE49-F238E27FC236}">
                        <a16:creationId xmlns:a16="http://schemas.microsoft.com/office/drawing/2014/main" id="{CCF8D7B1-C0BA-B043-BF55-A5A6C27D34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58" name="Groep 415">
                  <a:extLst>
                    <a:ext uri="{FF2B5EF4-FFF2-40B4-BE49-F238E27FC236}">
                      <a16:creationId xmlns:a16="http://schemas.microsoft.com/office/drawing/2014/main" id="{1531EE36-4262-B042-8D53-43BB324F873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9" name="Rechthoek 416">
                    <a:extLst>
                      <a:ext uri="{FF2B5EF4-FFF2-40B4-BE49-F238E27FC236}">
                        <a16:creationId xmlns:a16="http://schemas.microsoft.com/office/drawing/2014/main" id="{66BC4877-29DC-F743-BE2F-91635E147C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0" name="Pijl: punthaak 417">
                    <a:extLst>
                      <a:ext uri="{FF2B5EF4-FFF2-40B4-BE49-F238E27FC236}">
                        <a16:creationId xmlns:a16="http://schemas.microsoft.com/office/drawing/2014/main" id="{A61CF277-FEF6-3E49-A6B8-97DC1038DF9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18" name="Groep 376">
                <a:extLst>
                  <a:ext uri="{FF2B5EF4-FFF2-40B4-BE49-F238E27FC236}">
                    <a16:creationId xmlns:a16="http://schemas.microsoft.com/office/drawing/2014/main" id="{18535CBF-20D4-3441-8BA8-A9763D4F01A3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48" name="Groep 405">
                  <a:extLst>
                    <a:ext uri="{FF2B5EF4-FFF2-40B4-BE49-F238E27FC236}">
                      <a16:creationId xmlns:a16="http://schemas.microsoft.com/office/drawing/2014/main" id="{6EA73787-0634-AF4C-A50D-ECB6894E1FE1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52" name="Rechte verbindingslijn 409">
                    <a:extLst>
                      <a:ext uri="{FF2B5EF4-FFF2-40B4-BE49-F238E27FC236}">
                        <a16:creationId xmlns:a16="http://schemas.microsoft.com/office/drawing/2014/main" id="{6E57BFBC-0EDE-4D41-B1F6-BF2F149ADE7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3" name="Rechte verbindingslijn 410">
                    <a:extLst>
                      <a:ext uri="{FF2B5EF4-FFF2-40B4-BE49-F238E27FC236}">
                        <a16:creationId xmlns:a16="http://schemas.microsoft.com/office/drawing/2014/main" id="{1ECC0213-7BFD-834F-A6DE-FDA419023F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4" name="Rechte verbindingslijn 411">
                    <a:extLst>
                      <a:ext uri="{FF2B5EF4-FFF2-40B4-BE49-F238E27FC236}">
                        <a16:creationId xmlns:a16="http://schemas.microsoft.com/office/drawing/2014/main" id="{AC5F745D-696D-7443-B537-A61E779E90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5" name="Rechte verbindingslijn 412">
                    <a:extLst>
                      <a:ext uri="{FF2B5EF4-FFF2-40B4-BE49-F238E27FC236}">
                        <a16:creationId xmlns:a16="http://schemas.microsoft.com/office/drawing/2014/main" id="{C5C5A19A-4475-CC43-A576-51B0CFDC38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6" name="Rechte verbindingslijn 413">
                    <a:extLst>
                      <a:ext uri="{FF2B5EF4-FFF2-40B4-BE49-F238E27FC236}">
                        <a16:creationId xmlns:a16="http://schemas.microsoft.com/office/drawing/2014/main" id="{CA49FFF1-1226-C54E-BADB-9B03F5CD7E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49" name="Groep 406">
                  <a:extLst>
                    <a:ext uri="{FF2B5EF4-FFF2-40B4-BE49-F238E27FC236}">
                      <a16:creationId xmlns:a16="http://schemas.microsoft.com/office/drawing/2014/main" id="{89B73D61-9DED-3447-AC3D-791EB566B91A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50" name="Rechthoek 407">
                    <a:extLst>
                      <a:ext uri="{FF2B5EF4-FFF2-40B4-BE49-F238E27FC236}">
                        <a16:creationId xmlns:a16="http://schemas.microsoft.com/office/drawing/2014/main" id="{65D81367-7AEF-3B43-BB6A-845F501762A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1" name="Pijl: punthaak 408">
                    <a:extLst>
                      <a:ext uri="{FF2B5EF4-FFF2-40B4-BE49-F238E27FC236}">
                        <a16:creationId xmlns:a16="http://schemas.microsoft.com/office/drawing/2014/main" id="{AEEFAEA3-9375-384B-B52B-029EBBF1171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19" name="Rechte verbindingslijn 377">
                <a:extLst>
                  <a:ext uri="{FF2B5EF4-FFF2-40B4-BE49-F238E27FC236}">
                    <a16:creationId xmlns:a16="http://schemas.microsoft.com/office/drawing/2014/main" id="{62B530A2-0A67-CF46-8F7C-7054C63B39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20" name="Rechte verbindingslijn 378">
                <a:extLst>
                  <a:ext uri="{FF2B5EF4-FFF2-40B4-BE49-F238E27FC236}">
                    <a16:creationId xmlns:a16="http://schemas.microsoft.com/office/drawing/2014/main" id="{3E2DFAE5-6E01-3641-B78A-310BAC565D3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21" name="Groep 379">
                <a:extLst>
                  <a:ext uri="{FF2B5EF4-FFF2-40B4-BE49-F238E27FC236}">
                    <a16:creationId xmlns:a16="http://schemas.microsoft.com/office/drawing/2014/main" id="{C9771406-C36E-7F41-9FA1-9F869002E05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36" name="Rechthoek 394">
                  <a:extLst>
                    <a:ext uri="{FF2B5EF4-FFF2-40B4-BE49-F238E27FC236}">
                      <a16:creationId xmlns:a16="http://schemas.microsoft.com/office/drawing/2014/main" id="{C9C4FB7B-226F-844F-BE84-62686827473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7" name="Groep 395">
                  <a:extLst>
                    <a:ext uri="{FF2B5EF4-FFF2-40B4-BE49-F238E27FC236}">
                      <a16:creationId xmlns:a16="http://schemas.microsoft.com/office/drawing/2014/main" id="{2FB4178A-75A0-334E-AD41-648FA04F0D8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38" name="Groep 396">
                    <a:extLst>
                      <a:ext uri="{FF2B5EF4-FFF2-40B4-BE49-F238E27FC236}">
                        <a16:creationId xmlns:a16="http://schemas.microsoft.com/office/drawing/2014/main" id="{D0968D6A-7355-F94F-94F3-3A79BC1DCDB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42" name="Rechte verbindingslijn 400">
                      <a:extLst>
                        <a:ext uri="{FF2B5EF4-FFF2-40B4-BE49-F238E27FC236}">
                          <a16:creationId xmlns:a16="http://schemas.microsoft.com/office/drawing/2014/main" id="{AFF71DB1-67D2-F043-9AA1-5277D81494C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3" name="Rechte verbindingslijn 401">
                      <a:extLst>
                        <a:ext uri="{FF2B5EF4-FFF2-40B4-BE49-F238E27FC236}">
                          <a16:creationId xmlns:a16="http://schemas.microsoft.com/office/drawing/2014/main" id="{DB5BF969-3528-8E4F-A8F7-452B08C2D67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4" name="Rechte verbindingslijn 402">
                      <a:extLst>
                        <a:ext uri="{FF2B5EF4-FFF2-40B4-BE49-F238E27FC236}">
                          <a16:creationId xmlns:a16="http://schemas.microsoft.com/office/drawing/2014/main" id="{23CEBD53-C646-6A43-8184-1FAAAB6F745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5" name="Rechte verbindingslijn 403">
                      <a:extLst>
                        <a:ext uri="{FF2B5EF4-FFF2-40B4-BE49-F238E27FC236}">
                          <a16:creationId xmlns:a16="http://schemas.microsoft.com/office/drawing/2014/main" id="{71BC394A-CFA8-1B45-805C-1EDF312D36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6" name="Rechte verbindingslijn 404">
                      <a:extLst>
                        <a:ext uri="{FF2B5EF4-FFF2-40B4-BE49-F238E27FC236}">
                          <a16:creationId xmlns:a16="http://schemas.microsoft.com/office/drawing/2014/main" id="{21644864-0EF3-E54E-92BA-AEF167CC75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39" name="Groep 397">
                    <a:extLst>
                      <a:ext uri="{FF2B5EF4-FFF2-40B4-BE49-F238E27FC236}">
                        <a16:creationId xmlns:a16="http://schemas.microsoft.com/office/drawing/2014/main" id="{2B074A9D-27EE-4E47-8B93-C1D56E7944E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0" name="Rechthoek 398">
                      <a:extLst>
                        <a:ext uri="{FF2B5EF4-FFF2-40B4-BE49-F238E27FC236}">
                          <a16:creationId xmlns:a16="http://schemas.microsoft.com/office/drawing/2014/main" id="{9E257C4C-926A-4642-B922-1FE370FC0DA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1" name="Pijl: punthaak 399">
                      <a:extLst>
                        <a:ext uri="{FF2B5EF4-FFF2-40B4-BE49-F238E27FC236}">
                          <a16:creationId xmlns:a16="http://schemas.microsoft.com/office/drawing/2014/main" id="{E1110512-C51D-7040-BF10-24158A74372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2" name="Groep 380">
                <a:extLst>
                  <a:ext uri="{FF2B5EF4-FFF2-40B4-BE49-F238E27FC236}">
                    <a16:creationId xmlns:a16="http://schemas.microsoft.com/office/drawing/2014/main" id="{841AF5DF-9760-094F-8C9A-F61141FD8340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25" name="Rechthoek 383">
                  <a:extLst>
                    <a:ext uri="{FF2B5EF4-FFF2-40B4-BE49-F238E27FC236}">
                      <a16:creationId xmlns:a16="http://schemas.microsoft.com/office/drawing/2014/main" id="{C9B26875-36DA-A740-895A-2F46F0DE38DB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26" name="Groep 384">
                  <a:extLst>
                    <a:ext uri="{FF2B5EF4-FFF2-40B4-BE49-F238E27FC236}">
                      <a16:creationId xmlns:a16="http://schemas.microsoft.com/office/drawing/2014/main" id="{3971FA74-6C03-B84D-8BE0-D00112DE3FB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27" name="Groep 385">
                    <a:extLst>
                      <a:ext uri="{FF2B5EF4-FFF2-40B4-BE49-F238E27FC236}">
                        <a16:creationId xmlns:a16="http://schemas.microsoft.com/office/drawing/2014/main" id="{86653723-8FFD-C041-BA92-0584A9DCCC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31" name="Rechte verbindingslijn 389">
                      <a:extLst>
                        <a:ext uri="{FF2B5EF4-FFF2-40B4-BE49-F238E27FC236}">
                          <a16:creationId xmlns:a16="http://schemas.microsoft.com/office/drawing/2014/main" id="{A20B0CAA-7B5D-1640-B93D-0D9E1CDD89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2" name="Rechte verbindingslijn 390">
                      <a:extLst>
                        <a:ext uri="{FF2B5EF4-FFF2-40B4-BE49-F238E27FC236}">
                          <a16:creationId xmlns:a16="http://schemas.microsoft.com/office/drawing/2014/main" id="{B0457F65-31F2-2F42-BEA5-125DB4B815C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3" name="Rechte verbindingslijn 391">
                      <a:extLst>
                        <a:ext uri="{FF2B5EF4-FFF2-40B4-BE49-F238E27FC236}">
                          <a16:creationId xmlns:a16="http://schemas.microsoft.com/office/drawing/2014/main" id="{9A2D45F8-8E73-584D-8591-4BCDE24B88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4" name="Rechte verbindingslijn 392">
                      <a:extLst>
                        <a:ext uri="{FF2B5EF4-FFF2-40B4-BE49-F238E27FC236}">
                          <a16:creationId xmlns:a16="http://schemas.microsoft.com/office/drawing/2014/main" id="{EAAB1C4C-4CD5-AE46-81DC-03315A3C38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5" name="Rechte verbindingslijn 393">
                      <a:extLst>
                        <a:ext uri="{FF2B5EF4-FFF2-40B4-BE49-F238E27FC236}">
                          <a16:creationId xmlns:a16="http://schemas.microsoft.com/office/drawing/2014/main" id="{0A9EDEB4-4768-2840-83E5-4271D8F466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28" name="Groep 386">
                    <a:extLst>
                      <a:ext uri="{FF2B5EF4-FFF2-40B4-BE49-F238E27FC236}">
                        <a16:creationId xmlns:a16="http://schemas.microsoft.com/office/drawing/2014/main" id="{2D083C75-ACAE-1B45-9B51-183A203C6EED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29" name="Rechthoek 387">
                      <a:extLst>
                        <a:ext uri="{FF2B5EF4-FFF2-40B4-BE49-F238E27FC236}">
                          <a16:creationId xmlns:a16="http://schemas.microsoft.com/office/drawing/2014/main" id="{4B9E6FB3-2C3D-AA4B-8D93-0DA68C20034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0" name="Pijl: punthaak 388">
                      <a:extLst>
                        <a:ext uri="{FF2B5EF4-FFF2-40B4-BE49-F238E27FC236}">
                          <a16:creationId xmlns:a16="http://schemas.microsoft.com/office/drawing/2014/main" id="{E2ED9ECC-3ED4-4F44-AC28-8D2811D5E4D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23" name="Rechthoek 381">
                <a:extLst>
                  <a:ext uri="{FF2B5EF4-FFF2-40B4-BE49-F238E27FC236}">
                    <a16:creationId xmlns:a16="http://schemas.microsoft.com/office/drawing/2014/main" id="{DD080C94-402D-1347-A5B8-6F677AAF2CD1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24" name="Rechthoek 382">
                <a:extLst>
                  <a:ext uri="{FF2B5EF4-FFF2-40B4-BE49-F238E27FC236}">
                    <a16:creationId xmlns:a16="http://schemas.microsoft.com/office/drawing/2014/main" id="{3808CC92-4E0C-E343-A548-99F009B983C1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153" name="Rechte verbindingslijn 359">
              <a:extLst>
                <a:ext uri="{FF2B5EF4-FFF2-40B4-BE49-F238E27FC236}">
                  <a16:creationId xmlns:a16="http://schemas.microsoft.com/office/drawing/2014/main" id="{BCE33880-2639-D94A-B6FD-475B274540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4" name="Rechthoek 360">
              <a:extLst>
                <a:ext uri="{FF2B5EF4-FFF2-40B4-BE49-F238E27FC236}">
                  <a16:creationId xmlns:a16="http://schemas.microsoft.com/office/drawing/2014/main" id="{33025085-E384-1F44-A990-BEE6CCEABC94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55" name="Ovaal 361">
              <a:extLst>
                <a:ext uri="{FF2B5EF4-FFF2-40B4-BE49-F238E27FC236}">
                  <a16:creationId xmlns:a16="http://schemas.microsoft.com/office/drawing/2014/main" id="{FEF190BD-E11C-EC45-A574-5E6D86178FE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6" name="Rechthoek 362">
              <a:extLst>
                <a:ext uri="{FF2B5EF4-FFF2-40B4-BE49-F238E27FC236}">
                  <a16:creationId xmlns:a16="http://schemas.microsoft.com/office/drawing/2014/main" id="{E2862DFB-E0F9-E148-B491-EEEFADF63612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163" name="Ovaal 363">
              <a:extLst>
                <a:ext uri="{FF2B5EF4-FFF2-40B4-BE49-F238E27FC236}">
                  <a16:creationId xmlns:a16="http://schemas.microsoft.com/office/drawing/2014/main" id="{B2917CF9-CB3A-FB4B-A1F6-80A720E7A75F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06" name="Rechthoek 364">
              <a:extLst>
                <a:ext uri="{FF2B5EF4-FFF2-40B4-BE49-F238E27FC236}">
                  <a16:creationId xmlns:a16="http://schemas.microsoft.com/office/drawing/2014/main" id="{9B8DFA55-6501-AC41-8A54-EA8973F3F0E7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07" name="Ovaal 365">
              <a:extLst>
                <a:ext uri="{FF2B5EF4-FFF2-40B4-BE49-F238E27FC236}">
                  <a16:creationId xmlns:a16="http://schemas.microsoft.com/office/drawing/2014/main" id="{9FC616BC-268B-0146-8F6C-6694317E3961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08" name="Rechthoek 366">
              <a:extLst>
                <a:ext uri="{FF2B5EF4-FFF2-40B4-BE49-F238E27FC236}">
                  <a16:creationId xmlns:a16="http://schemas.microsoft.com/office/drawing/2014/main" id="{47D8FCF9-7F1B-FD41-AF17-FDF6BF3978CC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09" name="Ovaal 367">
              <a:extLst>
                <a:ext uri="{FF2B5EF4-FFF2-40B4-BE49-F238E27FC236}">
                  <a16:creationId xmlns:a16="http://schemas.microsoft.com/office/drawing/2014/main" id="{D893A1AA-32ED-AE41-BEB6-75DAFBBA0B56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10" name="Rechthoek 368">
              <a:extLst>
                <a:ext uri="{FF2B5EF4-FFF2-40B4-BE49-F238E27FC236}">
                  <a16:creationId xmlns:a16="http://schemas.microsoft.com/office/drawing/2014/main" id="{CCDC3502-F557-4B40-9BEB-22C237D06970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11" name="Rechthoek 369">
              <a:extLst>
                <a:ext uri="{FF2B5EF4-FFF2-40B4-BE49-F238E27FC236}">
                  <a16:creationId xmlns:a16="http://schemas.microsoft.com/office/drawing/2014/main" id="{FB21761D-51FC-D143-BE4C-7DCD990350C0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12" name="Rechthoek 370">
              <a:extLst>
                <a:ext uri="{FF2B5EF4-FFF2-40B4-BE49-F238E27FC236}">
                  <a16:creationId xmlns:a16="http://schemas.microsoft.com/office/drawing/2014/main" id="{4A2697F6-81DC-194D-AE35-C583B0FA3E49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58" name="Picture 157">
            <a:extLst>
              <a:ext uri="{FF2B5EF4-FFF2-40B4-BE49-F238E27FC236}">
                <a16:creationId xmlns:a16="http://schemas.microsoft.com/office/drawing/2014/main" id="{74113070-1CA8-7741-BE79-EBEF886BD1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5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234784"/>
            <a:ext cx="12192000" cy="195628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478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114937" y="2666936"/>
            <a:ext cx="4571684" cy="139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GB" sz="6349" b="1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4999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015D-9613-42AB-9629-EF482BE1833F}" type="datetimeFigureOut">
              <a:rPr lang="en-GB" smtClean="0"/>
              <a:t>10/12/2019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4A5A-7E34-43CC-8CAE-086413E39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10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2559" y="-885712"/>
            <a:ext cx="262691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(50% / 50%)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CB00682-BB08-AD4F-98A4-6C9A22F48BA6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8" name="Rechte verbindingslijn 346">
              <a:extLst>
                <a:ext uri="{FF2B5EF4-FFF2-40B4-BE49-F238E27FC236}">
                  <a16:creationId xmlns:a16="http://schemas.microsoft.com/office/drawing/2014/main" id="{C0B3D485-8934-5445-9C2B-F3BC1818C2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09" name="Ovaal 347">
              <a:extLst>
                <a:ext uri="{FF2B5EF4-FFF2-40B4-BE49-F238E27FC236}">
                  <a16:creationId xmlns:a16="http://schemas.microsoft.com/office/drawing/2014/main" id="{A9A4AF61-D1C7-ED41-82B1-18B3263C18E8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0" name="Rechthoek 348">
              <a:extLst>
                <a:ext uri="{FF2B5EF4-FFF2-40B4-BE49-F238E27FC236}">
                  <a16:creationId xmlns:a16="http://schemas.microsoft.com/office/drawing/2014/main" id="{74DE15FF-6376-D34C-A992-55868494F318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1" name="Ovaal 349">
              <a:extLst>
                <a:ext uri="{FF2B5EF4-FFF2-40B4-BE49-F238E27FC236}">
                  <a16:creationId xmlns:a16="http://schemas.microsoft.com/office/drawing/2014/main" id="{E7FE59D4-AE2A-FA4E-854C-09C0DBA7E273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2" name="Rechthoek 350">
              <a:extLst>
                <a:ext uri="{FF2B5EF4-FFF2-40B4-BE49-F238E27FC236}">
                  <a16:creationId xmlns:a16="http://schemas.microsoft.com/office/drawing/2014/main" id="{0A8361F6-4902-B34B-90AA-D9A930A727E8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3" name="Ovaal 351">
              <a:extLst>
                <a:ext uri="{FF2B5EF4-FFF2-40B4-BE49-F238E27FC236}">
                  <a16:creationId xmlns:a16="http://schemas.microsoft.com/office/drawing/2014/main" id="{6DFBBA7A-4810-894D-AD54-2683E03F36D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4" name="Ovaal 352">
              <a:extLst>
                <a:ext uri="{FF2B5EF4-FFF2-40B4-BE49-F238E27FC236}">
                  <a16:creationId xmlns:a16="http://schemas.microsoft.com/office/drawing/2014/main" id="{BA421C2E-6B13-2041-9728-7AD7794A5747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5" name="Rechthoek 353">
              <a:extLst>
                <a:ext uri="{FF2B5EF4-FFF2-40B4-BE49-F238E27FC236}">
                  <a16:creationId xmlns:a16="http://schemas.microsoft.com/office/drawing/2014/main" id="{D153B81E-E293-D843-AD85-1CF48A498F3B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6" name="Meer informatie">
              <a:extLst>
                <a:ext uri="{FF2B5EF4-FFF2-40B4-BE49-F238E27FC236}">
                  <a16:creationId xmlns:a16="http://schemas.microsoft.com/office/drawing/2014/main" id="{456F9146-5991-B34E-974F-DEE0EE23336D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5" name="Freeform 101">
                <a:extLst>
                  <a:ext uri="{FF2B5EF4-FFF2-40B4-BE49-F238E27FC236}">
                    <a16:creationId xmlns:a16="http://schemas.microsoft.com/office/drawing/2014/main" id="{CADCC67C-06C9-3E4B-A5BF-4D1194176F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86" name="Rechthoek 424">
                <a:extLst>
                  <a:ext uri="{FF2B5EF4-FFF2-40B4-BE49-F238E27FC236}">
                    <a16:creationId xmlns:a16="http://schemas.microsoft.com/office/drawing/2014/main" id="{5D016D94-CF9E-084A-8FFD-1F27569F632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7" name="Rechte verbindingslijn 425">
                <a:extLst>
                  <a:ext uri="{FF2B5EF4-FFF2-40B4-BE49-F238E27FC236}">
                    <a16:creationId xmlns:a16="http://schemas.microsoft.com/office/drawing/2014/main" id="{DAAD05F1-9CD4-AA4F-B31C-71E79C00653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7" name="Rechthoek 355">
              <a:extLst>
                <a:ext uri="{FF2B5EF4-FFF2-40B4-BE49-F238E27FC236}">
                  <a16:creationId xmlns:a16="http://schemas.microsoft.com/office/drawing/2014/main" id="{ED8CE642-E546-814F-85D8-BE969DABD5A7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8" name="Ovaal 356">
              <a:extLst>
                <a:ext uri="{FF2B5EF4-FFF2-40B4-BE49-F238E27FC236}">
                  <a16:creationId xmlns:a16="http://schemas.microsoft.com/office/drawing/2014/main" id="{51628C66-7503-DD4B-853C-D2964FC68EEA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9" name="Rechte verbindingslijn 357">
              <a:extLst>
                <a:ext uri="{FF2B5EF4-FFF2-40B4-BE49-F238E27FC236}">
                  <a16:creationId xmlns:a16="http://schemas.microsoft.com/office/drawing/2014/main" id="{D67FABE3-B9DF-B04C-B7B5-BC595A25A4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0" name="Groep 358">
              <a:extLst>
                <a:ext uri="{FF2B5EF4-FFF2-40B4-BE49-F238E27FC236}">
                  <a16:creationId xmlns:a16="http://schemas.microsoft.com/office/drawing/2014/main" id="{7E95AAC6-6BC8-CD4F-9E95-2C918B83EDC6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3" name="Rechthoek 371">
                <a:extLst>
                  <a:ext uri="{FF2B5EF4-FFF2-40B4-BE49-F238E27FC236}">
                    <a16:creationId xmlns:a16="http://schemas.microsoft.com/office/drawing/2014/main" id="{F3994D09-E07A-A94E-8CCB-A1134D45AE8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4" name="Rechte verbindingslijn 372">
                <a:extLst>
                  <a:ext uri="{FF2B5EF4-FFF2-40B4-BE49-F238E27FC236}">
                    <a16:creationId xmlns:a16="http://schemas.microsoft.com/office/drawing/2014/main" id="{11BE409A-712E-C648-8D91-4CC37354A1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Rechte verbindingslijn 373">
                <a:extLst>
                  <a:ext uri="{FF2B5EF4-FFF2-40B4-BE49-F238E27FC236}">
                    <a16:creationId xmlns:a16="http://schemas.microsoft.com/office/drawing/2014/main" id="{23626E28-7638-6F4A-9C14-2229CDCA9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Rechthoek 374">
                <a:extLst>
                  <a:ext uri="{FF2B5EF4-FFF2-40B4-BE49-F238E27FC236}">
                    <a16:creationId xmlns:a16="http://schemas.microsoft.com/office/drawing/2014/main" id="{D4D53E7F-372A-804E-B189-DE137D0C8D7D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7" name="Groep 375">
                <a:extLst>
                  <a:ext uri="{FF2B5EF4-FFF2-40B4-BE49-F238E27FC236}">
                    <a16:creationId xmlns:a16="http://schemas.microsoft.com/office/drawing/2014/main" id="{00DBB771-19E0-524B-A2B4-D03C2D2C902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6" name="Groep 414">
                  <a:extLst>
                    <a:ext uri="{FF2B5EF4-FFF2-40B4-BE49-F238E27FC236}">
                      <a16:creationId xmlns:a16="http://schemas.microsoft.com/office/drawing/2014/main" id="{DE395EC3-1955-AD47-9B0C-4177A9817356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0" name="Rechte verbindingslijn 418">
                    <a:extLst>
                      <a:ext uri="{FF2B5EF4-FFF2-40B4-BE49-F238E27FC236}">
                        <a16:creationId xmlns:a16="http://schemas.microsoft.com/office/drawing/2014/main" id="{4E1709F9-6369-2C4F-803A-F6FAE6D8D1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19">
                    <a:extLst>
                      <a:ext uri="{FF2B5EF4-FFF2-40B4-BE49-F238E27FC236}">
                        <a16:creationId xmlns:a16="http://schemas.microsoft.com/office/drawing/2014/main" id="{D72046E0-2CE6-D246-9375-DD1D8BE2DF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2" name="Rechte verbindingslijn 420">
                    <a:extLst>
                      <a:ext uri="{FF2B5EF4-FFF2-40B4-BE49-F238E27FC236}">
                        <a16:creationId xmlns:a16="http://schemas.microsoft.com/office/drawing/2014/main" id="{7608DB02-378A-5E43-B4C4-C367A08E45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3" name="Rechte verbindingslijn 421">
                    <a:extLst>
                      <a:ext uri="{FF2B5EF4-FFF2-40B4-BE49-F238E27FC236}">
                        <a16:creationId xmlns:a16="http://schemas.microsoft.com/office/drawing/2014/main" id="{53D12289-B81B-B24E-8940-0031252C28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22">
                    <a:extLst>
                      <a:ext uri="{FF2B5EF4-FFF2-40B4-BE49-F238E27FC236}">
                        <a16:creationId xmlns:a16="http://schemas.microsoft.com/office/drawing/2014/main" id="{25A0C90F-923C-DA4E-A226-861335CF01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7" name="Groep 415">
                  <a:extLst>
                    <a:ext uri="{FF2B5EF4-FFF2-40B4-BE49-F238E27FC236}">
                      <a16:creationId xmlns:a16="http://schemas.microsoft.com/office/drawing/2014/main" id="{4F64627C-6A5A-4449-ABFF-5E7A4678F74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8" name="Rechthoek 416">
                    <a:extLst>
                      <a:ext uri="{FF2B5EF4-FFF2-40B4-BE49-F238E27FC236}">
                        <a16:creationId xmlns:a16="http://schemas.microsoft.com/office/drawing/2014/main" id="{20D89EAB-26A7-6942-BB45-DC43EBF86A0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9" name="Pijl: punthaak 417">
                    <a:extLst>
                      <a:ext uri="{FF2B5EF4-FFF2-40B4-BE49-F238E27FC236}">
                        <a16:creationId xmlns:a16="http://schemas.microsoft.com/office/drawing/2014/main" id="{1E7125C9-435F-2648-969F-ED78504BA2B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38" name="Groep 376">
                <a:extLst>
                  <a:ext uri="{FF2B5EF4-FFF2-40B4-BE49-F238E27FC236}">
                    <a16:creationId xmlns:a16="http://schemas.microsoft.com/office/drawing/2014/main" id="{57C89885-8CF4-9545-8A1D-D8C1693B6F3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7" name="Groep 405">
                  <a:extLst>
                    <a:ext uri="{FF2B5EF4-FFF2-40B4-BE49-F238E27FC236}">
                      <a16:creationId xmlns:a16="http://schemas.microsoft.com/office/drawing/2014/main" id="{6316F91A-D8C8-494B-B6A3-078A1585DD7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1" name="Rechte verbindingslijn 409">
                    <a:extLst>
                      <a:ext uri="{FF2B5EF4-FFF2-40B4-BE49-F238E27FC236}">
                        <a16:creationId xmlns:a16="http://schemas.microsoft.com/office/drawing/2014/main" id="{18ECFFEC-DC91-5B42-B98A-5F365F462E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0">
                    <a:extLst>
                      <a:ext uri="{FF2B5EF4-FFF2-40B4-BE49-F238E27FC236}">
                        <a16:creationId xmlns:a16="http://schemas.microsoft.com/office/drawing/2014/main" id="{8F6DA9F1-D4D9-6B47-904B-92E8DCBF80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3" name="Rechte verbindingslijn 411">
                    <a:extLst>
                      <a:ext uri="{FF2B5EF4-FFF2-40B4-BE49-F238E27FC236}">
                        <a16:creationId xmlns:a16="http://schemas.microsoft.com/office/drawing/2014/main" id="{AB0E4BCD-7540-FA48-B87E-EBCC6511A9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4" name="Rechte verbindingslijn 412">
                    <a:extLst>
                      <a:ext uri="{FF2B5EF4-FFF2-40B4-BE49-F238E27FC236}">
                        <a16:creationId xmlns:a16="http://schemas.microsoft.com/office/drawing/2014/main" id="{A0AF0080-B871-5141-B73E-1262C18464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3">
                    <a:extLst>
                      <a:ext uri="{FF2B5EF4-FFF2-40B4-BE49-F238E27FC236}">
                        <a16:creationId xmlns:a16="http://schemas.microsoft.com/office/drawing/2014/main" id="{E7B764CF-A94C-984F-9863-264AE8292C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8" name="Groep 406">
                  <a:extLst>
                    <a:ext uri="{FF2B5EF4-FFF2-40B4-BE49-F238E27FC236}">
                      <a16:creationId xmlns:a16="http://schemas.microsoft.com/office/drawing/2014/main" id="{46242D9C-BA38-914B-BB93-AA43882FF3C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9" name="Rechthoek 407">
                    <a:extLst>
                      <a:ext uri="{FF2B5EF4-FFF2-40B4-BE49-F238E27FC236}">
                        <a16:creationId xmlns:a16="http://schemas.microsoft.com/office/drawing/2014/main" id="{0D80FCB8-D905-8E41-8449-4D0AEA2DEF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0" name="Pijl: punthaak 408">
                    <a:extLst>
                      <a:ext uri="{FF2B5EF4-FFF2-40B4-BE49-F238E27FC236}">
                        <a16:creationId xmlns:a16="http://schemas.microsoft.com/office/drawing/2014/main" id="{19948271-8062-6E4F-9343-68C31DA54F5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39" name="Rechte verbindingslijn 377">
                <a:extLst>
                  <a:ext uri="{FF2B5EF4-FFF2-40B4-BE49-F238E27FC236}">
                    <a16:creationId xmlns:a16="http://schemas.microsoft.com/office/drawing/2014/main" id="{98906607-6EB7-9D4D-8909-717E139A98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0" name="Rechte verbindingslijn 378">
                <a:extLst>
                  <a:ext uri="{FF2B5EF4-FFF2-40B4-BE49-F238E27FC236}">
                    <a16:creationId xmlns:a16="http://schemas.microsoft.com/office/drawing/2014/main" id="{F8CAE799-67C6-924F-9DFF-77BF763E0B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1" name="Groep 379">
                <a:extLst>
                  <a:ext uri="{FF2B5EF4-FFF2-40B4-BE49-F238E27FC236}">
                    <a16:creationId xmlns:a16="http://schemas.microsoft.com/office/drawing/2014/main" id="{997B6C1F-D31E-0147-85D8-73861BDA79A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6" name="Rechthoek 394">
                  <a:extLst>
                    <a:ext uri="{FF2B5EF4-FFF2-40B4-BE49-F238E27FC236}">
                      <a16:creationId xmlns:a16="http://schemas.microsoft.com/office/drawing/2014/main" id="{ABBC9CB5-DF84-D049-A8E2-6E091079B2A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7" name="Groep 395">
                  <a:extLst>
                    <a:ext uri="{FF2B5EF4-FFF2-40B4-BE49-F238E27FC236}">
                      <a16:creationId xmlns:a16="http://schemas.microsoft.com/office/drawing/2014/main" id="{130124C8-A741-1341-AC10-9E493DE6C7F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8" name="Groep 396">
                    <a:extLst>
                      <a:ext uri="{FF2B5EF4-FFF2-40B4-BE49-F238E27FC236}">
                        <a16:creationId xmlns:a16="http://schemas.microsoft.com/office/drawing/2014/main" id="{8E1ED4A1-51E8-FA41-B05F-1017BA4F437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2" name="Rechte verbindingslijn 400">
                      <a:extLst>
                        <a:ext uri="{FF2B5EF4-FFF2-40B4-BE49-F238E27FC236}">
                          <a16:creationId xmlns:a16="http://schemas.microsoft.com/office/drawing/2014/main" id="{C3D4C262-D35D-1C4D-804E-2CCD5C119A3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1">
                      <a:extLst>
                        <a:ext uri="{FF2B5EF4-FFF2-40B4-BE49-F238E27FC236}">
                          <a16:creationId xmlns:a16="http://schemas.microsoft.com/office/drawing/2014/main" id="{7A11F522-A358-3442-95B2-D54016A4392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4" name="Rechte verbindingslijn 402">
                      <a:extLst>
                        <a:ext uri="{FF2B5EF4-FFF2-40B4-BE49-F238E27FC236}">
                          <a16:creationId xmlns:a16="http://schemas.microsoft.com/office/drawing/2014/main" id="{50A1F4CC-E220-E043-9517-9C22FC320DF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5" name="Rechte verbindingslijn 403">
                      <a:extLst>
                        <a:ext uri="{FF2B5EF4-FFF2-40B4-BE49-F238E27FC236}">
                          <a16:creationId xmlns:a16="http://schemas.microsoft.com/office/drawing/2014/main" id="{2A829F0F-EB3A-6645-9428-70BCE04171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4">
                      <a:extLst>
                        <a:ext uri="{FF2B5EF4-FFF2-40B4-BE49-F238E27FC236}">
                          <a16:creationId xmlns:a16="http://schemas.microsoft.com/office/drawing/2014/main" id="{7C5EDBB2-D562-FD47-8F66-C02CF86F562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9" name="Groep 397">
                    <a:extLst>
                      <a:ext uri="{FF2B5EF4-FFF2-40B4-BE49-F238E27FC236}">
                        <a16:creationId xmlns:a16="http://schemas.microsoft.com/office/drawing/2014/main" id="{A4732379-5170-834F-BD1A-E1CBC09DAE4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0" name="Rechthoek 398">
                      <a:extLst>
                        <a:ext uri="{FF2B5EF4-FFF2-40B4-BE49-F238E27FC236}">
                          <a16:creationId xmlns:a16="http://schemas.microsoft.com/office/drawing/2014/main" id="{0BA20F3D-6937-2C47-82FA-EF833F6F244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1" name="Pijl: punthaak 399">
                      <a:extLst>
                        <a:ext uri="{FF2B5EF4-FFF2-40B4-BE49-F238E27FC236}">
                          <a16:creationId xmlns:a16="http://schemas.microsoft.com/office/drawing/2014/main" id="{5DE9BA32-9F52-634C-BE93-34441230491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2" name="Groep 380">
                <a:extLst>
                  <a:ext uri="{FF2B5EF4-FFF2-40B4-BE49-F238E27FC236}">
                    <a16:creationId xmlns:a16="http://schemas.microsoft.com/office/drawing/2014/main" id="{DFDCBFA8-A360-6C4F-89BD-E1F007E4ECD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5" name="Rechthoek 383">
                  <a:extLst>
                    <a:ext uri="{FF2B5EF4-FFF2-40B4-BE49-F238E27FC236}">
                      <a16:creationId xmlns:a16="http://schemas.microsoft.com/office/drawing/2014/main" id="{3AE17B6D-EF44-0A4F-9FC8-9EDA8B0CE85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6" name="Groep 384">
                  <a:extLst>
                    <a:ext uri="{FF2B5EF4-FFF2-40B4-BE49-F238E27FC236}">
                      <a16:creationId xmlns:a16="http://schemas.microsoft.com/office/drawing/2014/main" id="{66748B2C-5E09-6E4E-831F-304F8C4B218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7" name="Groep 385">
                    <a:extLst>
                      <a:ext uri="{FF2B5EF4-FFF2-40B4-BE49-F238E27FC236}">
                        <a16:creationId xmlns:a16="http://schemas.microsoft.com/office/drawing/2014/main" id="{E62B282C-6823-A74A-9AC5-58B20490359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1" name="Rechte verbindingslijn 389">
                      <a:extLst>
                        <a:ext uri="{FF2B5EF4-FFF2-40B4-BE49-F238E27FC236}">
                          <a16:creationId xmlns:a16="http://schemas.microsoft.com/office/drawing/2014/main" id="{51E2D87C-5517-414B-9AE0-C74683A1B1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0">
                      <a:extLst>
                        <a:ext uri="{FF2B5EF4-FFF2-40B4-BE49-F238E27FC236}">
                          <a16:creationId xmlns:a16="http://schemas.microsoft.com/office/drawing/2014/main" id="{813E3511-BE8B-444A-8D13-CA8E37F562F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3" name="Rechte verbindingslijn 391">
                      <a:extLst>
                        <a:ext uri="{FF2B5EF4-FFF2-40B4-BE49-F238E27FC236}">
                          <a16:creationId xmlns:a16="http://schemas.microsoft.com/office/drawing/2014/main" id="{AF6F6578-6362-A14E-AD47-78840EA3F4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4" name="Rechte verbindingslijn 392">
                      <a:extLst>
                        <a:ext uri="{FF2B5EF4-FFF2-40B4-BE49-F238E27FC236}">
                          <a16:creationId xmlns:a16="http://schemas.microsoft.com/office/drawing/2014/main" id="{FF5A53D1-9478-4748-9D91-C63D0D4DE1C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3">
                      <a:extLst>
                        <a:ext uri="{FF2B5EF4-FFF2-40B4-BE49-F238E27FC236}">
                          <a16:creationId xmlns:a16="http://schemas.microsoft.com/office/drawing/2014/main" id="{5D60FA99-C612-264C-BDCF-7D62CF2BDC4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8" name="Groep 386">
                    <a:extLst>
                      <a:ext uri="{FF2B5EF4-FFF2-40B4-BE49-F238E27FC236}">
                        <a16:creationId xmlns:a16="http://schemas.microsoft.com/office/drawing/2014/main" id="{585726E1-321E-DE45-9609-F43CBCBA89F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9" name="Rechthoek 387">
                      <a:extLst>
                        <a:ext uri="{FF2B5EF4-FFF2-40B4-BE49-F238E27FC236}">
                          <a16:creationId xmlns:a16="http://schemas.microsoft.com/office/drawing/2014/main" id="{8325E3DF-813C-D443-882E-621C211D850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0" name="Pijl: punthaak 388">
                      <a:extLst>
                        <a:ext uri="{FF2B5EF4-FFF2-40B4-BE49-F238E27FC236}">
                          <a16:creationId xmlns:a16="http://schemas.microsoft.com/office/drawing/2014/main" id="{4F022725-B6AE-8448-9B92-E29AE75A74D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3" name="Rechthoek 381">
                <a:extLst>
                  <a:ext uri="{FF2B5EF4-FFF2-40B4-BE49-F238E27FC236}">
                    <a16:creationId xmlns:a16="http://schemas.microsoft.com/office/drawing/2014/main" id="{D62AAC9B-3BEA-9D4E-82A6-784EEDCB987C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4" name="Rechthoek 382">
                <a:extLst>
                  <a:ext uri="{FF2B5EF4-FFF2-40B4-BE49-F238E27FC236}">
                    <a16:creationId xmlns:a16="http://schemas.microsoft.com/office/drawing/2014/main" id="{94B35EBD-1B75-A143-BC13-8435D011053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1" name="Rechte verbindingslijn 359">
              <a:extLst>
                <a:ext uri="{FF2B5EF4-FFF2-40B4-BE49-F238E27FC236}">
                  <a16:creationId xmlns:a16="http://schemas.microsoft.com/office/drawing/2014/main" id="{AA7E08B3-1903-0849-BAC7-3356BBB433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2" name="Rechthoek 360">
              <a:extLst>
                <a:ext uri="{FF2B5EF4-FFF2-40B4-BE49-F238E27FC236}">
                  <a16:creationId xmlns:a16="http://schemas.microsoft.com/office/drawing/2014/main" id="{DE81D48C-7C2E-864B-AAE3-371031D33057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3" name="Ovaal 361">
              <a:extLst>
                <a:ext uri="{FF2B5EF4-FFF2-40B4-BE49-F238E27FC236}">
                  <a16:creationId xmlns:a16="http://schemas.microsoft.com/office/drawing/2014/main" id="{F693E394-6674-6F48-BF12-A73A8042551B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4" name="Rechthoek 362">
              <a:extLst>
                <a:ext uri="{FF2B5EF4-FFF2-40B4-BE49-F238E27FC236}">
                  <a16:creationId xmlns:a16="http://schemas.microsoft.com/office/drawing/2014/main" id="{2F1B6E9F-4D21-B14B-A873-549BF669795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5" name="Ovaal 363">
              <a:extLst>
                <a:ext uri="{FF2B5EF4-FFF2-40B4-BE49-F238E27FC236}">
                  <a16:creationId xmlns:a16="http://schemas.microsoft.com/office/drawing/2014/main" id="{ADC6AEC0-5B94-154D-BADF-B9590B56F828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6" name="Rechthoek 364">
              <a:extLst>
                <a:ext uri="{FF2B5EF4-FFF2-40B4-BE49-F238E27FC236}">
                  <a16:creationId xmlns:a16="http://schemas.microsoft.com/office/drawing/2014/main" id="{10BC494F-E03D-364F-9262-AC6AB0A0C0B1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7" name="Ovaal 365">
              <a:extLst>
                <a:ext uri="{FF2B5EF4-FFF2-40B4-BE49-F238E27FC236}">
                  <a16:creationId xmlns:a16="http://schemas.microsoft.com/office/drawing/2014/main" id="{B02AF0FD-A805-E946-B42A-A00060C521E4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8" name="Rechthoek 366">
              <a:extLst>
                <a:ext uri="{FF2B5EF4-FFF2-40B4-BE49-F238E27FC236}">
                  <a16:creationId xmlns:a16="http://schemas.microsoft.com/office/drawing/2014/main" id="{49ED5412-F255-0C44-9775-AF70BC490914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9" name="Ovaal 367">
              <a:extLst>
                <a:ext uri="{FF2B5EF4-FFF2-40B4-BE49-F238E27FC236}">
                  <a16:creationId xmlns:a16="http://schemas.microsoft.com/office/drawing/2014/main" id="{209D99A5-1AEC-BD4B-BB0D-2AADC0F5D080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0" name="Rechthoek 368">
              <a:extLst>
                <a:ext uri="{FF2B5EF4-FFF2-40B4-BE49-F238E27FC236}">
                  <a16:creationId xmlns:a16="http://schemas.microsoft.com/office/drawing/2014/main" id="{4942F2EB-D0A1-6D40-A641-D78E4DB62D0B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1" name="Rechthoek 369">
              <a:extLst>
                <a:ext uri="{FF2B5EF4-FFF2-40B4-BE49-F238E27FC236}">
                  <a16:creationId xmlns:a16="http://schemas.microsoft.com/office/drawing/2014/main" id="{6961054C-EF74-2944-8ECB-61618F0EB8A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2" name="Rechthoek 370">
              <a:extLst>
                <a:ext uri="{FF2B5EF4-FFF2-40B4-BE49-F238E27FC236}">
                  <a16:creationId xmlns:a16="http://schemas.microsoft.com/office/drawing/2014/main" id="{43972AA5-7126-9543-BBFB-B8811FC65394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3E87A35-9D84-784B-B773-FCC886D3B9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9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/ LOG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501" y="50400"/>
            <a:ext cx="6096500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4602917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022097" y="-885712"/>
            <a:ext cx="4147840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(50% / 50%) (+EXTRA LOGO)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5869207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8D85D52-E081-42F1-A05C-195905BFF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5" name="Instruction">
            <a:extLst>
              <a:ext uri="{FF2B5EF4-FFF2-40B4-BE49-F238E27FC236}">
                <a16:creationId xmlns:a16="http://schemas.microsoft.com/office/drawing/2014/main" id="{F7B52313-3D98-450D-8542-57741B6E859B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6" name="Groep 345">
              <a:extLst>
                <a:ext uri="{FF2B5EF4-FFF2-40B4-BE49-F238E27FC236}">
                  <a16:creationId xmlns:a16="http://schemas.microsoft.com/office/drawing/2014/main" id="{FE6C0E78-F8DA-455E-BD6B-3E169D3856C0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AA263C1A-3BC3-42B1-92BC-EB1C678E244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62E703DF-1CC1-4B7D-8967-2D0ED3859D0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Tekstvak 374">
                <a:extLst>
                  <a:ext uri="{FF2B5EF4-FFF2-40B4-BE49-F238E27FC236}">
                    <a16:creationId xmlns:a16="http://schemas.microsoft.com/office/drawing/2014/main" id="{91C64382-7BFE-4101-B856-4B135AD6406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6" name="Tekstvak 375">
                <a:extLst>
                  <a:ext uri="{FF2B5EF4-FFF2-40B4-BE49-F238E27FC236}">
                    <a16:creationId xmlns:a16="http://schemas.microsoft.com/office/drawing/2014/main" id="{CF5192AC-D5EB-4216-926B-20B54813EAE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77" name="Picture 3">
                <a:extLst>
                  <a:ext uri="{FF2B5EF4-FFF2-40B4-BE49-F238E27FC236}">
                    <a16:creationId xmlns:a16="http://schemas.microsoft.com/office/drawing/2014/main" id="{7CC9DFB0-D7AC-4053-AC08-C4C6DC4C912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8" name="Gelijkbenige driehoek 377">
                <a:extLst>
                  <a:ext uri="{FF2B5EF4-FFF2-40B4-BE49-F238E27FC236}">
                    <a16:creationId xmlns:a16="http://schemas.microsoft.com/office/drawing/2014/main" id="{4D1234FF-5857-43DB-8D11-D2E4268061F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9" name="Groep 378">
                <a:extLst>
                  <a:ext uri="{FF2B5EF4-FFF2-40B4-BE49-F238E27FC236}">
                    <a16:creationId xmlns:a16="http://schemas.microsoft.com/office/drawing/2014/main" id="{59B7E33D-E9EB-4852-BB54-7BBEE07B9F6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DC996590-5CC2-4E0C-8DAA-E258C1691A8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E9707E7A-67FD-42D5-BB74-53801BB37F6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DD76209C-4810-49B7-ABA6-EFBB6647795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0" name="Groep 379">
                <a:extLst>
                  <a:ext uri="{FF2B5EF4-FFF2-40B4-BE49-F238E27FC236}">
                    <a16:creationId xmlns:a16="http://schemas.microsoft.com/office/drawing/2014/main" id="{61CDDA9B-8687-46AE-8082-678E478D0DB4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1" name="Rechthoek 380">
                  <a:extLst>
                    <a:ext uri="{FF2B5EF4-FFF2-40B4-BE49-F238E27FC236}">
                      <a16:creationId xmlns:a16="http://schemas.microsoft.com/office/drawing/2014/main" id="{4AB060A9-D00B-488A-AF41-27D34364A78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2" name="Rechthoek 381">
                  <a:extLst>
                    <a:ext uri="{FF2B5EF4-FFF2-40B4-BE49-F238E27FC236}">
                      <a16:creationId xmlns:a16="http://schemas.microsoft.com/office/drawing/2014/main" id="{7BDDDFD6-ACC1-4C21-8E6F-2BBE67EB3E2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3" name="Rechthoek 382">
                  <a:extLst>
                    <a:ext uri="{FF2B5EF4-FFF2-40B4-BE49-F238E27FC236}">
                      <a16:creationId xmlns:a16="http://schemas.microsoft.com/office/drawing/2014/main" id="{80323D8E-53CD-466B-B95F-EAF022A26E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47" name="Meer informatie">
              <a:extLst>
                <a:ext uri="{FF2B5EF4-FFF2-40B4-BE49-F238E27FC236}">
                  <a16:creationId xmlns:a16="http://schemas.microsoft.com/office/drawing/2014/main" id="{7CBD1468-5DE7-48D6-9ACB-7889F280842B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0" name="Freeform 101">
                <a:extLst>
                  <a:ext uri="{FF2B5EF4-FFF2-40B4-BE49-F238E27FC236}">
                    <a16:creationId xmlns:a16="http://schemas.microsoft.com/office/drawing/2014/main" id="{028A453B-3264-4E6C-A518-E901072E6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1" name="Rechthoek 370">
                <a:extLst>
                  <a:ext uri="{FF2B5EF4-FFF2-40B4-BE49-F238E27FC236}">
                    <a16:creationId xmlns:a16="http://schemas.microsoft.com/office/drawing/2014/main" id="{5F5A3795-69E9-443F-A591-2A4486B64422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2" name="Rechte verbindingslijn 371">
                <a:extLst>
                  <a:ext uri="{FF2B5EF4-FFF2-40B4-BE49-F238E27FC236}">
                    <a16:creationId xmlns:a16="http://schemas.microsoft.com/office/drawing/2014/main" id="{99E55F82-7472-4CE9-BD00-B9CD37F5AE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48" name="Rechthoek 347">
              <a:extLst>
                <a:ext uri="{FF2B5EF4-FFF2-40B4-BE49-F238E27FC236}">
                  <a16:creationId xmlns:a16="http://schemas.microsoft.com/office/drawing/2014/main" id="{5E706868-4F44-42FE-A2A3-AA52918FB461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ED6EB376-3CF8-45A9-B0B5-01C2A6F076E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0" name="Rechte verbindingslijn 349">
              <a:extLst>
                <a:ext uri="{FF2B5EF4-FFF2-40B4-BE49-F238E27FC236}">
                  <a16:creationId xmlns:a16="http://schemas.microsoft.com/office/drawing/2014/main" id="{B4E712DF-EC13-45D8-94E1-EA8D9577B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1" name="Rechte verbindingslijn 350">
              <a:extLst>
                <a:ext uri="{FF2B5EF4-FFF2-40B4-BE49-F238E27FC236}">
                  <a16:creationId xmlns:a16="http://schemas.microsoft.com/office/drawing/2014/main" id="{FEA4D121-7C9E-45DE-8EE1-E39BAB9BE3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2" name="Rechthoek 351">
              <a:extLst>
                <a:ext uri="{FF2B5EF4-FFF2-40B4-BE49-F238E27FC236}">
                  <a16:creationId xmlns:a16="http://schemas.microsoft.com/office/drawing/2014/main" id="{756A3DBE-96B9-4386-B158-F2E2B0CF63A4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790B60C1-E421-4D8A-9A47-FE9A6BC3DA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4" name="Ovaal 353">
              <a:extLst>
                <a:ext uri="{FF2B5EF4-FFF2-40B4-BE49-F238E27FC236}">
                  <a16:creationId xmlns:a16="http://schemas.microsoft.com/office/drawing/2014/main" id="{78E369EC-9F3A-480D-BDAE-57A671D42BD4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4CD1C632-4492-4D99-991A-69DD0305F2FB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4DF37972-8778-42D0-A0F2-FBF6A3EF06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67" name="Rechthoek 366">
                <a:extLst>
                  <a:ext uri="{FF2B5EF4-FFF2-40B4-BE49-F238E27FC236}">
                    <a16:creationId xmlns:a16="http://schemas.microsoft.com/office/drawing/2014/main" id="{4CABBA34-F88A-4F5B-A8EA-22F976E0A82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E10AE568-70A9-47E0-8BEC-AB8E4FF1C74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9" name="Gelijkbenige driehoek 368">
                <a:extLst>
                  <a:ext uri="{FF2B5EF4-FFF2-40B4-BE49-F238E27FC236}">
                    <a16:creationId xmlns:a16="http://schemas.microsoft.com/office/drawing/2014/main" id="{95B2BC6A-FC8E-43A3-B774-48C8117D532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Groep 356">
              <a:extLst>
                <a:ext uri="{FF2B5EF4-FFF2-40B4-BE49-F238E27FC236}">
                  <a16:creationId xmlns:a16="http://schemas.microsoft.com/office/drawing/2014/main" id="{E9D37120-DFB7-40E1-B7AD-FE9C1322EF5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1" name="Rechthoek 360">
                <a:extLst>
                  <a:ext uri="{FF2B5EF4-FFF2-40B4-BE49-F238E27FC236}">
                    <a16:creationId xmlns:a16="http://schemas.microsoft.com/office/drawing/2014/main" id="{2567BA1F-188B-462C-B8C5-9C331792103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Ovaal 361">
                <a:extLst>
                  <a:ext uri="{FF2B5EF4-FFF2-40B4-BE49-F238E27FC236}">
                    <a16:creationId xmlns:a16="http://schemas.microsoft.com/office/drawing/2014/main" id="{C50D4A86-1ED8-44D5-A505-4594DBA6E66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Vrije vorm: vorm 362">
                <a:extLst>
                  <a:ext uri="{FF2B5EF4-FFF2-40B4-BE49-F238E27FC236}">
                    <a16:creationId xmlns:a16="http://schemas.microsoft.com/office/drawing/2014/main" id="{7F87F9E1-B55D-4E18-B037-4551D4909AF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hthoek: afgeronde hoeken 363">
                <a:extLst>
                  <a:ext uri="{FF2B5EF4-FFF2-40B4-BE49-F238E27FC236}">
                    <a16:creationId xmlns:a16="http://schemas.microsoft.com/office/drawing/2014/main" id="{FB0A1514-1E2E-4C1B-914E-F709EF27C9E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Rechte verbindingslijn 364">
                <a:extLst>
                  <a:ext uri="{FF2B5EF4-FFF2-40B4-BE49-F238E27FC236}">
                    <a16:creationId xmlns:a16="http://schemas.microsoft.com/office/drawing/2014/main" id="{05825350-60BC-43AA-AFB0-AF8F90A326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6" name="Rechte verbindingslijn 365">
                <a:extLst>
                  <a:ext uri="{FF2B5EF4-FFF2-40B4-BE49-F238E27FC236}">
                    <a16:creationId xmlns:a16="http://schemas.microsoft.com/office/drawing/2014/main" id="{A062365D-255E-4A76-920A-655DB2CE148C}"/>
                  </a:ext>
                </a:extLst>
              </p:cNvPr>
              <p:cNvCxnSpPr>
                <a:cxnSpLocks/>
                <a:stCxn id="36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8" name="Ovaal 357">
              <a:extLst>
                <a:ext uri="{FF2B5EF4-FFF2-40B4-BE49-F238E27FC236}">
                  <a16:creationId xmlns:a16="http://schemas.microsoft.com/office/drawing/2014/main" id="{0A9B1BCF-20DB-4FE7-92D5-6A371009B8F6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AFC0E424-A586-41A8-A8B6-0C3FE0251C3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637BAB36-5F7D-4026-8180-C47E07BCC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218" name="Tijdelijke aanduiding voor tekst 4">
            <a:extLst>
              <a:ext uri="{FF2B5EF4-FFF2-40B4-BE49-F238E27FC236}">
                <a16:creationId xmlns:a16="http://schemas.microsoft.com/office/drawing/2014/main" id="{0D383E05-69F3-4C86-93E1-C2FAB89857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5573732" y="-569745"/>
            <a:ext cx="1052931" cy="2301343"/>
          </a:xfrm>
          <a:prstGeom prst="homePlate">
            <a:avLst>
              <a:gd name="adj" fmla="val 18579"/>
            </a:avLst>
          </a:prstGeom>
          <a:solidFill>
            <a:srgbClr val="E9E9E9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1" name="Picture Placeholder 2">
            <a:extLst>
              <a:ext uri="{FF2B5EF4-FFF2-40B4-BE49-F238E27FC236}">
                <a16:creationId xmlns:a16="http://schemas.microsoft.com/office/drawing/2014/main" id="{9124D791-E38B-471B-99C2-BD073DAADA02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158845" y="149419"/>
            <a:ext cx="1909612" cy="648868"/>
          </a:xfrm>
          <a:prstGeom prst="rect">
            <a:avLst/>
          </a:prstGeom>
          <a:noFill/>
        </p:spPr>
        <p:txBody>
          <a:bodyPr tIns="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i="1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</a:t>
            </a:r>
          </a:p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insert a new logo</a:t>
            </a:r>
            <a:endParaRPr lang="en-US" noProof="0" dirty="0"/>
          </a:p>
        </p:txBody>
      </p:sp>
      <p:grpSp>
        <p:nvGrpSpPr>
          <p:cNvPr id="208" name="Instruction">
            <a:extLst>
              <a:ext uri="{FF2B5EF4-FFF2-40B4-BE49-F238E27FC236}">
                <a16:creationId xmlns:a16="http://schemas.microsoft.com/office/drawing/2014/main" id="{DD1A0A37-3D9D-C14A-8FF7-076BB423C4BD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209" name="Rechte verbindingslijn 346">
              <a:extLst>
                <a:ext uri="{FF2B5EF4-FFF2-40B4-BE49-F238E27FC236}">
                  <a16:creationId xmlns:a16="http://schemas.microsoft.com/office/drawing/2014/main" id="{FD67A610-AD31-7F4E-8F26-B0B8D96CFD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0" name="Ovaal 347">
              <a:extLst>
                <a:ext uri="{FF2B5EF4-FFF2-40B4-BE49-F238E27FC236}">
                  <a16:creationId xmlns:a16="http://schemas.microsoft.com/office/drawing/2014/main" id="{8F6E90E7-3B89-E647-8746-0392A18AAF7F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12" name="Rechthoek 348">
              <a:extLst>
                <a:ext uri="{FF2B5EF4-FFF2-40B4-BE49-F238E27FC236}">
                  <a16:creationId xmlns:a16="http://schemas.microsoft.com/office/drawing/2014/main" id="{5E2CF4FF-94A1-6F44-BF4E-D628B7CCE716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13" name="Ovaal 349">
              <a:extLst>
                <a:ext uri="{FF2B5EF4-FFF2-40B4-BE49-F238E27FC236}">
                  <a16:creationId xmlns:a16="http://schemas.microsoft.com/office/drawing/2014/main" id="{D15CB12F-A4B6-F641-AC49-2A15E066D58B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14" name="Rechthoek 350">
              <a:extLst>
                <a:ext uri="{FF2B5EF4-FFF2-40B4-BE49-F238E27FC236}">
                  <a16:creationId xmlns:a16="http://schemas.microsoft.com/office/drawing/2014/main" id="{C1A94FCF-3E11-984E-A642-B43F64004C54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5" name="Ovaal 351">
              <a:extLst>
                <a:ext uri="{FF2B5EF4-FFF2-40B4-BE49-F238E27FC236}">
                  <a16:creationId xmlns:a16="http://schemas.microsoft.com/office/drawing/2014/main" id="{5A5F90DB-C1F3-9646-B94D-42FA37D5992E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6" name="Ovaal 352">
              <a:extLst>
                <a:ext uri="{FF2B5EF4-FFF2-40B4-BE49-F238E27FC236}">
                  <a16:creationId xmlns:a16="http://schemas.microsoft.com/office/drawing/2014/main" id="{DC1622E4-BAD9-AE48-BBA0-8BFEF4F8085F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7" name="Rechthoek 353">
              <a:extLst>
                <a:ext uri="{FF2B5EF4-FFF2-40B4-BE49-F238E27FC236}">
                  <a16:creationId xmlns:a16="http://schemas.microsoft.com/office/drawing/2014/main" id="{FF216715-5FB6-0E4E-93B0-3819F452B5B7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9" name="Meer informatie">
              <a:extLst>
                <a:ext uri="{FF2B5EF4-FFF2-40B4-BE49-F238E27FC236}">
                  <a16:creationId xmlns:a16="http://schemas.microsoft.com/office/drawing/2014/main" id="{1AA3AA92-7034-0E4E-BCA9-76045C59A44A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8" name="Freeform 101">
                <a:extLst>
                  <a:ext uri="{FF2B5EF4-FFF2-40B4-BE49-F238E27FC236}">
                    <a16:creationId xmlns:a16="http://schemas.microsoft.com/office/drawing/2014/main" id="{442761B7-ACA8-764E-96FD-B8C5178E5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89" name="Rechthoek 424">
                <a:extLst>
                  <a:ext uri="{FF2B5EF4-FFF2-40B4-BE49-F238E27FC236}">
                    <a16:creationId xmlns:a16="http://schemas.microsoft.com/office/drawing/2014/main" id="{A3A2DE6E-FA01-8F49-B3C2-D7A7B777EF9B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90" name="Rechte verbindingslijn 425">
                <a:extLst>
                  <a:ext uri="{FF2B5EF4-FFF2-40B4-BE49-F238E27FC236}">
                    <a16:creationId xmlns:a16="http://schemas.microsoft.com/office/drawing/2014/main" id="{AF9316FE-EDAD-A64A-ACCF-32DC677DB9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20" name="Rechthoek 355">
              <a:extLst>
                <a:ext uri="{FF2B5EF4-FFF2-40B4-BE49-F238E27FC236}">
                  <a16:creationId xmlns:a16="http://schemas.microsoft.com/office/drawing/2014/main" id="{F9FE0095-EF81-C941-B765-CF3B662F18DD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21" name="Ovaal 356">
              <a:extLst>
                <a:ext uri="{FF2B5EF4-FFF2-40B4-BE49-F238E27FC236}">
                  <a16:creationId xmlns:a16="http://schemas.microsoft.com/office/drawing/2014/main" id="{0F8AED2F-AA98-8E4A-BB16-E6C5EA47366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22" name="Rechte verbindingslijn 357">
              <a:extLst>
                <a:ext uri="{FF2B5EF4-FFF2-40B4-BE49-F238E27FC236}">
                  <a16:creationId xmlns:a16="http://schemas.microsoft.com/office/drawing/2014/main" id="{4DBB5427-7A4E-C046-B51F-5E4462E13B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23" name="Groep 358">
              <a:extLst>
                <a:ext uri="{FF2B5EF4-FFF2-40B4-BE49-F238E27FC236}">
                  <a16:creationId xmlns:a16="http://schemas.microsoft.com/office/drawing/2014/main" id="{1802CBAD-D645-8244-B693-3785F6469F4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6" name="Rechthoek 371">
                <a:extLst>
                  <a:ext uri="{FF2B5EF4-FFF2-40B4-BE49-F238E27FC236}">
                    <a16:creationId xmlns:a16="http://schemas.microsoft.com/office/drawing/2014/main" id="{A9A9A150-D87C-6242-BBD6-CB36826F2E73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7" name="Rechte verbindingslijn 372">
                <a:extLst>
                  <a:ext uri="{FF2B5EF4-FFF2-40B4-BE49-F238E27FC236}">
                    <a16:creationId xmlns:a16="http://schemas.microsoft.com/office/drawing/2014/main" id="{DFE5141A-7CAA-CD48-9AC1-B72B5E777A4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Rechte verbindingslijn 373">
                <a:extLst>
                  <a:ext uri="{FF2B5EF4-FFF2-40B4-BE49-F238E27FC236}">
                    <a16:creationId xmlns:a16="http://schemas.microsoft.com/office/drawing/2014/main" id="{A397F062-D1BA-9743-AF97-B137FC13EC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Rechthoek 374">
                <a:extLst>
                  <a:ext uri="{FF2B5EF4-FFF2-40B4-BE49-F238E27FC236}">
                    <a16:creationId xmlns:a16="http://schemas.microsoft.com/office/drawing/2014/main" id="{788FB797-02D3-7C41-8ED5-D03D7840483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0" name="Groep 375">
                <a:extLst>
                  <a:ext uri="{FF2B5EF4-FFF2-40B4-BE49-F238E27FC236}">
                    <a16:creationId xmlns:a16="http://schemas.microsoft.com/office/drawing/2014/main" id="{FF91B747-0FD0-B24A-B33A-1217A43A6F6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9" name="Groep 414">
                  <a:extLst>
                    <a:ext uri="{FF2B5EF4-FFF2-40B4-BE49-F238E27FC236}">
                      <a16:creationId xmlns:a16="http://schemas.microsoft.com/office/drawing/2014/main" id="{5FDC3C42-39E2-2E46-9522-A50F52C72104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83" name="Rechte verbindingslijn 418">
                    <a:extLst>
                      <a:ext uri="{FF2B5EF4-FFF2-40B4-BE49-F238E27FC236}">
                        <a16:creationId xmlns:a16="http://schemas.microsoft.com/office/drawing/2014/main" id="{F4AD1D89-16C6-774B-94FE-3BBE715D36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419">
                    <a:extLst>
                      <a:ext uri="{FF2B5EF4-FFF2-40B4-BE49-F238E27FC236}">
                        <a16:creationId xmlns:a16="http://schemas.microsoft.com/office/drawing/2014/main" id="{ABC63218-FDA8-3845-8C7E-66F5CBD8806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5" name="Rechte verbindingslijn 420">
                    <a:extLst>
                      <a:ext uri="{FF2B5EF4-FFF2-40B4-BE49-F238E27FC236}">
                        <a16:creationId xmlns:a16="http://schemas.microsoft.com/office/drawing/2014/main" id="{BDF88728-9AB6-DA46-9DBC-662456B297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421">
                    <a:extLst>
                      <a:ext uri="{FF2B5EF4-FFF2-40B4-BE49-F238E27FC236}">
                        <a16:creationId xmlns:a16="http://schemas.microsoft.com/office/drawing/2014/main" id="{A3291334-6B3B-D14E-9618-2408BD288C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7" name="Rechte verbindingslijn 422">
                    <a:extLst>
                      <a:ext uri="{FF2B5EF4-FFF2-40B4-BE49-F238E27FC236}">
                        <a16:creationId xmlns:a16="http://schemas.microsoft.com/office/drawing/2014/main" id="{09488E47-F818-C146-B9D1-BD5B098A3FF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80" name="Groep 415">
                  <a:extLst>
                    <a:ext uri="{FF2B5EF4-FFF2-40B4-BE49-F238E27FC236}">
                      <a16:creationId xmlns:a16="http://schemas.microsoft.com/office/drawing/2014/main" id="{F3102140-474C-2047-98D3-FAC90593D1E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81" name="Rechthoek 416">
                    <a:extLst>
                      <a:ext uri="{FF2B5EF4-FFF2-40B4-BE49-F238E27FC236}">
                        <a16:creationId xmlns:a16="http://schemas.microsoft.com/office/drawing/2014/main" id="{833E6D6A-E586-C940-B8C6-7FB46CF1757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2" name="Pijl: punthaak 417">
                    <a:extLst>
                      <a:ext uri="{FF2B5EF4-FFF2-40B4-BE49-F238E27FC236}">
                        <a16:creationId xmlns:a16="http://schemas.microsoft.com/office/drawing/2014/main" id="{7F201BB0-04A9-744A-86F0-B7A526D6D76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41" name="Groep 376">
                <a:extLst>
                  <a:ext uri="{FF2B5EF4-FFF2-40B4-BE49-F238E27FC236}">
                    <a16:creationId xmlns:a16="http://schemas.microsoft.com/office/drawing/2014/main" id="{2D5FD147-F1B1-5C4C-85BD-7CF2F2F3544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70" name="Groep 405">
                  <a:extLst>
                    <a:ext uri="{FF2B5EF4-FFF2-40B4-BE49-F238E27FC236}">
                      <a16:creationId xmlns:a16="http://schemas.microsoft.com/office/drawing/2014/main" id="{EF35F518-E74A-D84C-898A-BEF8DB60E47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74" name="Rechte verbindingslijn 409">
                    <a:extLst>
                      <a:ext uri="{FF2B5EF4-FFF2-40B4-BE49-F238E27FC236}">
                        <a16:creationId xmlns:a16="http://schemas.microsoft.com/office/drawing/2014/main" id="{C872FA9E-EDC7-2748-92C4-2F57B5F6AC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410">
                    <a:extLst>
                      <a:ext uri="{FF2B5EF4-FFF2-40B4-BE49-F238E27FC236}">
                        <a16:creationId xmlns:a16="http://schemas.microsoft.com/office/drawing/2014/main" id="{414EC6B0-49FF-0F48-A019-F3DE9E7077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6" name="Rechte verbindingslijn 411">
                    <a:extLst>
                      <a:ext uri="{FF2B5EF4-FFF2-40B4-BE49-F238E27FC236}">
                        <a16:creationId xmlns:a16="http://schemas.microsoft.com/office/drawing/2014/main" id="{47A05753-04D9-E74D-B820-52685E5E60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7" name="Rechte verbindingslijn 412">
                    <a:extLst>
                      <a:ext uri="{FF2B5EF4-FFF2-40B4-BE49-F238E27FC236}">
                        <a16:creationId xmlns:a16="http://schemas.microsoft.com/office/drawing/2014/main" id="{38945895-BF6A-F04B-A957-8623C175B47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3">
                    <a:extLst>
                      <a:ext uri="{FF2B5EF4-FFF2-40B4-BE49-F238E27FC236}">
                        <a16:creationId xmlns:a16="http://schemas.microsoft.com/office/drawing/2014/main" id="{534321D7-0C01-6044-B078-8087936247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1" name="Groep 406">
                  <a:extLst>
                    <a:ext uri="{FF2B5EF4-FFF2-40B4-BE49-F238E27FC236}">
                      <a16:creationId xmlns:a16="http://schemas.microsoft.com/office/drawing/2014/main" id="{948E125C-C88A-7545-A1AF-CEFCD94E7A67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2" name="Rechthoek 407">
                    <a:extLst>
                      <a:ext uri="{FF2B5EF4-FFF2-40B4-BE49-F238E27FC236}">
                        <a16:creationId xmlns:a16="http://schemas.microsoft.com/office/drawing/2014/main" id="{1AF8BF1E-E685-2F41-B871-D2DE547B1A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3" name="Pijl: punthaak 408">
                    <a:extLst>
                      <a:ext uri="{FF2B5EF4-FFF2-40B4-BE49-F238E27FC236}">
                        <a16:creationId xmlns:a16="http://schemas.microsoft.com/office/drawing/2014/main" id="{56A28551-C3EB-0A4D-8DA9-289989FA00F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42" name="Rechte verbindingslijn 377">
                <a:extLst>
                  <a:ext uri="{FF2B5EF4-FFF2-40B4-BE49-F238E27FC236}">
                    <a16:creationId xmlns:a16="http://schemas.microsoft.com/office/drawing/2014/main" id="{EFE96161-E338-C940-97C3-BE40B03D6F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43" name="Rechte verbindingslijn 378">
                <a:extLst>
                  <a:ext uri="{FF2B5EF4-FFF2-40B4-BE49-F238E27FC236}">
                    <a16:creationId xmlns:a16="http://schemas.microsoft.com/office/drawing/2014/main" id="{5FF269C9-3664-6D4A-9F6B-C0D6DB8ACD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44" name="Groep 379">
                <a:extLst>
                  <a:ext uri="{FF2B5EF4-FFF2-40B4-BE49-F238E27FC236}">
                    <a16:creationId xmlns:a16="http://schemas.microsoft.com/office/drawing/2014/main" id="{270D7680-ABC0-FE43-85D9-A44623ED650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9" name="Rechthoek 394">
                  <a:extLst>
                    <a:ext uri="{FF2B5EF4-FFF2-40B4-BE49-F238E27FC236}">
                      <a16:creationId xmlns:a16="http://schemas.microsoft.com/office/drawing/2014/main" id="{DC5B8422-8A10-7743-AB3E-F28646A1AEA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0" name="Groep 395">
                  <a:extLst>
                    <a:ext uri="{FF2B5EF4-FFF2-40B4-BE49-F238E27FC236}">
                      <a16:creationId xmlns:a16="http://schemas.microsoft.com/office/drawing/2014/main" id="{E7A13159-EDDB-D244-A079-AA5E49AD530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61" name="Groep 396">
                    <a:extLst>
                      <a:ext uri="{FF2B5EF4-FFF2-40B4-BE49-F238E27FC236}">
                        <a16:creationId xmlns:a16="http://schemas.microsoft.com/office/drawing/2014/main" id="{08867B4A-885B-5B4A-A599-5AAAEA5169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65" name="Rechte verbindingslijn 400">
                      <a:extLst>
                        <a:ext uri="{FF2B5EF4-FFF2-40B4-BE49-F238E27FC236}">
                          <a16:creationId xmlns:a16="http://schemas.microsoft.com/office/drawing/2014/main" id="{8AE74777-796F-8146-B156-F8881D323C4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6" name="Rechte verbindingslijn 401">
                      <a:extLst>
                        <a:ext uri="{FF2B5EF4-FFF2-40B4-BE49-F238E27FC236}">
                          <a16:creationId xmlns:a16="http://schemas.microsoft.com/office/drawing/2014/main" id="{3539D55E-1234-AA47-9D15-C3FBB9CC96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7" name="Rechte verbindingslijn 402">
                      <a:extLst>
                        <a:ext uri="{FF2B5EF4-FFF2-40B4-BE49-F238E27FC236}">
                          <a16:creationId xmlns:a16="http://schemas.microsoft.com/office/drawing/2014/main" id="{5FF9D8FA-9CE8-184F-B66E-906DAF330CF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8" name="Rechte verbindingslijn 403">
                      <a:extLst>
                        <a:ext uri="{FF2B5EF4-FFF2-40B4-BE49-F238E27FC236}">
                          <a16:creationId xmlns:a16="http://schemas.microsoft.com/office/drawing/2014/main" id="{2345E34F-E9A9-9542-9DAA-498904977B8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9" name="Rechte verbindingslijn 404">
                      <a:extLst>
                        <a:ext uri="{FF2B5EF4-FFF2-40B4-BE49-F238E27FC236}">
                          <a16:creationId xmlns:a16="http://schemas.microsoft.com/office/drawing/2014/main" id="{756304EF-CCB5-EE47-A18F-F4606621128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62" name="Groep 397">
                    <a:extLst>
                      <a:ext uri="{FF2B5EF4-FFF2-40B4-BE49-F238E27FC236}">
                        <a16:creationId xmlns:a16="http://schemas.microsoft.com/office/drawing/2014/main" id="{228E8CA7-0024-D245-9B53-78EE91B9ACB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3" name="Rechthoek 398">
                      <a:extLst>
                        <a:ext uri="{FF2B5EF4-FFF2-40B4-BE49-F238E27FC236}">
                          <a16:creationId xmlns:a16="http://schemas.microsoft.com/office/drawing/2014/main" id="{2B20B794-9253-E44B-816B-74D2E14563E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4" name="Pijl: punthaak 399">
                      <a:extLst>
                        <a:ext uri="{FF2B5EF4-FFF2-40B4-BE49-F238E27FC236}">
                          <a16:creationId xmlns:a16="http://schemas.microsoft.com/office/drawing/2014/main" id="{98FA7303-2DAD-8443-BF5C-6D122D4C75D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45" name="Groep 380">
                <a:extLst>
                  <a:ext uri="{FF2B5EF4-FFF2-40B4-BE49-F238E27FC236}">
                    <a16:creationId xmlns:a16="http://schemas.microsoft.com/office/drawing/2014/main" id="{A584009E-AC1C-6144-A9B4-76919BDC93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8" name="Rechthoek 383">
                  <a:extLst>
                    <a:ext uri="{FF2B5EF4-FFF2-40B4-BE49-F238E27FC236}">
                      <a16:creationId xmlns:a16="http://schemas.microsoft.com/office/drawing/2014/main" id="{9EBA3226-1781-AE4F-A601-69FBE5D05B0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9" name="Groep 384">
                  <a:extLst>
                    <a:ext uri="{FF2B5EF4-FFF2-40B4-BE49-F238E27FC236}">
                      <a16:creationId xmlns:a16="http://schemas.microsoft.com/office/drawing/2014/main" id="{83CBBC22-0448-B64D-ABE7-E5881A7710E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50" name="Groep 385">
                    <a:extLst>
                      <a:ext uri="{FF2B5EF4-FFF2-40B4-BE49-F238E27FC236}">
                        <a16:creationId xmlns:a16="http://schemas.microsoft.com/office/drawing/2014/main" id="{D4DB3FF7-1669-2147-93FE-DDDEC41A827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54" name="Rechte verbindingslijn 389">
                      <a:extLst>
                        <a:ext uri="{FF2B5EF4-FFF2-40B4-BE49-F238E27FC236}">
                          <a16:creationId xmlns:a16="http://schemas.microsoft.com/office/drawing/2014/main" id="{8E6F392F-7141-5E47-9C8C-F0637E4DD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390">
                      <a:extLst>
                        <a:ext uri="{FF2B5EF4-FFF2-40B4-BE49-F238E27FC236}">
                          <a16:creationId xmlns:a16="http://schemas.microsoft.com/office/drawing/2014/main" id="{DFF5D076-6A33-E749-BBC4-1F2464527B5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6" name="Rechte verbindingslijn 391">
                      <a:extLst>
                        <a:ext uri="{FF2B5EF4-FFF2-40B4-BE49-F238E27FC236}">
                          <a16:creationId xmlns:a16="http://schemas.microsoft.com/office/drawing/2014/main" id="{8094D373-D9C5-8E42-92C2-6C97408F21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7" name="Rechte verbindingslijn 392">
                      <a:extLst>
                        <a:ext uri="{FF2B5EF4-FFF2-40B4-BE49-F238E27FC236}">
                          <a16:creationId xmlns:a16="http://schemas.microsoft.com/office/drawing/2014/main" id="{13CC46DC-942E-8442-9547-55CF1A6DCC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8" name="Rechte verbindingslijn 393">
                      <a:extLst>
                        <a:ext uri="{FF2B5EF4-FFF2-40B4-BE49-F238E27FC236}">
                          <a16:creationId xmlns:a16="http://schemas.microsoft.com/office/drawing/2014/main" id="{F2E6DBB2-601C-4A4F-8C22-ED5C520534D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1" name="Groep 386">
                    <a:extLst>
                      <a:ext uri="{FF2B5EF4-FFF2-40B4-BE49-F238E27FC236}">
                        <a16:creationId xmlns:a16="http://schemas.microsoft.com/office/drawing/2014/main" id="{CE430590-921C-894D-BD1A-0BADBAC63DC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2" name="Rechthoek 387">
                      <a:extLst>
                        <a:ext uri="{FF2B5EF4-FFF2-40B4-BE49-F238E27FC236}">
                          <a16:creationId xmlns:a16="http://schemas.microsoft.com/office/drawing/2014/main" id="{830A6F10-96A4-6742-BAF1-A02EF12B592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3" name="Pijl: punthaak 388">
                      <a:extLst>
                        <a:ext uri="{FF2B5EF4-FFF2-40B4-BE49-F238E27FC236}">
                          <a16:creationId xmlns:a16="http://schemas.microsoft.com/office/drawing/2014/main" id="{4E6A3EFB-0744-B946-8203-4D7C2D424DA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6" name="Rechthoek 381">
                <a:extLst>
                  <a:ext uri="{FF2B5EF4-FFF2-40B4-BE49-F238E27FC236}">
                    <a16:creationId xmlns:a16="http://schemas.microsoft.com/office/drawing/2014/main" id="{AD9E7B68-C1A8-4149-B868-95A968B3353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7" name="Rechthoek 382">
                <a:extLst>
                  <a:ext uri="{FF2B5EF4-FFF2-40B4-BE49-F238E27FC236}">
                    <a16:creationId xmlns:a16="http://schemas.microsoft.com/office/drawing/2014/main" id="{8965230F-918A-104A-A8CD-932B46175EF5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24" name="Rechte verbindingslijn 359">
              <a:extLst>
                <a:ext uri="{FF2B5EF4-FFF2-40B4-BE49-F238E27FC236}">
                  <a16:creationId xmlns:a16="http://schemas.microsoft.com/office/drawing/2014/main" id="{10F5ABEF-AC41-E54E-BB4C-59FA96F2FF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25" name="Rechthoek 360">
              <a:extLst>
                <a:ext uri="{FF2B5EF4-FFF2-40B4-BE49-F238E27FC236}">
                  <a16:creationId xmlns:a16="http://schemas.microsoft.com/office/drawing/2014/main" id="{F5F20813-7DA9-CC42-82CE-1E7A777F476D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6" name="Ovaal 361">
              <a:extLst>
                <a:ext uri="{FF2B5EF4-FFF2-40B4-BE49-F238E27FC236}">
                  <a16:creationId xmlns:a16="http://schemas.microsoft.com/office/drawing/2014/main" id="{C8ADF0EE-4ABA-744D-9B1D-81E633F1C09E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7" name="Rechthoek 362">
              <a:extLst>
                <a:ext uri="{FF2B5EF4-FFF2-40B4-BE49-F238E27FC236}">
                  <a16:creationId xmlns:a16="http://schemas.microsoft.com/office/drawing/2014/main" id="{A7CDCBC5-1F48-EB41-ADDD-78C29D191C3D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8" name="Ovaal 363">
              <a:extLst>
                <a:ext uri="{FF2B5EF4-FFF2-40B4-BE49-F238E27FC236}">
                  <a16:creationId xmlns:a16="http://schemas.microsoft.com/office/drawing/2014/main" id="{1BBB5635-AC26-294C-BAFF-35C20BF3647E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9" name="Rechthoek 364">
              <a:extLst>
                <a:ext uri="{FF2B5EF4-FFF2-40B4-BE49-F238E27FC236}">
                  <a16:creationId xmlns:a16="http://schemas.microsoft.com/office/drawing/2014/main" id="{567FE0AE-7B7A-E54D-99BF-5CA766821769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30" name="Ovaal 365">
              <a:extLst>
                <a:ext uri="{FF2B5EF4-FFF2-40B4-BE49-F238E27FC236}">
                  <a16:creationId xmlns:a16="http://schemas.microsoft.com/office/drawing/2014/main" id="{3BF962E5-BE20-7948-B6BC-72D47B1DAA0E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31" name="Rechthoek 366">
              <a:extLst>
                <a:ext uri="{FF2B5EF4-FFF2-40B4-BE49-F238E27FC236}">
                  <a16:creationId xmlns:a16="http://schemas.microsoft.com/office/drawing/2014/main" id="{C2437647-481F-684B-AC47-7373972BC8BE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32" name="Ovaal 367">
              <a:extLst>
                <a:ext uri="{FF2B5EF4-FFF2-40B4-BE49-F238E27FC236}">
                  <a16:creationId xmlns:a16="http://schemas.microsoft.com/office/drawing/2014/main" id="{DE503969-803B-6943-97E9-B88AC2981171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33" name="Rechthoek 368">
              <a:extLst>
                <a:ext uri="{FF2B5EF4-FFF2-40B4-BE49-F238E27FC236}">
                  <a16:creationId xmlns:a16="http://schemas.microsoft.com/office/drawing/2014/main" id="{19D23DFD-E4A3-094A-A55C-7335972CC001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34" name="Rechthoek 369">
              <a:extLst>
                <a:ext uri="{FF2B5EF4-FFF2-40B4-BE49-F238E27FC236}">
                  <a16:creationId xmlns:a16="http://schemas.microsoft.com/office/drawing/2014/main" id="{7EC95806-531B-1F41-BC82-0D42F4403A52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35" name="Rechthoek 370">
              <a:extLst>
                <a:ext uri="{FF2B5EF4-FFF2-40B4-BE49-F238E27FC236}">
                  <a16:creationId xmlns:a16="http://schemas.microsoft.com/office/drawing/2014/main" id="{4B3F1704-6099-4644-9A56-416B3AEDF251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6C7461A7-018E-4142-821E-21B19E8558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4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IMAGE (25% /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afbeelding 12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50457" y="50400"/>
            <a:ext cx="7441544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6000" y="1374837"/>
            <a:ext cx="3528000" cy="4665600"/>
          </a:xfrm>
        </p:spPr>
        <p:txBody>
          <a:bodyPr vert="horz"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/>
            </a:lvl5pPr>
            <a:lvl6pPr>
              <a:defRPr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3rd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1st bullet</a:t>
            </a:r>
          </a:p>
          <a:p>
            <a:pPr lvl="7"/>
            <a:r>
              <a:rPr lang="en-GB" noProof="0" dirty="0"/>
              <a:t>2nd bullet</a:t>
            </a:r>
          </a:p>
          <a:p>
            <a:pPr lvl="8"/>
            <a:r>
              <a:rPr lang="en-GB" noProof="0" dirty="0"/>
              <a:t>3th bullet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86727" y="-885712"/>
            <a:ext cx="2618576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TEXT – IMAGE (25% / 75%)</a:t>
            </a:r>
          </a:p>
        </p:txBody>
      </p:sp>
      <p:grpSp>
        <p:nvGrpSpPr>
          <p:cNvPr id="9" name="GRID" hidden="1">
            <a:extLst>
              <a:ext uri="{FF2B5EF4-FFF2-40B4-BE49-F238E27FC236}">
                <a16:creationId xmlns:a16="http://schemas.microsoft.com/office/drawing/2014/main" id="{51FA94CB-6590-46F4-8087-8D3B87037E96}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  <a:solidFill>
            <a:schemeClr val="accent1">
              <a:alpha val="49000"/>
            </a:schemeClr>
          </a:solidFill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E26218F-29CA-4C38-A7B9-856DD203405C}"/>
                </a:ext>
              </a:extLst>
            </p:cNvPr>
            <p:cNvSpPr/>
            <p:nvPr userDrawn="1"/>
          </p:nvSpPr>
          <p:spPr>
            <a:xfrm>
              <a:off x="0" y="0"/>
              <a:ext cx="12192000" cy="707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D99824B-F195-48AD-8361-BBBC388E15B2}"/>
                </a:ext>
              </a:extLst>
            </p:cNvPr>
            <p:cNvSpPr/>
            <p:nvPr userDrawn="1"/>
          </p:nvSpPr>
          <p:spPr>
            <a:xfrm>
              <a:off x="0" y="1308447"/>
              <a:ext cx="12192000" cy="156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090E162F-12C8-4AE2-9BB8-F9880B0CAE3F}"/>
                </a:ext>
              </a:extLst>
            </p:cNvPr>
            <p:cNvSpPr/>
            <p:nvPr userDrawn="1"/>
          </p:nvSpPr>
          <p:spPr>
            <a:xfrm>
              <a:off x="0" y="5934343"/>
              <a:ext cx="12192000" cy="2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FE2F9DA5-E478-4EB3-B711-926FDD03A279}"/>
                </a:ext>
              </a:extLst>
            </p:cNvPr>
            <p:cNvSpPr/>
            <p:nvPr userDrawn="1"/>
          </p:nvSpPr>
          <p:spPr>
            <a:xfrm>
              <a:off x="0" y="6402152"/>
              <a:ext cx="12192000" cy="4558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2901B7D-23C2-40D3-8D03-0A74FF0E8B78}"/>
                </a:ext>
              </a:extLst>
            </p:cNvPr>
            <p:cNvSpPr/>
            <p:nvPr userDrawn="1"/>
          </p:nvSpPr>
          <p:spPr>
            <a:xfrm>
              <a:off x="0" y="0"/>
              <a:ext cx="4445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5B7CB31-E0BC-4704-A8B6-D0B4EDA15F5A}"/>
                </a:ext>
              </a:extLst>
            </p:cNvPr>
            <p:cNvSpPr/>
            <p:nvPr userDrawn="1"/>
          </p:nvSpPr>
          <p:spPr>
            <a:xfrm>
              <a:off x="11738415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B2165875-FD52-4018-A504-59B26012B64E}"/>
                </a:ext>
              </a:extLst>
            </p:cNvPr>
            <p:cNvSpPr/>
            <p:nvPr userDrawn="1"/>
          </p:nvSpPr>
          <p:spPr>
            <a:xfrm>
              <a:off x="4296870" y="0"/>
              <a:ext cx="4535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/>
            </a:p>
          </p:txBody>
        </p:sp>
      </p:grp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6D24FE6-BD86-4010-9B4C-C06548E904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grpSp>
        <p:nvGrpSpPr>
          <p:cNvPr id="348" name="Instruction">
            <a:extLst>
              <a:ext uri="{FF2B5EF4-FFF2-40B4-BE49-F238E27FC236}">
                <a16:creationId xmlns:a16="http://schemas.microsoft.com/office/drawing/2014/main" id="{524DC20E-66B8-4DA8-BC36-1E651AE3A359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349" name="Groep 348">
              <a:extLst>
                <a:ext uri="{FF2B5EF4-FFF2-40B4-BE49-F238E27FC236}">
                  <a16:creationId xmlns:a16="http://schemas.microsoft.com/office/drawing/2014/main" id="{4ACCBBC7-B12F-4D56-9BC5-FD281A6D0C0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376" name="Rechthoek 375">
                <a:extLst>
                  <a:ext uri="{FF2B5EF4-FFF2-40B4-BE49-F238E27FC236}">
                    <a16:creationId xmlns:a16="http://schemas.microsoft.com/office/drawing/2014/main" id="{0BBDDB80-3392-4DED-BC48-3A4D1C7FD6B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7" name="Rechthoek 376">
                <a:extLst>
                  <a:ext uri="{FF2B5EF4-FFF2-40B4-BE49-F238E27FC236}">
                    <a16:creationId xmlns:a16="http://schemas.microsoft.com/office/drawing/2014/main" id="{863B197E-D47D-4366-A64B-D6C107874C5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Tekstvak 377">
                <a:extLst>
                  <a:ext uri="{FF2B5EF4-FFF2-40B4-BE49-F238E27FC236}">
                    <a16:creationId xmlns:a16="http://schemas.microsoft.com/office/drawing/2014/main" id="{8F6CFFBA-CED9-4FD7-B65C-395A8E7883D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379" name="Tekstvak 378">
                <a:extLst>
                  <a:ext uri="{FF2B5EF4-FFF2-40B4-BE49-F238E27FC236}">
                    <a16:creationId xmlns:a16="http://schemas.microsoft.com/office/drawing/2014/main" id="{D7445AE2-1687-4396-9FE2-E48D6EDC0B7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380" name="Picture 3">
                <a:extLst>
                  <a:ext uri="{FF2B5EF4-FFF2-40B4-BE49-F238E27FC236}">
                    <a16:creationId xmlns:a16="http://schemas.microsoft.com/office/drawing/2014/main" id="{A112733D-DF0A-4F3C-9482-61D66850E11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81" name="Gelijkbenige driehoek 380">
                <a:extLst>
                  <a:ext uri="{FF2B5EF4-FFF2-40B4-BE49-F238E27FC236}">
                    <a16:creationId xmlns:a16="http://schemas.microsoft.com/office/drawing/2014/main" id="{634764E7-086B-49EE-AA45-699A5A34B28A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2" name="Groep 381">
                <a:extLst>
                  <a:ext uri="{FF2B5EF4-FFF2-40B4-BE49-F238E27FC236}">
                    <a16:creationId xmlns:a16="http://schemas.microsoft.com/office/drawing/2014/main" id="{D1EE1B73-CC8A-4189-8AE7-DF36F3AB88DC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7" name="Rechthoek 386">
                  <a:extLst>
                    <a:ext uri="{FF2B5EF4-FFF2-40B4-BE49-F238E27FC236}">
                      <a16:creationId xmlns:a16="http://schemas.microsoft.com/office/drawing/2014/main" id="{926DF3B6-2FF1-4252-9897-2094949A2EC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8" name="Rechthoek 387">
                  <a:extLst>
                    <a:ext uri="{FF2B5EF4-FFF2-40B4-BE49-F238E27FC236}">
                      <a16:creationId xmlns:a16="http://schemas.microsoft.com/office/drawing/2014/main" id="{D3EFA4A7-A5E7-414A-90B0-88CBD3375F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9" name="Rechthoek 388">
                  <a:extLst>
                    <a:ext uri="{FF2B5EF4-FFF2-40B4-BE49-F238E27FC236}">
                      <a16:creationId xmlns:a16="http://schemas.microsoft.com/office/drawing/2014/main" id="{8A577EF2-8EE2-427A-815B-5C15EA29037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383" name="Groep 382">
                <a:extLst>
                  <a:ext uri="{FF2B5EF4-FFF2-40B4-BE49-F238E27FC236}">
                    <a16:creationId xmlns:a16="http://schemas.microsoft.com/office/drawing/2014/main" id="{069336A7-7A98-4ED3-AC38-7E038280F06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84" name="Rechthoek 383">
                  <a:extLst>
                    <a:ext uri="{FF2B5EF4-FFF2-40B4-BE49-F238E27FC236}">
                      <a16:creationId xmlns:a16="http://schemas.microsoft.com/office/drawing/2014/main" id="{0BA13B5F-3DC2-4309-98E0-F1DA6246364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92C57642-FFD8-4968-ABBD-B4651F822F6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386" name="Rechthoek 385">
                  <a:extLst>
                    <a:ext uri="{FF2B5EF4-FFF2-40B4-BE49-F238E27FC236}">
                      <a16:creationId xmlns:a16="http://schemas.microsoft.com/office/drawing/2014/main" id="{A17C12E8-8206-4B0C-8586-62B7FA1D9B4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350" name="Meer informatie">
              <a:extLst>
                <a:ext uri="{FF2B5EF4-FFF2-40B4-BE49-F238E27FC236}">
                  <a16:creationId xmlns:a16="http://schemas.microsoft.com/office/drawing/2014/main" id="{96198542-02F9-4038-95A2-83590F57B83E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373" name="Freeform 101">
                <a:extLst>
                  <a:ext uri="{FF2B5EF4-FFF2-40B4-BE49-F238E27FC236}">
                    <a16:creationId xmlns:a16="http://schemas.microsoft.com/office/drawing/2014/main" id="{273CDF2F-BF09-4FCF-842C-C0FD08121C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374" name="Rechthoek 373">
                <a:extLst>
                  <a:ext uri="{FF2B5EF4-FFF2-40B4-BE49-F238E27FC236}">
                    <a16:creationId xmlns:a16="http://schemas.microsoft.com/office/drawing/2014/main" id="{7778AA37-D02F-4464-B5DB-A37647E50969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375" name="Rechte verbindingslijn 374">
                <a:extLst>
                  <a:ext uri="{FF2B5EF4-FFF2-40B4-BE49-F238E27FC236}">
                    <a16:creationId xmlns:a16="http://schemas.microsoft.com/office/drawing/2014/main" id="{A3EA28D0-8BEA-4CF1-9A0D-6DD816F632F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351" name="Rechthoek 350">
              <a:extLst>
                <a:ext uri="{FF2B5EF4-FFF2-40B4-BE49-F238E27FC236}">
                  <a16:creationId xmlns:a16="http://schemas.microsoft.com/office/drawing/2014/main" id="{B3657457-1105-4C6C-BC17-6B7D39B8096D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19EC8D68-7D7A-4D22-BE18-0509C51DCD4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353" name="Rechte verbindingslijn 352">
              <a:extLst>
                <a:ext uri="{FF2B5EF4-FFF2-40B4-BE49-F238E27FC236}">
                  <a16:creationId xmlns:a16="http://schemas.microsoft.com/office/drawing/2014/main" id="{40909571-1CC5-4E96-8152-CC3E57F606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4" name="Rechte verbindingslijn 353">
              <a:extLst>
                <a:ext uri="{FF2B5EF4-FFF2-40B4-BE49-F238E27FC236}">
                  <a16:creationId xmlns:a16="http://schemas.microsoft.com/office/drawing/2014/main" id="{04B64419-B7A3-4CF9-9A26-E2D3A12D2C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1A40AB35-08A6-4B7D-9D08-3DB4A30CBF9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6" name="Rechte verbindingslijn 355">
              <a:extLst>
                <a:ext uri="{FF2B5EF4-FFF2-40B4-BE49-F238E27FC236}">
                  <a16:creationId xmlns:a16="http://schemas.microsoft.com/office/drawing/2014/main" id="{ADEE05A3-64A2-4A4E-908C-E54D17CD44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357" name="Ovaal 356">
              <a:extLst>
                <a:ext uri="{FF2B5EF4-FFF2-40B4-BE49-F238E27FC236}">
                  <a16:creationId xmlns:a16="http://schemas.microsoft.com/office/drawing/2014/main" id="{3663A31D-4D71-4FB9-8818-3D4D74FDB8C3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58" name="Rechthoek 357">
              <a:extLst>
                <a:ext uri="{FF2B5EF4-FFF2-40B4-BE49-F238E27FC236}">
                  <a16:creationId xmlns:a16="http://schemas.microsoft.com/office/drawing/2014/main" id="{682A056B-3509-4A37-AE3A-ED1B5C5A8172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359" name="Groep 358">
              <a:extLst>
                <a:ext uri="{FF2B5EF4-FFF2-40B4-BE49-F238E27FC236}">
                  <a16:creationId xmlns:a16="http://schemas.microsoft.com/office/drawing/2014/main" id="{034DFF17-90CA-448D-9BDD-F01A25C8A8F2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370" name="Rechthoek 369">
                <a:extLst>
                  <a:ext uri="{FF2B5EF4-FFF2-40B4-BE49-F238E27FC236}">
                    <a16:creationId xmlns:a16="http://schemas.microsoft.com/office/drawing/2014/main" id="{F870DDBE-3623-4875-8E20-AA8B8415CE9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371" name="Rechte verbindingslijn 370">
                <a:extLst>
                  <a:ext uri="{FF2B5EF4-FFF2-40B4-BE49-F238E27FC236}">
                    <a16:creationId xmlns:a16="http://schemas.microsoft.com/office/drawing/2014/main" id="{51E67ADD-E99D-42B8-B486-0AEDA4AE06A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72" name="Gelijkbenige driehoek 371">
                <a:extLst>
                  <a:ext uri="{FF2B5EF4-FFF2-40B4-BE49-F238E27FC236}">
                    <a16:creationId xmlns:a16="http://schemas.microsoft.com/office/drawing/2014/main" id="{F862FDDA-CEA0-422B-AE50-195BD017B8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0" name="Groep 359">
              <a:extLst>
                <a:ext uri="{FF2B5EF4-FFF2-40B4-BE49-F238E27FC236}">
                  <a16:creationId xmlns:a16="http://schemas.microsoft.com/office/drawing/2014/main" id="{45598B6B-0F9F-46FA-94E9-8905220BCFD7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364" name="Rechthoek 363">
                <a:extLst>
                  <a:ext uri="{FF2B5EF4-FFF2-40B4-BE49-F238E27FC236}">
                    <a16:creationId xmlns:a16="http://schemas.microsoft.com/office/drawing/2014/main" id="{42B61492-7454-44A1-B44F-9B5DB4FF5DC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Ovaal 364">
                <a:extLst>
                  <a:ext uri="{FF2B5EF4-FFF2-40B4-BE49-F238E27FC236}">
                    <a16:creationId xmlns:a16="http://schemas.microsoft.com/office/drawing/2014/main" id="{DE1A1EC8-BB7D-40A0-89AD-BF20235C7F8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Vrije vorm: vorm 365">
                <a:extLst>
                  <a:ext uri="{FF2B5EF4-FFF2-40B4-BE49-F238E27FC236}">
                    <a16:creationId xmlns:a16="http://schemas.microsoft.com/office/drawing/2014/main" id="{F37628EB-A579-486D-B704-465AC3D7C52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Rechthoek: afgeronde hoeken 366">
                <a:extLst>
                  <a:ext uri="{FF2B5EF4-FFF2-40B4-BE49-F238E27FC236}">
                    <a16:creationId xmlns:a16="http://schemas.microsoft.com/office/drawing/2014/main" id="{427F79C0-86A3-4B06-A032-845BA18E8C0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DECFDAB2-FD00-4B80-B896-CBF0F1927A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9" name="Rechte verbindingslijn 368">
                <a:extLst>
                  <a:ext uri="{FF2B5EF4-FFF2-40B4-BE49-F238E27FC236}">
                    <a16:creationId xmlns:a16="http://schemas.microsoft.com/office/drawing/2014/main" id="{648CFFE5-CEE9-4661-8A8E-6FAF0FFEB395}"/>
                  </a:ext>
                </a:extLst>
              </p:cNvPr>
              <p:cNvCxnSpPr>
                <a:cxnSpLocks/>
                <a:stCxn id="367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1" name="Ovaal 360">
              <a:extLst>
                <a:ext uri="{FF2B5EF4-FFF2-40B4-BE49-F238E27FC236}">
                  <a16:creationId xmlns:a16="http://schemas.microsoft.com/office/drawing/2014/main" id="{611DBCD9-EBCF-41D3-864C-45D582FF205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2" name="Rechthoek 361">
              <a:extLst>
                <a:ext uri="{FF2B5EF4-FFF2-40B4-BE49-F238E27FC236}">
                  <a16:creationId xmlns:a16="http://schemas.microsoft.com/office/drawing/2014/main" id="{03E4141C-3A1E-40A2-8617-DA65BC1AED3A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3" name="Rechte verbindingslijn 362">
              <a:extLst>
                <a:ext uri="{FF2B5EF4-FFF2-40B4-BE49-F238E27FC236}">
                  <a16:creationId xmlns:a16="http://schemas.microsoft.com/office/drawing/2014/main" id="{8EF12E0B-5EDF-49C7-BCF0-40EDA7E6AC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grpSp>
        <p:nvGrpSpPr>
          <p:cNvPr id="139" name="Instruction">
            <a:extLst>
              <a:ext uri="{FF2B5EF4-FFF2-40B4-BE49-F238E27FC236}">
                <a16:creationId xmlns:a16="http://schemas.microsoft.com/office/drawing/2014/main" id="{4ADC4D7A-A412-FC49-8418-F138CD84A21F}"/>
              </a:ext>
            </a:extLst>
          </p:cNvPr>
          <p:cNvGrpSpPr/>
          <p:nvPr userDrawn="1"/>
        </p:nvGrpSpPr>
        <p:grpSpPr>
          <a:xfrm>
            <a:off x="-3437547" y="1434"/>
            <a:ext cx="3201327" cy="6001164"/>
            <a:chOff x="-3437547" y="1434"/>
            <a:chExt cx="3201327" cy="6001164"/>
          </a:xfrm>
        </p:grpSpPr>
        <p:cxnSp>
          <p:nvCxnSpPr>
            <p:cNvPr id="140" name="Rechte verbindingslijn 346">
              <a:extLst>
                <a:ext uri="{FF2B5EF4-FFF2-40B4-BE49-F238E27FC236}">
                  <a16:creationId xmlns:a16="http://schemas.microsoft.com/office/drawing/2014/main" id="{D4ED3173-4305-724E-BC94-33BD83DB2D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508372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1" name="Ovaal 347">
              <a:extLst>
                <a:ext uri="{FF2B5EF4-FFF2-40B4-BE49-F238E27FC236}">
                  <a16:creationId xmlns:a16="http://schemas.microsoft.com/office/drawing/2014/main" id="{5067C766-EFD4-334D-A3F5-01E39C9FB3E6}"/>
                </a:ext>
              </a:extLst>
            </p:cNvPr>
            <p:cNvSpPr/>
            <p:nvPr userDrawn="1"/>
          </p:nvSpPr>
          <p:spPr>
            <a:xfrm>
              <a:off x="-3425006" y="358882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42" name="Rechthoek 348">
              <a:extLst>
                <a:ext uri="{FF2B5EF4-FFF2-40B4-BE49-F238E27FC236}">
                  <a16:creationId xmlns:a16="http://schemas.microsoft.com/office/drawing/2014/main" id="{905E39E3-A745-D74B-BB12-8C50B0502919}"/>
                </a:ext>
              </a:extLst>
            </p:cNvPr>
            <p:cNvSpPr/>
            <p:nvPr userDrawn="1"/>
          </p:nvSpPr>
          <p:spPr>
            <a:xfrm>
              <a:off x="-3059324" y="397382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8097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Enumeration</a:t>
              </a:r>
            </a:p>
          </p:txBody>
        </p:sp>
        <p:sp>
          <p:nvSpPr>
            <p:cNvPr id="208" name="Ovaal 349">
              <a:extLst>
                <a:ext uri="{FF2B5EF4-FFF2-40B4-BE49-F238E27FC236}">
                  <a16:creationId xmlns:a16="http://schemas.microsoft.com/office/drawing/2014/main" id="{0B67745C-8A84-4549-B02C-CD6846A15A8F}"/>
                </a:ext>
              </a:extLst>
            </p:cNvPr>
            <p:cNvSpPr/>
            <p:nvPr userDrawn="1"/>
          </p:nvSpPr>
          <p:spPr>
            <a:xfrm>
              <a:off x="-3425006" y="396299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09" name="Rechthoek 350">
              <a:extLst>
                <a:ext uri="{FF2B5EF4-FFF2-40B4-BE49-F238E27FC236}">
                  <a16:creationId xmlns:a16="http://schemas.microsoft.com/office/drawing/2014/main" id="{CA0522E4-B80A-F848-89AF-835E132B45D0}"/>
                </a:ext>
              </a:extLst>
            </p:cNvPr>
            <p:cNvSpPr/>
            <p:nvPr userDrawn="1"/>
          </p:nvSpPr>
          <p:spPr>
            <a:xfrm>
              <a:off x="-3235787" y="43480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0363" marR="0" lvl="0" indent="-179388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Alphabet below enumeration</a:t>
              </a:r>
            </a:p>
          </p:txBody>
        </p:sp>
        <p:sp>
          <p:nvSpPr>
            <p:cNvPr id="210" name="Ovaal 351">
              <a:extLst>
                <a:ext uri="{FF2B5EF4-FFF2-40B4-BE49-F238E27FC236}">
                  <a16:creationId xmlns:a16="http://schemas.microsoft.com/office/drawing/2014/main" id="{5DD5D153-7E2B-DA47-A515-EE8CF117221F}"/>
                </a:ext>
              </a:extLst>
            </p:cNvPr>
            <p:cNvSpPr/>
            <p:nvPr userDrawn="1"/>
          </p:nvSpPr>
          <p:spPr>
            <a:xfrm>
              <a:off x="-3425006" y="43356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11" name="Ovaal 352">
              <a:extLst>
                <a:ext uri="{FF2B5EF4-FFF2-40B4-BE49-F238E27FC236}">
                  <a16:creationId xmlns:a16="http://schemas.microsoft.com/office/drawing/2014/main" id="{62FD59D0-030E-4347-B903-75B1C0AEF1D2}"/>
                </a:ext>
              </a:extLst>
            </p:cNvPr>
            <p:cNvSpPr/>
            <p:nvPr userDrawn="1"/>
          </p:nvSpPr>
          <p:spPr>
            <a:xfrm>
              <a:off x="-3425006" y="470890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12" name="Rechthoek 353">
              <a:extLst>
                <a:ext uri="{FF2B5EF4-FFF2-40B4-BE49-F238E27FC236}">
                  <a16:creationId xmlns:a16="http://schemas.microsoft.com/office/drawing/2014/main" id="{222B998B-3901-8245-9D25-A55E21E8A8C3}"/>
                </a:ext>
              </a:extLst>
            </p:cNvPr>
            <p:cNvSpPr/>
            <p:nvPr userDrawn="1"/>
          </p:nvSpPr>
          <p:spPr>
            <a:xfrm>
              <a:off x="-3059324" y="470890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Quote text</a:t>
              </a:r>
            </a:p>
          </p:txBody>
        </p:sp>
        <p:grpSp>
          <p:nvGrpSpPr>
            <p:cNvPr id="213" name="Meer informatie">
              <a:extLst>
                <a:ext uri="{FF2B5EF4-FFF2-40B4-BE49-F238E27FC236}">
                  <a16:creationId xmlns:a16="http://schemas.microsoft.com/office/drawing/2014/main" id="{483030EC-71A4-B44C-B7E1-9872F82DFBE1}"/>
                </a:ext>
              </a:extLst>
            </p:cNvPr>
            <p:cNvGrpSpPr/>
            <p:nvPr userDrawn="1"/>
          </p:nvGrpSpPr>
          <p:grpSpPr>
            <a:xfrm>
              <a:off x="-3421298" y="5206936"/>
              <a:ext cx="3178515" cy="795662"/>
              <a:chOff x="-3741486" y="3387723"/>
              <a:chExt cx="3178515" cy="795662"/>
            </a:xfrm>
          </p:grpSpPr>
          <p:sp>
            <p:nvSpPr>
              <p:cNvPr id="282" name="Freeform 101">
                <a:extLst>
                  <a:ext uri="{FF2B5EF4-FFF2-40B4-BE49-F238E27FC236}">
                    <a16:creationId xmlns:a16="http://schemas.microsoft.com/office/drawing/2014/main" id="{2D5EC281-FAD3-E342-94F2-A89A6FB9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7723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283" name="Rechthoek 424">
                <a:extLst>
                  <a:ext uri="{FF2B5EF4-FFF2-40B4-BE49-F238E27FC236}">
                    <a16:creationId xmlns:a16="http://schemas.microsoft.com/office/drawing/2014/main" id="{EB2B1910-A4FB-F646-A92B-12DCD2AE3D44}"/>
                  </a:ext>
                </a:extLst>
              </p:cNvPr>
              <p:cNvSpPr/>
              <p:nvPr userDrawn="1"/>
            </p:nvSpPr>
            <p:spPr>
              <a:xfrm>
                <a:off x="-3380966" y="3459752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284" name="Rechte verbindingslijn 425">
                <a:extLst>
                  <a:ext uri="{FF2B5EF4-FFF2-40B4-BE49-F238E27FC236}">
                    <a16:creationId xmlns:a16="http://schemas.microsoft.com/office/drawing/2014/main" id="{36DA4C79-E70C-B242-871C-D11D61E05DD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83385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214" name="Rechthoek 355">
              <a:extLst>
                <a:ext uri="{FF2B5EF4-FFF2-40B4-BE49-F238E27FC236}">
                  <a16:creationId xmlns:a16="http://schemas.microsoft.com/office/drawing/2014/main" id="{DCDBF520-1538-AB41-A882-21ABD3FE0E74}"/>
                </a:ext>
              </a:extLst>
            </p:cNvPr>
            <p:cNvSpPr/>
            <p:nvPr userDrawn="1"/>
          </p:nvSpPr>
          <p:spPr>
            <a:xfrm>
              <a:off x="-3419345" y="1434"/>
              <a:ext cx="3176012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Choose text levels</a:t>
              </a:r>
            </a:p>
          </p:txBody>
        </p:sp>
        <p:sp>
          <p:nvSpPr>
            <p:cNvPr id="215" name="Ovaal 356">
              <a:extLst>
                <a:ext uri="{FF2B5EF4-FFF2-40B4-BE49-F238E27FC236}">
                  <a16:creationId xmlns:a16="http://schemas.microsoft.com/office/drawing/2014/main" id="{8D3F6A9B-7299-1D45-AFB1-FBDBFB4835AB}"/>
                </a:ext>
              </a:extLst>
            </p:cNvPr>
            <p:cNvSpPr/>
            <p:nvPr userDrawn="1"/>
          </p:nvSpPr>
          <p:spPr>
            <a:xfrm>
              <a:off x="-3425006" y="171914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16" name="Rechte verbindingslijn 357">
              <a:extLst>
                <a:ext uri="{FF2B5EF4-FFF2-40B4-BE49-F238E27FC236}">
                  <a16:creationId xmlns:a16="http://schemas.microsoft.com/office/drawing/2014/main" id="{127FC2C1-785E-DB40-9B4F-0ABB7093EB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243069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17" name="Groep 358">
              <a:extLst>
                <a:ext uri="{FF2B5EF4-FFF2-40B4-BE49-F238E27FC236}">
                  <a16:creationId xmlns:a16="http://schemas.microsoft.com/office/drawing/2014/main" id="{9F16FFE5-2BF1-4143-86E7-B8C70B6FE38A}"/>
                </a:ext>
              </a:extLst>
            </p:cNvPr>
            <p:cNvGrpSpPr/>
            <p:nvPr userDrawn="1"/>
          </p:nvGrpSpPr>
          <p:grpSpPr>
            <a:xfrm>
              <a:off x="-3437547" y="349413"/>
              <a:ext cx="2933825" cy="558875"/>
              <a:chOff x="-3419346" y="368233"/>
              <a:chExt cx="3904920" cy="743862"/>
            </a:xfrm>
          </p:grpSpPr>
          <p:sp>
            <p:nvSpPr>
              <p:cNvPr id="230" name="Rechthoek 371">
                <a:extLst>
                  <a:ext uri="{FF2B5EF4-FFF2-40B4-BE49-F238E27FC236}">
                    <a16:creationId xmlns:a16="http://schemas.microsoft.com/office/drawing/2014/main" id="{C1826549-9184-C149-B674-5AC7475CB93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cxnSp>
            <p:nvCxnSpPr>
              <p:cNvPr id="231" name="Rechte verbindingslijn 372">
                <a:extLst>
                  <a:ext uri="{FF2B5EF4-FFF2-40B4-BE49-F238E27FC236}">
                    <a16:creationId xmlns:a16="http://schemas.microsoft.com/office/drawing/2014/main" id="{58476E1E-48B2-8647-8325-E245E77B9D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Rechte verbindingslijn 373">
                <a:extLst>
                  <a:ext uri="{FF2B5EF4-FFF2-40B4-BE49-F238E27FC236}">
                    <a16:creationId xmlns:a16="http://schemas.microsoft.com/office/drawing/2014/main" id="{82177577-0541-2A4B-8BB7-DF446822BC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hthoek 374">
                <a:extLst>
                  <a:ext uri="{FF2B5EF4-FFF2-40B4-BE49-F238E27FC236}">
                    <a16:creationId xmlns:a16="http://schemas.microsoft.com/office/drawing/2014/main" id="{45541154-3D16-C34A-94AE-A60B0DEF0715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4" name="Groep 375">
                <a:extLst>
                  <a:ext uri="{FF2B5EF4-FFF2-40B4-BE49-F238E27FC236}">
                    <a16:creationId xmlns:a16="http://schemas.microsoft.com/office/drawing/2014/main" id="{5FA0D7EC-4601-214C-A893-ADC386A8016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3" name="Groep 414">
                  <a:extLst>
                    <a:ext uri="{FF2B5EF4-FFF2-40B4-BE49-F238E27FC236}">
                      <a16:creationId xmlns:a16="http://schemas.microsoft.com/office/drawing/2014/main" id="{7195B3DA-B845-004C-8744-77285F65E42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77" name="Rechte verbindingslijn 418">
                    <a:extLst>
                      <a:ext uri="{FF2B5EF4-FFF2-40B4-BE49-F238E27FC236}">
                        <a16:creationId xmlns:a16="http://schemas.microsoft.com/office/drawing/2014/main" id="{5074CCFD-848E-FD4E-8530-CC3A19F995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419">
                    <a:extLst>
                      <a:ext uri="{FF2B5EF4-FFF2-40B4-BE49-F238E27FC236}">
                        <a16:creationId xmlns:a16="http://schemas.microsoft.com/office/drawing/2014/main" id="{EF1A42EB-A39D-ED47-A6BC-9395F6F6E4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9" name="Rechte verbindingslijn 420">
                    <a:extLst>
                      <a:ext uri="{FF2B5EF4-FFF2-40B4-BE49-F238E27FC236}">
                        <a16:creationId xmlns:a16="http://schemas.microsoft.com/office/drawing/2014/main" id="{31E8B6A9-5F46-AB44-BBE1-97FF084E83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0" name="Rechte verbindingslijn 421">
                    <a:extLst>
                      <a:ext uri="{FF2B5EF4-FFF2-40B4-BE49-F238E27FC236}">
                        <a16:creationId xmlns:a16="http://schemas.microsoft.com/office/drawing/2014/main" id="{D0753752-D52C-4349-B689-8B286E55EE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422">
                    <a:extLst>
                      <a:ext uri="{FF2B5EF4-FFF2-40B4-BE49-F238E27FC236}">
                        <a16:creationId xmlns:a16="http://schemas.microsoft.com/office/drawing/2014/main" id="{E2371B98-A506-4442-8922-34D2B8C81B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4" name="Groep 415">
                  <a:extLst>
                    <a:ext uri="{FF2B5EF4-FFF2-40B4-BE49-F238E27FC236}">
                      <a16:creationId xmlns:a16="http://schemas.microsoft.com/office/drawing/2014/main" id="{B8C5F7AC-0412-664D-96DD-252684CE0F90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5" name="Rechthoek 416">
                    <a:extLst>
                      <a:ext uri="{FF2B5EF4-FFF2-40B4-BE49-F238E27FC236}">
                        <a16:creationId xmlns:a16="http://schemas.microsoft.com/office/drawing/2014/main" id="{76B96758-A86E-1147-979D-56E5F6369D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6" name="Pijl: punthaak 417">
                    <a:extLst>
                      <a:ext uri="{FF2B5EF4-FFF2-40B4-BE49-F238E27FC236}">
                        <a16:creationId xmlns:a16="http://schemas.microsoft.com/office/drawing/2014/main" id="{50EE3AC1-6D4E-B141-B6B3-9F2702F4B2C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35" name="Groep 376">
                <a:extLst>
                  <a:ext uri="{FF2B5EF4-FFF2-40B4-BE49-F238E27FC236}">
                    <a16:creationId xmlns:a16="http://schemas.microsoft.com/office/drawing/2014/main" id="{C707B1CB-B7A4-E045-978E-6F00FF4FEFB8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4" name="Groep 405">
                  <a:extLst>
                    <a:ext uri="{FF2B5EF4-FFF2-40B4-BE49-F238E27FC236}">
                      <a16:creationId xmlns:a16="http://schemas.microsoft.com/office/drawing/2014/main" id="{9102EA34-33F6-8244-A311-955B1CAA4C1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68" name="Rechte verbindingslijn 409">
                    <a:extLst>
                      <a:ext uri="{FF2B5EF4-FFF2-40B4-BE49-F238E27FC236}">
                        <a16:creationId xmlns:a16="http://schemas.microsoft.com/office/drawing/2014/main" id="{7D3EAD91-E71E-0448-8977-93D122908D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9" name="Rechte verbindingslijn 410">
                    <a:extLst>
                      <a:ext uri="{FF2B5EF4-FFF2-40B4-BE49-F238E27FC236}">
                        <a16:creationId xmlns:a16="http://schemas.microsoft.com/office/drawing/2014/main" id="{9053E9B5-787D-454E-92D1-C73EE0A6AA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0" name="Rechte verbindingslijn 411">
                    <a:extLst>
                      <a:ext uri="{FF2B5EF4-FFF2-40B4-BE49-F238E27FC236}">
                        <a16:creationId xmlns:a16="http://schemas.microsoft.com/office/drawing/2014/main" id="{4A7DD5D4-7C8E-FF49-B850-A500E4DCBE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1" name="Rechte verbindingslijn 412">
                    <a:extLst>
                      <a:ext uri="{FF2B5EF4-FFF2-40B4-BE49-F238E27FC236}">
                        <a16:creationId xmlns:a16="http://schemas.microsoft.com/office/drawing/2014/main" id="{E66722B1-5089-3946-B0B8-6F557A733F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413">
                    <a:extLst>
                      <a:ext uri="{FF2B5EF4-FFF2-40B4-BE49-F238E27FC236}">
                        <a16:creationId xmlns:a16="http://schemas.microsoft.com/office/drawing/2014/main" id="{3364F9CE-3442-134F-A64C-285F733D6A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5" name="Groep 406">
                  <a:extLst>
                    <a:ext uri="{FF2B5EF4-FFF2-40B4-BE49-F238E27FC236}">
                      <a16:creationId xmlns:a16="http://schemas.microsoft.com/office/drawing/2014/main" id="{E5FF2E54-D260-004A-BE6A-E0321BEA5CF5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6" name="Rechthoek 407">
                    <a:extLst>
                      <a:ext uri="{FF2B5EF4-FFF2-40B4-BE49-F238E27FC236}">
                        <a16:creationId xmlns:a16="http://schemas.microsoft.com/office/drawing/2014/main" id="{B8079E7B-2216-DC4F-8525-E47826C37BA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7" name="Pijl: punthaak 408">
                    <a:extLst>
                      <a:ext uri="{FF2B5EF4-FFF2-40B4-BE49-F238E27FC236}">
                        <a16:creationId xmlns:a16="http://schemas.microsoft.com/office/drawing/2014/main" id="{D9C4B717-B592-CF4F-9AC4-40F08F32377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US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36" name="Rechte verbindingslijn 377">
                <a:extLst>
                  <a:ext uri="{FF2B5EF4-FFF2-40B4-BE49-F238E27FC236}">
                    <a16:creationId xmlns:a16="http://schemas.microsoft.com/office/drawing/2014/main" id="{F1EE7ECA-8802-224D-B98B-056C144276F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37" name="Rechte verbindingslijn 378">
                <a:extLst>
                  <a:ext uri="{FF2B5EF4-FFF2-40B4-BE49-F238E27FC236}">
                    <a16:creationId xmlns:a16="http://schemas.microsoft.com/office/drawing/2014/main" id="{78A80DDE-2D3D-CF4C-AC32-5C649CF31AA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38" name="Groep 379">
                <a:extLst>
                  <a:ext uri="{FF2B5EF4-FFF2-40B4-BE49-F238E27FC236}">
                    <a16:creationId xmlns:a16="http://schemas.microsoft.com/office/drawing/2014/main" id="{88DCDD96-CB00-4948-8ADF-9957324C8E80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53" name="Rechthoek 394">
                  <a:extLst>
                    <a:ext uri="{FF2B5EF4-FFF2-40B4-BE49-F238E27FC236}">
                      <a16:creationId xmlns:a16="http://schemas.microsoft.com/office/drawing/2014/main" id="{63025B67-6347-9F43-A636-54FCE368AC9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4" name="Groep 395">
                  <a:extLst>
                    <a:ext uri="{FF2B5EF4-FFF2-40B4-BE49-F238E27FC236}">
                      <a16:creationId xmlns:a16="http://schemas.microsoft.com/office/drawing/2014/main" id="{4FB3E3DE-CD2B-684E-935B-326123B490D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55" name="Groep 396">
                    <a:extLst>
                      <a:ext uri="{FF2B5EF4-FFF2-40B4-BE49-F238E27FC236}">
                        <a16:creationId xmlns:a16="http://schemas.microsoft.com/office/drawing/2014/main" id="{8E5C6CC3-45DB-3441-9A4D-5E08103412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59" name="Rechte verbindingslijn 400">
                      <a:extLst>
                        <a:ext uri="{FF2B5EF4-FFF2-40B4-BE49-F238E27FC236}">
                          <a16:creationId xmlns:a16="http://schemas.microsoft.com/office/drawing/2014/main" id="{3F2D0BF5-0C5A-C04E-ABD7-4509849908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0" name="Rechte verbindingslijn 401">
                      <a:extLst>
                        <a:ext uri="{FF2B5EF4-FFF2-40B4-BE49-F238E27FC236}">
                          <a16:creationId xmlns:a16="http://schemas.microsoft.com/office/drawing/2014/main" id="{96ECC7C6-E536-8846-9151-57C82AB566E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1" name="Rechte verbindingslijn 402">
                      <a:extLst>
                        <a:ext uri="{FF2B5EF4-FFF2-40B4-BE49-F238E27FC236}">
                          <a16:creationId xmlns:a16="http://schemas.microsoft.com/office/drawing/2014/main" id="{9CD6F809-6094-EA49-8EFB-10D0030C50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2" name="Rechte verbindingslijn 403">
                      <a:extLst>
                        <a:ext uri="{FF2B5EF4-FFF2-40B4-BE49-F238E27FC236}">
                          <a16:creationId xmlns:a16="http://schemas.microsoft.com/office/drawing/2014/main" id="{91EAC8E8-5905-5C4F-88AA-32A263E34A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3" name="Rechte verbindingslijn 404">
                      <a:extLst>
                        <a:ext uri="{FF2B5EF4-FFF2-40B4-BE49-F238E27FC236}">
                          <a16:creationId xmlns:a16="http://schemas.microsoft.com/office/drawing/2014/main" id="{65A20FE7-7ADD-0F47-863D-CBBD075A460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56" name="Groep 397">
                    <a:extLst>
                      <a:ext uri="{FF2B5EF4-FFF2-40B4-BE49-F238E27FC236}">
                        <a16:creationId xmlns:a16="http://schemas.microsoft.com/office/drawing/2014/main" id="{A15A992D-FD8D-224E-92B0-4D2F390A9A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57" name="Rechthoek 398">
                      <a:extLst>
                        <a:ext uri="{FF2B5EF4-FFF2-40B4-BE49-F238E27FC236}">
                          <a16:creationId xmlns:a16="http://schemas.microsoft.com/office/drawing/2014/main" id="{9E6E92FD-138F-2747-970B-C9C46D2B39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8" name="Pijl: punthaak 399">
                      <a:extLst>
                        <a:ext uri="{FF2B5EF4-FFF2-40B4-BE49-F238E27FC236}">
                          <a16:creationId xmlns:a16="http://schemas.microsoft.com/office/drawing/2014/main" id="{B281C030-3A40-5D4D-A8DC-53A61C60F89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39" name="Groep 380">
                <a:extLst>
                  <a:ext uri="{FF2B5EF4-FFF2-40B4-BE49-F238E27FC236}">
                    <a16:creationId xmlns:a16="http://schemas.microsoft.com/office/drawing/2014/main" id="{78D742A5-6649-2542-8E0E-D3C65B52DCE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42" name="Rechthoek 383">
                  <a:extLst>
                    <a:ext uri="{FF2B5EF4-FFF2-40B4-BE49-F238E27FC236}">
                      <a16:creationId xmlns:a16="http://schemas.microsoft.com/office/drawing/2014/main" id="{198D13CE-A4D2-0C44-A968-156575199F74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3" name="Groep 384">
                  <a:extLst>
                    <a:ext uri="{FF2B5EF4-FFF2-40B4-BE49-F238E27FC236}">
                      <a16:creationId xmlns:a16="http://schemas.microsoft.com/office/drawing/2014/main" id="{A54DF80A-0107-8245-9313-20D8D3C02A5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44" name="Groep 385">
                    <a:extLst>
                      <a:ext uri="{FF2B5EF4-FFF2-40B4-BE49-F238E27FC236}">
                        <a16:creationId xmlns:a16="http://schemas.microsoft.com/office/drawing/2014/main" id="{DC7926FC-117E-6E4A-BF98-26577861B1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48" name="Rechte verbindingslijn 389">
                      <a:extLst>
                        <a:ext uri="{FF2B5EF4-FFF2-40B4-BE49-F238E27FC236}">
                          <a16:creationId xmlns:a16="http://schemas.microsoft.com/office/drawing/2014/main" id="{F6EC3A5D-357C-BD43-8A74-7B77563458D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49" name="Rechte verbindingslijn 390">
                      <a:extLst>
                        <a:ext uri="{FF2B5EF4-FFF2-40B4-BE49-F238E27FC236}">
                          <a16:creationId xmlns:a16="http://schemas.microsoft.com/office/drawing/2014/main" id="{E5C85F8F-40DB-454B-832B-8A187B7BD8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0" name="Rechte verbindingslijn 391">
                      <a:extLst>
                        <a:ext uri="{FF2B5EF4-FFF2-40B4-BE49-F238E27FC236}">
                          <a16:creationId xmlns:a16="http://schemas.microsoft.com/office/drawing/2014/main" id="{2A57A88C-7576-4544-B79D-5E90F88B15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1" name="Rechte verbindingslijn 392">
                      <a:extLst>
                        <a:ext uri="{FF2B5EF4-FFF2-40B4-BE49-F238E27FC236}">
                          <a16:creationId xmlns:a16="http://schemas.microsoft.com/office/drawing/2014/main" id="{6FA19137-8F81-2F4B-AA93-E5EFD37286B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2" name="Rechte verbindingslijn 393">
                      <a:extLst>
                        <a:ext uri="{FF2B5EF4-FFF2-40B4-BE49-F238E27FC236}">
                          <a16:creationId xmlns:a16="http://schemas.microsoft.com/office/drawing/2014/main" id="{EDCD0170-5B63-D84D-9D71-D8FE49448A8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5" name="Groep 386">
                    <a:extLst>
                      <a:ext uri="{FF2B5EF4-FFF2-40B4-BE49-F238E27FC236}">
                        <a16:creationId xmlns:a16="http://schemas.microsoft.com/office/drawing/2014/main" id="{B9990F9B-6D80-7D4D-9463-93CAF4811790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6" name="Rechthoek 387">
                      <a:extLst>
                        <a:ext uri="{FF2B5EF4-FFF2-40B4-BE49-F238E27FC236}">
                          <a16:creationId xmlns:a16="http://schemas.microsoft.com/office/drawing/2014/main" id="{E026FD5C-42B3-F14C-95BE-5FCF9D5085C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7" name="Pijl: punthaak 388">
                      <a:extLst>
                        <a:ext uri="{FF2B5EF4-FFF2-40B4-BE49-F238E27FC236}">
                          <a16:creationId xmlns:a16="http://schemas.microsoft.com/office/drawing/2014/main" id="{229637E7-04BD-5748-8C94-68633F6323F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US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40" name="Rechthoek 381">
                <a:extLst>
                  <a:ext uri="{FF2B5EF4-FFF2-40B4-BE49-F238E27FC236}">
                    <a16:creationId xmlns:a16="http://schemas.microsoft.com/office/drawing/2014/main" id="{723441CD-2F4E-D944-88FD-0085A15999DE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2435631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up</a:t>
                </a:r>
              </a:p>
            </p:txBody>
          </p:sp>
          <p:sp>
            <p:nvSpPr>
              <p:cNvPr id="241" name="Rechthoek 382">
                <a:extLst>
                  <a:ext uri="{FF2B5EF4-FFF2-40B4-BE49-F238E27FC236}">
                    <a16:creationId xmlns:a16="http://schemas.microsoft.com/office/drawing/2014/main" id="{715AD66A-6121-2542-AD1C-30F7530FBF2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2213551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Text level down</a:t>
                </a:r>
              </a:p>
            </p:txBody>
          </p:sp>
        </p:grpSp>
        <p:cxnSp>
          <p:nvCxnSpPr>
            <p:cNvPr id="218" name="Rechte verbindingslijn 359">
              <a:extLst>
                <a:ext uri="{FF2B5EF4-FFF2-40B4-BE49-F238E27FC236}">
                  <a16:creationId xmlns:a16="http://schemas.microsoft.com/office/drawing/2014/main" id="{484B364A-6FA7-5C42-9227-BFDDCF90E2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19346" y="1020931"/>
              <a:ext cx="3176013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219" name="Rechthoek 360">
              <a:extLst>
                <a:ext uri="{FF2B5EF4-FFF2-40B4-BE49-F238E27FC236}">
                  <a16:creationId xmlns:a16="http://schemas.microsoft.com/office/drawing/2014/main" id="{7BCA8A42-8F77-D943-B598-00D977A2029F}"/>
                </a:ext>
              </a:extLst>
            </p:cNvPr>
            <p:cNvSpPr/>
            <p:nvPr userDrawn="1"/>
          </p:nvSpPr>
          <p:spPr>
            <a:xfrm>
              <a:off x="-3059324" y="1719143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1450" marR="0" lvl="0" indent="-1714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0" name="Ovaal 361">
              <a:extLst>
                <a:ext uri="{FF2B5EF4-FFF2-40B4-BE49-F238E27FC236}">
                  <a16:creationId xmlns:a16="http://schemas.microsoft.com/office/drawing/2014/main" id="{3CF00591-FB18-EF42-AC8E-41048F256D4C}"/>
                </a:ext>
              </a:extLst>
            </p:cNvPr>
            <p:cNvSpPr/>
            <p:nvPr userDrawn="1"/>
          </p:nvSpPr>
          <p:spPr>
            <a:xfrm>
              <a:off x="-3425006" y="2091065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1" name="Rechthoek 362">
              <a:extLst>
                <a:ext uri="{FF2B5EF4-FFF2-40B4-BE49-F238E27FC236}">
                  <a16:creationId xmlns:a16="http://schemas.microsoft.com/office/drawing/2014/main" id="{A7BC31FB-11FC-2541-95D2-ECA03BEE0B79}"/>
                </a:ext>
              </a:extLst>
            </p:cNvPr>
            <p:cNvSpPr/>
            <p:nvPr userDrawn="1"/>
          </p:nvSpPr>
          <p:spPr>
            <a:xfrm>
              <a:off x="-3059324" y="2091064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2" name="Ovaal 363">
              <a:extLst>
                <a:ext uri="{FF2B5EF4-FFF2-40B4-BE49-F238E27FC236}">
                  <a16:creationId xmlns:a16="http://schemas.microsoft.com/office/drawing/2014/main" id="{75D8255D-7F61-1947-8056-CA89D482E92D}"/>
                </a:ext>
              </a:extLst>
            </p:cNvPr>
            <p:cNvSpPr/>
            <p:nvPr userDrawn="1"/>
          </p:nvSpPr>
          <p:spPr>
            <a:xfrm>
              <a:off x="-3425006" y="246524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3" name="Rechthoek 364">
              <a:extLst>
                <a:ext uri="{FF2B5EF4-FFF2-40B4-BE49-F238E27FC236}">
                  <a16:creationId xmlns:a16="http://schemas.microsoft.com/office/drawing/2014/main" id="{36A251AD-153C-1C46-8D03-028098529D86}"/>
                </a:ext>
              </a:extLst>
            </p:cNvPr>
            <p:cNvSpPr/>
            <p:nvPr userDrawn="1"/>
          </p:nvSpPr>
          <p:spPr>
            <a:xfrm>
              <a:off x="-3059324" y="2465240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542925" marR="0" lvl="0" indent="-180975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4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  <a:r>
                <a:rPr kumimoji="0" lang="en-US" sz="11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rd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bullet</a:t>
              </a:r>
            </a:p>
          </p:txBody>
        </p:sp>
        <p:sp>
          <p:nvSpPr>
            <p:cNvPr id="224" name="Ovaal 365">
              <a:extLst>
                <a:ext uri="{FF2B5EF4-FFF2-40B4-BE49-F238E27FC236}">
                  <a16:creationId xmlns:a16="http://schemas.microsoft.com/office/drawing/2014/main" id="{166F5856-D2E3-A64F-847C-2A76AED1ECAA}"/>
                </a:ext>
              </a:extLst>
            </p:cNvPr>
            <p:cNvSpPr/>
            <p:nvPr userDrawn="1"/>
          </p:nvSpPr>
          <p:spPr>
            <a:xfrm>
              <a:off x="-3425006" y="283788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25" name="Rechthoek 366">
              <a:extLst>
                <a:ext uri="{FF2B5EF4-FFF2-40B4-BE49-F238E27FC236}">
                  <a16:creationId xmlns:a16="http://schemas.microsoft.com/office/drawing/2014/main" id="{01762EEC-170C-974F-A567-9BCDAEB7C4B8}"/>
                </a:ext>
              </a:extLst>
            </p:cNvPr>
            <p:cNvSpPr/>
            <p:nvPr userDrawn="1"/>
          </p:nvSpPr>
          <p:spPr>
            <a:xfrm>
              <a:off x="-3059324" y="2837885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Plain text</a:t>
              </a:r>
            </a:p>
          </p:txBody>
        </p:sp>
        <p:sp>
          <p:nvSpPr>
            <p:cNvPr id="226" name="Ovaal 367">
              <a:extLst>
                <a:ext uri="{FF2B5EF4-FFF2-40B4-BE49-F238E27FC236}">
                  <a16:creationId xmlns:a16="http://schemas.microsoft.com/office/drawing/2014/main" id="{F9CACE9C-5466-CB4C-A01B-B863C6E2CE43}"/>
                </a:ext>
              </a:extLst>
            </p:cNvPr>
            <p:cNvSpPr/>
            <p:nvPr userDrawn="1"/>
          </p:nvSpPr>
          <p:spPr>
            <a:xfrm>
              <a:off x="-3425006" y="32214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27" name="Rechthoek 368">
              <a:extLst>
                <a:ext uri="{FF2B5EF4-FFF2-40B4-BE49-F238E27FC236}">
                  <a16:creationId xmlns:a16="http://schemas.microsoft.com/office/drawing/2014/main" id="{F894102F-50BC-0342-B823-C1127E9ADB3C}"/>
                </a:ext>
              </a:extLst>
            </p:cNvPr>
            <p:cNvSpPr/>
            <p:nvPr userDrawn="1"/>
          </p:nvSpPr>
          <p:spPr>
            <a:xfrm>
              <a:off x="-3059324" y="3221491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  <p:sp>
          <p:nvSpPr>
            <p:cNvPr id="228" name="Rechthoek 369">
              <a:extLst>
                <a:ext uri="{FF2B5EF4-FFF2-40B4-BE49-F238E27FC236}">
                  <a16:creationId xmlns:a16="http://schemas.microsoft.com/office/drawing/2014/main" id="{30824C8F-9C1E-1E48-A8BF-1A7D430E0F74}"/>
                </a:ext>
              </a:extLst>
            </p:cNvPr>
            <p:cNvSpPr/>
            <p:nvPr userDrawn="1"/>
          </p:nvSpPr>
          <p:spPr>
            <a:xfrm>
              <a:off x="-3420798" y="1139659"/>
              <a:ext cx="3178016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Under the tab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‘Home’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use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list level-buttons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as pictured above, to choose a text level.</a:t>
              </a:r>
              <a:b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Choose from:</a:t>
              </a:r>
            </a:p>
          </p:txBody>
        </p:sp>
        <p:sp>
          <p:nvSpPr>
            <p:cNvPr id="229" name="Rechthoek 370">
              <a:extLst>
                <a:ext uri="{FF2B5EF4-FFF2-40B4-BE49-F238E27FC236}">
                  <a16:creationId xmlns:a16="http://schemas.microsoft.com/office/drawing/2014/main" id="{CDCB7604-6483-254E-A0D7-5605DDEA56AF}"/>
                </a:ext>
              </a:extLst>
            </p:cNvPr>
            <p:cNvSpPr/>
            <p:nvPr userDrawn="1"/>
          </p:nvSpPr>
          <p:spPr>
            <a:xfrm>
              <a:off x="-3059324" y="3590459"/>
              <a:ext cx="2823104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Header</a:t>
              </a: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4BC89365-C40E-D649-A22C-B7C043D04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SUBTITLE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12">
            <a:extLst>
              <a:ext uri="{FF2B5EF4-FFF2-40B4-BE49-F238E27FC236}">
                <a16:creationId xmlns:a16="http://schemas.microsoft.com/office/drawing/2014/main" id="{85DE66C5-9696-40F6-A729-1AE660D015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0400"/>
            <a:ext cx="12192001" cy="6807600"/>
          </a:xfr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buNone/>
              <a:defRPr sz="1050" b="1" baseline="0"/>
            </a:lvl1pPr>
          </a:lstStyle>
          <a:p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Click on the pictogram to insert a new image.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56438" y="-885712"/>
            <a:ext cx="2879159" cy="548182"/>
          </a:xfrm>
          <a:prstGeom prst="rect">
            <a:avLst/>
          </a:prstGeom>
          <a:solidFill>
            <a:schemeClr val="accent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IMAGE WITH SUBTITLE (100%)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A3FB34-4B98-4E27-BA84-F842CDB84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71248"/>
            <a:ext cx="5222969" cy="547777"/>
          </a:xfrm>
          <a:noFill/>
        </p:spPr>
        <p:txBody>
          <a:bodyPr lIns="0" anchor="b"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a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637B392-DE23-423D-808F-062ACA3CEF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308190"/>
            <a:ext cx="4469549" cy="904699"/>
          </a:xfrm>
          <a:solidFill>
            <a:schemeClr val="accent4"/>
          </a:solidFill>
        </p:spPr>
        <p:txBody>
          <a:bodyPr wrap="none" lIns="360000" tIns="144000" rIns="216000" bIns="144000" anchor="b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cap="none" spc="13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b="0" cap="none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nl-NL" dirty="0" err="1"/>
              <a:t>Place</a:t>
            </a:r>
            <a:r>
              <a:rPr lang="nl-NL" dirty="0"/>
              <a:t> a </a:t>
            </a:r>
            <a:r>
              <a:rPr lang="nl-NL" dirty="0" err="1"/>
              <a:t>title</a:t>
            </a:r>
            <a:r>
              <a:rPr lang="nl-NL" dirty="0"/>
              <a:t> or </a:t>
            </a:r>
            <a:r>
              <a:rPr lang="nl-NL" dirty="0" err="1"/>
              <a:t>text</a:t>
            </a:r>
            <a:r>
              <a:rPr lang="nl-NL" dirty="0"/>
              <a:t> here</a:t>
            </a:r>
          </a:p>
          <a:p>
            <a:pPr lvl="1"/>
            <a:r>
              <a:rPr lang="nl-NL" dirty="0" err="1"/>
              <a:t>Place</a:t>
            </a:r>
            <a:r>
              <a:rPr lang="nl-NL" dirty="0"/>
              <a:t> more information or a </a:t>
            </a:r>
            <a:r>
              <a:rPr lang="nl-NL" dirty="0" err="1"/>
              <a:t>subtitle</a:t>
            </a:r>
            <a:endParaRPr lang="nl-NL" dirty="0"/>
          </a:p>
        </p:txBody>
      </p:sp>
      <p:grpSp>
        <p:nvGrpSpPr>
          <p:cNvPr id="51" name="Instruction">
            <a:extLst>
              <a:ext uri="{FF2B5EF4-FFF2-40B4-BE49-F238E27FC236}">
                <a16:creationId xmlns:a16="http://schemas.microsoft.com/office/drawing/2014/main" id="{8B6A3CF4-6966-4770-85B0-1C9249B681C3}"/>
              </a:ext>
            </a:extLst>
          </p:cNvPr>
          <p:cNvGrpSpPr/>
          <p:nvPr userDrawn="1"/>
        </p:nvGrpSpPr>
        <p:grpSpPr>
          <a:xfrm>
            <a:off x="12391602" y="0"/>
            <a:ext cx="3183678" cy="4784167"/>
            <a:chOff x="12391601" y="0"/>
            <a:chExt cx="3183678" cy="4784167"/>
          </a:xfrm>
        </p:grpSpPr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A83405AA-FBBE-43F4-BCA4-5297C0B64447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5108BEF5-F20B-4739-B2A4-CCA237B87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F0682F99-6C30-4EFD-AB4B-223B5887D71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ekstvak 122">
                <a:extLst>
                  <a:ext uri="{FF2B5EF4-FFF2-40B4-BE49-F238E27FC236}">
                    <a16:creationId xmlns:a16="http://schemas.microsoft.com/office/drawing/2014/main" id="{C2E9AD9C-EE1F-4C37-8A8B-7195E2E2788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front</a:t>
                </a:r>
              </a:p>
            </p:txBody>
          </p:sp>
          <p:sp>
            <p:nvSpPr>
              <p:cNvPr id="124" name="Tekstvak 123">
                <a:extLst>
                  <a:ext uri="{FF2B5EF4-FFF2-40B4-BE49-F238E27FC236}">
                    <a16:creationId xmlns:a16="http://schemas.microsoft.com/office/drawing/2014/main" id="{93331970-7C56-4FB2-8EB8-4E1B196E163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Send to back</a:t>
                </a:r>
              </a:p>
            </p:txBody>
          </p:sp>
          <p:pic>
            <p:nvPicPr>
              <p:cNvPr id="125" name="Picture 3">
                <a:extLst>
                  <a:ext uri="{FF2B5EF4-FFF2-40B4-BE49-F238E27FC236}">
                    <a16:creationId xmlns:a16="http://schemas.microsoft.com/office/drawing/2014/main" id="{A9C360A7-F590-4782-A61D-FA02D393352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F8398ADE-2637-4EF5-9D2F-DE776598043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7" name="Groep 126">
                <a:extLst>
                  <a:ext uri="{FF2B5EF4-FFF2-40B4-BE49-F238E27FC236}">
                    <a16:creationId xmlns:a16="http://schemas.microsoft.com/office/drawing/2014/main" id="{1A141E41-847C-40F7-8DF6-596B887E1E2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32" name="Rechthoek 131">
                  <a:extLst>
                    <a:ext uri="{FF2B5EF4-FFF2-40B4-BE49-F238E27FC236}">
                      <a16:creationId xmlns:a16="http://schemas.microsoft.com/office/drawing/2014/main" id="{932904DD-A2A6-419E-AF47-E803B9618E3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3" name="Rechthoek 132">
                  <a:extLst>
                    <a:ext uri="{FF2B5EF4-FFF2-40B4-BE49-F238E27FC236}">
                      <a16:creationId xmlns:a16="http://schemas.microsoft.com/office/drawing/2014/main" id="{0D9B0BA9-12E8-4A4E-A414-0E8BA388785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4" name="Rechthoek 133">
                  <a:extLst>
                    <a:ext uri="{FF2B5EF4-FFF2-40B4-BE49-F238E27FC236}">
                      <a16:creationId xmlns:a16="http://schemas.microsoft.com/office/drawing/2014/main" id="{B1AB13BB-D000-48CA-87FC-62EF96C829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  <p:grpSp>
            <p:nvGrpSpPr>
              <p:cNvPr id="128" name="Groep 127">
                <a:extLst>
                  <a:ext uri="{FF2B5EF4-FFF2-40B4-BE49-F238E27FC236}">
                    <a16:creationId xmlns:a16="http://schemas.microsoft.com/office/drawing/2014/main" id="{06C50CAD-E2DA-4FB1-BC02-F3BA1E2A028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3CB900BD-976C-48FE-9A74-B340C4B1F86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B5924BF3-46DB-4BFC-BC02-F4C3A0C28A6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57B2C1E3-BFBB-43D9-BCC1-F8080CD4AB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noProof="0"/>
                </a:p>
              </p:txBody>
            </p:sp>
          </p:grpSp>
        </p:grpSp>
        <p:grpSp>
          <p:nvGrpSpPr>
            <p:cNvPr id="95" name="Meer informatie">
              <a:extLst>
                <a:ext uri="{FF2B5EF4-FFF2-40B4-BE49-F238E27FC236}">
                  <a16:creationId xmlns:a16="http://schemas.microsoft.com/office/drawing/2014/main" id="{05B54A6B-6D69-4751-A10D-40CA6E5AD5AF}"/>
                </a:ext>
              </a:extLst>
            </p:cNvPr>
            <p:cNvGrpSpPr/>
            <p:nvPr userDrawn="1"/>
          </p:nvGrpSpPr>
          <p:grpSpPr>
            <a:xfrm>
              <a:off x="12396764" y="4000894"/>
              <a:ext cx="3178515" cy="783273"/>
              <a:chOff x="-3741486" y="3386444"/>
              <a:chExt cx="3178515" cy="783273"/>
            </a:xfrm>
          </p:grpSpPr>
          <p:sp>
            <p:nvSpPr>
              <p:cNvPr id="118" name="Freeform 101">
                <a:extLst>
                  <a:ext uri="{FF2B5EF4-FFF2-40B4-BE49-F238E27FC236}">
                    <a16:creationId xmlns:a16="http://schemas.microsoft.com/office/drawing/2014/main" id="{D0ED64CE-8F37-4E1C-83B0-2774DF91F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noProof="0"/>
              </a:p>
            </p:txBody>
          </p: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BF064F74-8C08-4291-8FFF-043299BF836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Want to know more?</a:t>
                </a:r>
                <a:b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Go to the slide named </a:t>
                </a: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‘Instruction slide: YouTube links’</a:t>
                </a: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it in the slideshow and click on the preferred hyperlink.</a:t>
                </a: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644A14BF-D33F-4DB5-834F-0B51D531E63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1FEF9778-FB1C-42BE-B87F-53C30FC4E07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Segoe UI Light" panose="020B0502040204020203" pitchFamily="34" charset="0"/>
                </a:rPr>
                <a:t>Insert/change image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DECC6A2F-D9FD-40E8-ABE1-26E503975715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BF41C41C-6116-4A36-BFAE-7C8FC21645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99" name="Rechte verbindingslijn 98">
              <a:extLst>
                <a:ext uri="{FF2B5EF4-FFF2-40B4-BE49-F238E27FC236}">
                  <a16:creationId xmlns:a16="http://schemas.microsoft.com/office/drawing/2014/main" id="{0466D67B-DDDE-4175-B4BF-DFF9A98CD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0" name="Rechthoek 99">
              <a:extLst>
                <a:ext uri="{FF2B5EF4-FFF2-40B4-BE49-F238E27FC236}">
                  <a16:creationId xmlns:a16="http://schemas.microsoft.com/office/drawing/2014/main" id="{8D644686-9029-4CA1-9E34-3C1BD62D619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If necessary, delete the existing image by hitting the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‘Delete’-button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Click on the pictogram to insert a new image.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(see example below).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01" name="Rechte verbindingslijn 100">
              <a:extLst>
                <a:ext uri="{FF2B5EF4-FFF2-40B4-BE49-F238E27FC236}">
                  <a16:creationId xmlns:a16="http://schemas.microsoft.com/office/drawing/2014/main" id="{3D3EB348-06AB-466A-BCE0-9776671A48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883011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77E75D50-3E79-4053-B6FC-25B20266C01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77990CE6-543E-4F7E-AC4A-194E962C770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 the preferred image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and click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‘Insert’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04" name="Groep 103">
              <a:extLst>
                <a:ext uri="{FF2B5EF4-FFF2-40B4-BE49-F238E27FC236}">
                  <a16:creationId xmlns:a16="http://schemas.microsoft.com/office/drawing/2014/main" id="{614A7DDC-89B1-4988-83B3-4B9577FE914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1ABD051B-AD08-4974-81D2-DD365D83E2B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80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</a:t>
                </a:r>
              </a:p>
            </p:txBody>
          </p:sp>
          <p:cxnSp>
            <p:nvCxnSpPr>
              <p:cNvPr id="116" name="Rechte verbindingslijn 115">
                <a:extLst>
                  <a:ext uri="{FF2B5EF4-FFF2-40B4-BE49-F238E27FC236}">
                    <a16:creationId xmlns:a16="http://schemas.microsoft.com/office/drawing/2014/main" id="{F84A7DA1-E68B-476B-BAA4-2022E757BBD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7" name="Gelijkbenige driehoek 116">
                <a:extLst>
                  <a:ext uri="{FF2B5EF4-FFF2-40B4-BE49-F238E27FC236}">
                    <a16:creationId xmlns:a16="http://schemas.microsoft.com/office/drawing/2014/main" id="{8D60461A-D3CF-4E7A-A57C-ED628EC45C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5" name="Groep 104">
              <a:extLst>
                <a:ext uri="{FF2B5EF4-FFF2-40B4-BE49-F238E27FC236}">
                  <a16:creationId xmlns:a16="http://schemas.microsoft.com/office/drawing/2014/main" id="{9BBCB2A6-EF04-47EF-B0C3-5AD0B66AA330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CA5E7AAC-168E-489D-9C06-0B50F4BEBA2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Ovaal 109">
                <a:extLst>
                  <a:ext uri="{FF2B5EF4-FFF2-40B4-BE49-F238E27FC236}">
                    <a16:creationId xmlns:a16="http://schemas.microsoft.com/office/drawing/2014/main" id="{6DF0442D-A4EF-4552-96EA-8DE3994BB22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Vrije vorm: vorm 110">
                <a:extLst>
                  <a:ext uri="{FF2B5EF4-FFF2-40B4-BE49-F238E27FC236}">
                    <a16:creationId xmlns:a16="http://schemas.microsoft.com/office/drawing/2014/main" id="{A85A6A5F-54E0-4F1B-BC8E-6CAA451A18D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US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hthoek: afgeronde hoeken 111">
                <a:extLst>
                  <a:ext uri="{FF2B5EF4-FFF2-40B4-BE49-F238E27FC236}">
                    <a16:creationId xmlns:a16="http://schemas.microsoft.com/office/drawing/2014/main" id="{A4EE8FE8-2E80-4B40-8043-660FE75AEEF6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BCDBA669-5526-4438-811F-988753CBF8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3E19307E-D0CC-44CF-AC90-3F552FAFACAF}"/>
                  </a:ext>
                </a:extLst>
              </p:cNvPr>
              <p:cNvCxnSpPr>
                <a:cxnSpLocks/>
                <a:stCxn id="11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CDCA8DEE-CCC1-4801-8988-F041580CCB0F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E99DA6EC-3893-429B-B1E7-45AA18AAE0B4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Click with the right mouse button on the image and choose </a:t>
              </a:r>
              <a:r>
                <a:rPr kumimoji="0" 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´Send to back´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83087025-2C11-4FCE-8D3F-F6B36D26E8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C3B30AA4-016C-3E41-A0DE-C7D2580F2A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0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 beam title"/>
          <p:cNvSpPr/>
          <p:nvPr userDrawn="1"/>
        </p:nvSpPr>
        <p:spPr>
          <a:xfrm>
            <a:off x="-3" y="0"/>
            <a:ext cx="12192006" cy="5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99"/>
          </a:p>
        </p:txBody>
      </p:sp>
      <p:sp>
        <p:nvSpPr>
          <p:cNvPr id="2" name="Tijdelijke aanduiding voor titel 1"/>
          <p:cNvSpPr>
            <a:spLocks noGrp="1"/>
          </p:cNvSpPr>
          <p:nvPr userDrawn="1">
            <p:ph type="title"/>
          </p:nvPr>
        </p:nvSpPr>
        <p:spPr>
          <a:xfrm>
            <a:off x="0" y="53275"/>
            <a:ext cx="12191996" cy="504000"/>
          </a:xfrm>
          <a:prstGeom prst="rect">
            <a:avLst/>
          </a:prstGeom>
          <a:solidFill>
            <a:schemeClr val="bg2">
              <a:alpha val="95000"/>
            </a:schemeClr>
          </a:solidFill>
        </p:spPr>
        <p:txBody>
          <a:bodyPr vert="horz" lIns="756000" tIns="0" rIns="0" bIns="0" rtlCol="0" anchor="ctr" anchorCtr="0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 userDrawn="1">
            <p:ph type="body" idx="1"/>
          </p:nvPr>
        </p:nvSpPr>
        <p:spPr>
          <a:xfrm>
            <a:off x="696000" y="1241637"/>
            <a:ext cx="10800000" cy="4932000"/>
          </a:xfrm>
          <a:prstGeom prst="rect">
            <a:avLst/>
          </a:prstGeom>
          <a:noFill/>
        </p:spPr>
        <p:txBody>
          <a:bodyPr vert="horz" lIns="72000" tIns="0" rIns="72000" bIns="0" rtlCol="0">
            <a:noAutofit/>
          </a:bodyPr>
          <a:lstStyle/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/>
              <a:t>3rd </a:t>
            </a:r>
            <a:r>
              <a:rPr lang="en-GB" noProof="0" dirty="0"/>
              <a:t>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Enumeration</a:t>
            </a:r>
          </a:p>
          <a:p>
            <a:pPr lvl="7"/>
            <a:r>
              <a:rPr lang="en-GB" noProof="0" dirty="0"/>
              <a:t>Alphabet below enumeration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 userDrawn="1">
            <p:ph type="sldNum" sz="quarter" idx="4"/>
          </p:nvPr>
        </p:nvSpPr>
        <p:spPr>
          <a:xfrm>
            <a:off x="11101387" y="6455703"/>
            <a:ext cx="394613" cy="1255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6DC435-A09B-4F28-9A36-6DD9F30F961F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8" name="GRID" hidden="1">
            <a:extLst>
              <a:ext uri="{FF2B5EF4-FFF2-40B4-BE49-F238E27FC236}">
                <a16:creationId xmlns:a16="http://schemas.microsoft.com/office/drawing/2014/main" id="{192B39E4-CF19-4184-AC33-EBF2DA1E8AEA}"/>
              </a:ext>
            </a:extLst>
          </p:cNvPr>
          <p:cNvGrpSpPr/>
          <p:nvPr userDrawn="1"/>
        </p:nvGrpSpPr>
        <p:grpSpPr>
          <a:xfrm>
            <a:off x="-391887" y="-1277257"/>
            <a:ext cx="13643431" cy="9289143"/>
            <a:chOff x="-391887" y="-1277257"/>
            <a:chExt cx="13643431" cy="9289143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28B24D87-4039-4793-B46D-5AABBCFAA7F8}"/>
                </a:ext>
              </a:extLst>
            </p:cNvPr>
            <p:cNvGrpSpPr/>
            <p:nvPr userDrawn="1"/>
          </p:nvGrpSpPr>
          <p:grpSpPr>
            <a:xfrm>
              <a:off x="11524342" y="-1277257"/>
              <a:ext cx="667658" cy="9289143"/>
              <a:chOff x="11524342" y="-1277257"/>
              <a:chExt cx="667658" cy="9289143"/>
            </a:xfrm>
          </p:grpSpPr>
          <p:cxnSp>
            <p:nvCxnSpPr>
              <p:cNvPr id="25" name="Rechte verbindingslijn 24">
                <a:extLst>
                  <a:ext uri="{FF2B5EF4-FFF2-40B4-BE49-F238E27FC236}">
                    <a16:creationId xmlns:a16="http://schemas.microsoft.com/office/drawing/2014/main" id="{F39899C4-BEE5-4115-93A1-AEC42F2001B8}"/>
                  </a:ext>
                </a:extLst>
              </p:cNvPr>
              <p:cNvCxnSpPr/>
              <p:nvPr userDrawn="1"/>
            </p:nvCxnSpPr>
            <p:spPr>
              <a:xfrm>
                <a:off x="11524342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>
                <a:extLst>
                  <a:ext uri="{FF2B5EF4-FFF2-40B4-BE49-F238E27FC236}">
                    <a16:creationId xmlns:a16="http://schemas.microsoft.com/office/drawing/2014/main" id="{9CAE4603-E6A1-4FF8-B892-65D44A52E54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B05F1468-9FEA-4397-9033-37527B28AE8D}"/>
                </a:ext>
              </a:extLst>
            </p:cNvPr>
            <p:cNvGrpSpPr/>
            <p:nvPr userDrawn="1"/>
          </p:nvGrpSpPr>
          <p:grpSpPr>
            <a:xfrm>
              <a:off x="5529943" y="-1277257"/>
              <a:ext cx="551543" cy="9289143"/>
              <a:chOff x="11640457" y="-1277257"/>
              <a:chExt cx="551543" cy="9289143"/>
            </a:xfrm>
          </p:grpSpPr>
          <p:cxnSp>
            <p:nvCxnSpPr>
              <p:cNvPr id="23" name="Rechte verbindingslijn 22">
                <a:extLst>
                  <a:ext uri="{FF2B5EF4-FFF2-40B4-BE49-F238E27FC236}">
                    <a16:creationId xmlns:a16="http://schemas.microsoft.com/office/drawing/2014/main" id="{8AF1DF38-88B9-45F6-931C-DE847A50520B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3">
                <a:extLst>
                  <a:ext uri="{FF2B5EF4-FFF2-40B4-BE49-F238E27FC236}">
                    <a16:creationId xmlns:a16="http://schemas.microsoft.com/office/drawing/2014/main" id="{FDA10BB6-F8AD-4180-9E64-A5793AFC900F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ep 10">
              <a:extLst>
                <a:ext uri="{FF2B5EF4-FFF2-40B4-BE49-F238E27FC236}">
                  <a16:creationId xmlns:a16="http://schemas.microsoft.com/office/drawing/2014/main" id="{C574AEAB-C59E-44EB-B0F1-31393AA1D006}"/>
                </a:ext>
              </a:extLst>
            </p:cNvPr>
            <p:cNvGrpSpPr/>
            <p:nvPr userDrawn="1"/>
          </p:nvGrpSpPr>
          <p:grpSpPr>
            <a:xfrm>
              <a:off x="0" y="-1277257"/>
              <a:ext cx="769258" cy="9289143"/>
              <a:chOff x="11640457" y="-1277257"/>
              <a:chExt cx="769258" cy="9289143"/>
            </a:xfrm>
          </p:grpSpPr>
          <p:cxnSp>
            <p:nvCxnSpPr>
              <p:cNvPr id="21" name="Rechte verbindingslijn 20">
                <a:extLst>
                  <a:ext uri="{FF2B5EF4-FFF2-40B4-BE49-F238E27FC236}">
                    <a16:creationId xmlns:a16="http://schemas.microsoft.com/office/drawing/2014/main" id="{BECB2A1D-0DA7-4BC3-B65B-35BBFF291399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FD63EEE0-EB4B-4B78-BC9D-ED6EC7DB6C71}"/>
                  </a:ext>
                </a:extLst>
              </p:cNvPr>
              <p:cNvCxnSpPr/>
              <p:nvPr userDrawn="1"/>
            </p:nvCxnSpPr>
            <p:spPr>
              <a:xfrm>
                <a:off x="12409715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F3555279-DC49-4C2F-A91B-62B7359DC1B5}"/>
                </a:ext>
              </a:extLst>
            </p:cNvPr>
            <p:cNvGrpSpPr/>
            <p:nvPr userDrawn="1"/>
          </p:nvGrpSpPr>
          <p:grpSpPr>
            <a:xfrm rot="5400000">
              <a:off x="3686629" y="-3512458"/>
              <a:ext cx="5486400" cy="13643431"/>
              <a:chOff x="11640457" y="-1277259"/>
              <a:chExt cx="5486400" cy="9289145"/>
            </a:xfrm>
          </p:grpSpPr>
          <p:cxnSp>
            <p:nvCxnSpPr>
              <p:cNvPr id="17" name="Rechte verbindingslijn 16">
                <a:extLst>
                  <a:ext uri="{FF2B5EF4-FFF2-40B4-BE49-F238E27FC236}">
                    <a16:creationId xmlns:a16="http://schemas.microsoft.com/office/drawing/2014/main" id="{982E8645-C894-4A49-9381-C29F691D1425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Rechte verbindingslijn 17">
                <a:extLst>
                  <a:ext uri="{FF2B5EF4-FFF2-40B4-BE49-F238E27FC236}">
                    <a16:creationId xmlns:a16="http://schemas.microsoft.com/office/drawing/2014/main" id="{4A65877F-3F15-4183-9899-FA536DFA93BA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Rechte verbindingslijn 18">
                <a:extLst>
                  <a:ext uri="{FF2B5EF4-FFF2-40B4-BE49-F238E27FC236}">
                    <a16:creationId xmlns:a16="http://schemas.microsoft.com/office/drawing/2014/main" id="{4D22B13A-774F-4F9A-A03F-C0A33B490501}"/>
                  </a:ext>
                </a:extLst>
              </p:cNvPr>
              <p:cNvCxnSpPr/>
              <p:nvPr userDrawn="1"/>
            </p:nvCxnSpPr>
            <p:spPr>
              <a:xfrm>
                <a:off x="12525828" y="-1277258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F36F3FDA-FFB7-4004-8EDF-19FF39520BD0}"/>
                  </a:ext>
                </a:extLst>
              </p:cNvPr>
              <p:cNvCxnSpPr/>
              <p:nvPr userDrawn="1"/>
            </p:nvCxnSpPr>
            <p:spPr>
              <a:xfrm>
                <a:off x="17126857" y="-1277259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BADC3BBE-155F-4F57-B7D5-24648F287399}"/>
                </a:ext>
              </a:extLst>
            </p:cNvPr>
            <p:cNvGrpSpPr/>
            <p:nvPr userDrawn="1"/>
          </p:nvGrpSpPr>
          <p:grpSpPr>
            <a:xfrm rot="5400000">
              <a:off x="6154056" y="-232225"/>
              <a:ext cx="551543" cy="13643429"/>
              <a:chOff x="11640457" y="-1277257"/>
              <a:chExt cx="551543" cy="9289143"/>
            </a:xfrm>
          </p:grpSpPr>
          <p:cxnSp>
            <p:nvCxnSpPr>
              <p:cNvPr id="15" name="Rechte verbindingslijn 14">
                <a:extLst>
                  <a:ext uri="{FF2B5EF4-FFF2-40B4-BE49-F238E27FC236}">
                    <a16:creationId xmlns:a16="http://schemas.microsoft.com/office/drawing/2014/main" id="{D81C3283-3436-4F4E-BF24-A98DB5931A62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Rechte verbindingslijn 15">
                <a:extLst>
                  <a:ext uri="{FF2B5EF4-FFF2-40B4-BE49-F238E27FC236}">
                    <a16:creationId xmlns:a16="http://schemas.microsoft.com/office/drawing/2014/main" id="{7A634A42-13F0-4A25-B947-AAF3272ABAC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0FA1569-CD55-B348-A7C2-D99A139C533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9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7" r:id="rId2"/>
    <p:sldLayoutId id="2147483683" r:id="rId3"/>
    <p:sldLayoutId id="2147483686" r:id="rId4"/>
    <p:sldLayoutId id="2147483660" r:id="rId5"/>
    <p:sldLayoutId id="2147483661" r:id="rId6"/>
    <p:sldLayoutId id="2147483689" r:id="rId7"/>
    <p:sldLayoutId id="2147483662" r:id="rId8"/>
    <p:sldLayoutId id="214748368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6" r:id="rId16"/>
    <p:sldLayoutId id="214748370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3943" rtl="0" eaLnBrk="1" latinLnBrk="0" hangingPunct="1">
        <a:spcBef>
          <a:spcPct val="0"/>
        </a:spcBef>
        <a:buNone/>
        <a:defRPr sz="1200" b="1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38163" indent="-274638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801688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Arial" panose="020B0604020202020204" pitchFamily="34" charset="0"/>
        <a:buNone/>
        <a:defRPr sz="1799" b="0" strike="noStrike" kern="1200" cap="none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400" b="1" strike="noStrike" kern="1200" cap="none" spc="90" baseline="0">
          <a:solidFill>
            <a:schemeClr val="tx2">
              <a:lumMod val="50000"/>
            </a:schemeClr>
          </a:solidFill>
          <a:latin typeface="+mj-lt"/>
          <a:ea typeface="+mn-ea"/>
          <a:cs typeface="+mn-cs"/>
        </a:defRPr>
      </a:lvl5pPr>
      <a:lvl6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1" kern="1200" cap="none" spc="130" baseline="0">
          <a:solidFill>
            <a:schemeClr val="accent1"/>
          </a:solidFill>
          <a:latin typeface="+mj-lt"/>
          <a:ea typeface="+mn-ea"/>
          <a:cs typeface="+mn-cs"/>
        </a:defRPr>
      </a:lvl6pPr>
      <a:lvl7pPr marL="450850" indent="-45085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2"/>
        </a:buClr>
        <a:buFont typeface="+mj-lt"/>
        <a:buAutoNum type="arabicPeriod"/>
        <a:defRPr sz="1799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449263" indent="-449263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+mj-lt"/>
        <a:buAutoNum type="alphaLcPeriod"/>
        <a:defRPr sz="1799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+mj-lt"/>
        <a:buNone/>
        <a:defRPr sz="1799" b="0" i="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 beam title"/>
          <p:cNvSpPr/>
          <p:nvPr userDrawn="1"/>
        </p:nvSpPr>
        <p:spPr>
          <a:xfrm>
            <a:off x="-3" y="0"/>
            <a:ext cx="12192006" cy="5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99"/>
          </a:p>
        </p:txBody>
      </p:sp>
      <p:sp>
        <p:nvSpPr>
          <p:cNvPr id="2" name="Tijdelijke aanduiding voor titel 1"/>
          <p:cNvSpPr>
            <a:spLocks noGrp="1"/>
          </p:cNvSpPr>
          <p:nvPr userDrawn="1">
            <p:ph type="title"/>
          </p:nvPr>
        </p:nvSpPr>
        <p:spPr>
          <a:xfrm>
            <a:off x="0" y="53275"/>
            <a:ext cx="12191996" cy="504000"/>
          </a:xfrm>
          <a:prstGeom prst="rect">
            <a:avLst/>
          </a:prstGeom>
          <a:solidFill>
            <a:schemeClr val="bg2">
              <a:alpha val="95000"/>
            </a:schemeClr>
          </a:solidFill>
        </p:spPr>
        <p:txBody>
          <a:bodyPr vert="horz" lIns="756000" tIns="0" rIns="0" bIns="0" rtlCol="0" anchor="ctr" anchorCtr="0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 userDrawn="1">
            <p:ph type="body" idx="1"/>
          </p:nvPr>
        </p:nvSpPr>
        <p:spPr>
          <a:xfrm>
            <a:off x="696000" y="1241637"/>
            <a:ext cx="10800000" cy="4932000"/>
          </a:xfrm>
          <a:prstGeom prst="rect">
            <a:avLst/>
          </a:prstGeom>
          <a:noFill/>
        </p:spPr>
        <p:txBody>
          <a:bodyPr vert="horz" lIns="72000" tIns="0" rIns="72000" bIns="0" rtlCol="0">
            <a:noAutofit/>
          </a:bodyPr>
          <a:lstStyle/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 dirty="0"/>
              <a:t>3th 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Enumeration</a:t>
            </a:r>
          </a:p>
          <a:p>
            <a:pPr lvl="7"/>
            <a:r>
              <a:rPr lang="en-GB" noProof="0" dirty="0"/>
              <a:t>Alphabet below enumeration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 userDrawn="1">
            <p:ph type="sldNum" sz="quarter" idx="4"/>
          </p:nvPr>
        </p:nvSpPr>
        <p:spPr>
          <a:xfrm>
            <a:off x="11101387" y="6455703"/>
            <a:ext cx="394613" cy="1255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6DC435-A09B-4F28-9A36-6DD9F30F961F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8" name="GRID" hidden="1">
            <a:extLst>
              <a:ext uri="{FF2B5EF4-FFF2-40B4-BE49-F238E27FC236}">
                <a16:creationId xmlns:a16="http://schemas.microsoft.com/office/drawing/2014/main" id="{192B39E4-CF19-4184-AC33-EBF2DA1E8AEA}"/>
              </a:ext>
            </a:extLst>
          </p:cNvPr>
          <p:cNvGrpSpPr/>
          <p:nvPr userDrawn="1"/>
        </p:nvGrpSpPr>
        <p:grpSpPr>
          <a:xfrm>
            <a:off x="-391887" y="-1277257"/>
            <a:ext cx="13643431" cy="9289143"/>
            <a:chOff x="-391887" y="-1277257"/>
            <a:chExt cx="13643431" cy="9289143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28B24D87-4039-4793-B46D-5AABBCFAA7F8}"/>
                </a:ext>
              </a:extLst>
            </p:cNvPr>
            <p:cNvGrpSpPr/>
            <p:nvPr userDrawn="1"/>
          </p:nvGrpSpPr>
          <p:grpSpPr>
            <a:xfrm>
              <a:off x="11524342" y="-1277257"/>
              <a:ext cx="667658" cy="9289143"/>
              <a:chOff x="11524342" y="-1277257"/>
              <a:chExt cx="667658" cy="9289143"/>
            </a:xfrm>
          </p:grpSpPr>
          <p:cxnSp>
            <p:nvCxnSpPr>
              <p:cNvPr id="25" name="Rechte verbindingslijn 24">
                <a:extLst>
                  <a:ext uri="{FF2B5EF4-FFF2-40B4-BE49-F238E27FC236}">
                    <a16:creationId xmlns:a16="http://schemas.microsoft.com/office/drawing/2014/main" id="{F39899C4-BEE5-4115-93A1-AEC42F2001B8}"/>
                  </a:ext>
                </a:extLst>
              </p:cNvPr>
              <p:cNvCxnSpPr/>
              <p:nvPr userDrawn="1"/>
            </p:nvCxnSpPr>
            <p:spPr>
              <a:xfrm>
                <a:off x="11524342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>
                <a:extLst>
                  <a:ext uri="{FF2B5EF4-FFF2-40B4-BE49-F238E27FC236}">
                    <a16:creationId xmlns:a16="http://schemas.microsoft.com/office/drawing/2014/main" id="{9CAE4603-E6A1-4FF8-B892-65D44A52E54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B05F1468-9FEA-4397-9033-37527B28AE8D}"/>
                </a:ext>
              </a:extLst>
            </p:cNvPr>
            <p:cNvGrpSpPr/>
            <p:nvPr userDrawn="1"/>
          </p:nvGrpSpPr>
          <p:grpSpPr>
            <a:xfrm>
              <a:off x="5529943" y="-1277257"/>
              <a:ext cx="551543" cy="9289143"/>
              <a:chOff x="11640457" y="-1277257"/>
              <a:chExt cx="551543" cy="9289143"/>
            </a:xfrm>
          </p:grpSpPr>
          <p:cxnSp>
            <p:nvCxnSpPr>
              <p:cNvPr id="23" name="Rechte verbindingslijn 22">
                <a:extLst>
                  <a:ext uri="{FF2B5EF4-FFF2-40B4-BE49-F238E27FC236}">
                    <a16:creationId xmlns:a16="http://schemas.microsoft.com/office/drawing/2014/main" id="{8AF1DF38-88B9-45F6-931C-DE847A50520B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3">
                <a:extLst>
                  <a:ext uri="{FF2B5EF4-FFF2-40B4-BE49-F238E27FC236}">
                    <a16:creationId xmlns:a16="http://schemas.microsoft.com/office/drawing/2014/main" id="{FDA10BB6-F8AD-4180-9E64-A5793AFC900F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ep 10">
              <a:extLst>
                <a:ext uri="{FF2B5EF4-FFF2-40B4-BE49-F238E27FC236}">
                  <a16:creationId xmlns:a16="http://schemas.microsoft.com/office/drawing/2014/main" id="{C574AEAB-C59E-44EB-B0F1-31393AA1D006}"/>
                </a:ext>
              </a:extLst>
            </p:cNvPr>
            <p:cNvGrpSpPr/>
            <p:nvPr userDrawn="1"/>
          </p:nvGrpSpPr>
          <p:grpSpPr>
            <a:xfrm>
              <a:off x="0" y="-1277257"/>
              <a:ext cx="769258" cy="9289143"/>
              <a:chOff x="11640457" y="-1277257"/>
              <a:chExt cx="769258" cy="9289143"/>
            </a:xfrm>
          </p:grpSpPr>
          <p:cxnSp>
            <p:nvCxnSpPr>
              <p:cNvPr id="21" name="Rechte verbindingslijn 20">
                <a:extLst>
                  <a:ext uri="{FF2B5EF4-FFF2-40B4-BE49-F238E27FC236}">
                    <a16:creationId xmlns:a16="http://schemas.microsoft.com/office/drawing/2014/main" id="{BECB2A1D-0DA7-4BC3-B65B-35BBFF291399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FD63EEE0-EB4B-4B78-BC9D-ED6EC7DB6C71}"/>
                  </a:ext>
                </a:extLst>
              </p:cNvPr>
              <p:cNvCxnSpPr/>
              <p:nvPr userDrawn="1"/>
            </p:nvCxnSpPr>
            <p:spPr>
              <a:xfrm>
                <a:off x="12409715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F3555279-DC49-4C2F-A91B-62B7359DC1B5}"/>
                </a:ext>
              </a:extLst>
            </p:cNvPr>
            <p:cNvGrpSpPr/>
            <p:nvPr userDrawn="1"/>
          </p:nvGrpSpPr>
          <p:grpSpPr>
            <a:xfrm rot="5400000">
              <a:off x="3686629" y="-3512458"/>
              <a:ext cx="5486400" cy="13643431"/>
              <a:chOff x="11640457" y="-1277259"/>
              <a:chExt cx="5486400" cy="9289145"/>
            </a:xfrm>
          </p:grpSpPr>
          <p:cxnSp>
            <p:nvCxnSpPr>
              <p:cNvPr id="17" name="Rechte verbindingslijn 16">
                <a:extLst>
                  <a:ext uri="{FF2B5EF4-FFF2-40B4-BE49-F238E27FC236}">
                    <a16:creationId xmlns:a16="http://schemas.microsoft.com/office/drawing/2014/main" id="{982E8645-C894-4A49-9381-C29F691D1425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Rechte verbindingslijn 17">
                <a:extLst>
                  <a:ext uri="{FF2B5EF4-FFF2-40B4-BE49-F238E27FC236}">
                    <a16:creationId xmlns:a16="http://schemas.microsoft.com/office/drawing/2014/main" id="{4A65877F-3F15-4183-9899-FA536DFA93BA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Rechte verbindingslijn 18">
                <a:extLst>
                  <a:ext uri="{FF2B5EF4-FFF2-40B4-BE49-F238E27FC236}">
                    <a16:creationId xmlns:a16="http://schemas.microsoft.com/office/drawing/2014/main" id="{4D22B13A-774F-4F9A-A03F-C0A33B490501}"/>
                  </a:ext>
                </a:extLst>
              </p:cNvPr>
              <p:cNvCxnSpPr/>
              <p:nvPr userDrawn="1"/>
            </p:nvCxnSpPr>
            <p:spPr>
              <a:xfrm>
                <a:off x="12525828" y="-1277258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F36F3FDA-FFB7-4004-8EDF-19FF39520BD0}"/>
                  </a:ext>
                </a:extLst>
              </p:cNvPr>
              <p:cNvCxnSpPr/>
              <p:nvPr userDrawn="1"/>
            </p:nvCxnSpPr>
            <p:spPr>
              <a:xfrm>
                <a:off x="17126857" y="-1277259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BADC3BBE-155F-4F57-B7D5-24648F287399}"/>
                </a:ext>
              </a:extLst>
            </p:cNvPr>
            <p:cNvGrpSpPr/>
            <p:nvPr userDrawn="1"/>
          </p:nvGrpSpPr>
          <p:grpSpPr>
            <a:xfrm rot="5400000">
              <a:off x="6154056" y="-232225"/>
              <a:ext cx="551543" cy="13643429"/>
              <a:chOff x="11640457" y="-1277257"/>
              <a:chExt cx="551543" cy="9289143"/>
            </a:xfrm>
          </p:grpSpPr>
          <p:cxnSp>
            <p:nvCxnSpPr>
              <p:cNvPr id="15" name="Rechte verbindingslijn 14">
                <a:extLst>
                  <a:ext uri="{FF2B5EF4-FFF2-40B4-BE49-F238E27FC236}">
                    <a16:creationId xmlns:a16="http://schemas.microsoft.com/office/drawing/2014/main" id="{D81C3283-3436-4F4E-BF24-A98DB5931A62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Rechte verbindingslijn 15">
                <a:extLst>
                  <a:ext uri="{FF2B5EF4-FFF2-40B4-BE49-F238E27FC236}">
                    <a16:creationId xmlns:a16="http://schemas.microsoft.com/office/drawing/2014/main" id="{7A634A42-13F0-4A25-B947-AAF3272ABAC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714F811A-9E0C-564B-8B13-170DB7E4F8C9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0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3943" rtl="0" eaLnBrk="1" latinLnBrk="0" hangingPunct="1">
        <a:spcBef>
          <a:spcPct val="0"/>
        </a:spcBef>
        <a:buNone/>
        <a:defRPr sz="1200" b="1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38163" indent="-274638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801688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Arial" panose="020B0604020202020204" pitchFamily="34" charset="0"/>
        <a:buNone/>
        <a:defRPr sz="1799" b="0" strike="noStrike" kern="1200" cap="none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400" b="1" strike="noStrike" kern="1200" cap="none" spc="90" baseline="0">
          <a:solidFill>
            <a:schemeClr val="tx2">
              <a:lumMod val="50000"/>
            </a:schemeClr>
          </a:solidFill>
          <a:latin typeface="+mj-lt"/>
          <a:ea typeface="+mn-ea"/>
          <a:cs typeface="+mn-cs"/>
        </a:defRPr>
      </a:lvl5pPr>
      <a:lvl6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1" kern="1200" cap="none" spc="130" baseline="0">
          <a:solidFill>
            <a:schemeClr val="accent1"/>
          </a:solidFill>
          <a:latin typeface="+mj-lt"/>
          <a:ea typeface="+mn-ea"/>
          <a:cs typeface="+mn-cs"/>
        </a:defRPr>
      </a:lvl6pPr>
      <a:lvl7pPr marL="450850" indent="-45085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2"/>
        </a:buClr>
        <a:buFont typeface="+mj-lt"/>
        <a:buAutoNum type="arabicPeriod"/>
        <a:defRPr sz="1799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449263" indent="-449263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+mj-lt"/>
        <a:buAutoNum type="alphaLcPeriod"/>
        <a:defRPr sz="1799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+mj-lt"/>
        <a:buNone/>
        <a:defRPr sz="1799" b="0" i="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 beam title"/>
          <p:cNvSpPr/>
          <p:nvPr userDrawn="1"/>
        </p:nvSpPr>
        <p:spPr>
          <a:xfrm>
            <a:off x="-3" y="0"/>
            <a:ext cx="12192006" cy="5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99">
              <a:solidFill>
                <a:srgbClr val="FFFFFF"/>
              </a:solidFill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 userDrawn="1">
            <p:ph type="title"/>
          </p:nvPr>
        </p:nvSpPr>
        <p:spPr>
          <a:xfrm>
            <a:off x="0" y="53275"/>
            <a:ext cx="12191996" cy="504000"/>
          </a:xfrm>
          <a:prstGeom prst="rect">
            <a:avLst/>
          </a:prstGeom>
          <a:solidFill>
            <a:schemeClr val="bg2">
              <a:alpha val="95000"/>
            </a:schemeClr>
          </a:solidFill>
        </p:spPr>
        <p:txBody>
          <a:bodyPr vert="horz" lIns="756000" tIns="0" rIns="0" bIns="0" rtlCol="0" anchor="ctr" anchorCtr="0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 userDrawn="1">
            <p:ph type="body" idx="1"/>
          </p:nvPr>
        </p:nvSpPr>
        <p:spPr>
          <a:xfrm>
            <a:off x="696000" y="1241637"/>
            <a:ext cx="10800000" cy="4932000"/>
          </a:xfrm>
          <a:prstGeom prst="rect">
            <a:avLst/>
          </a:prstGeom>
          <a:noFill/>
        </p:spPr>
        <p:txBody>
          <a:bodyPr vert="horz" lIns="72000" tIns="0" rIns="72000" bIns="0" rtlCol="0">
            <a:noAutofit/>
          </a:bodyPr>
          <a:lstStyle/>
          <a:p>
            <a:pPr lvl="0"/>
            <a:r>
              <a:rPr lang="en-GB" noProof="0" dirty="0"/>
              <a:t>1st bullet</a:t>
            </a:r>
          </a:p>
          <a:p>
            <a:pPr lvl="1"/>
            <a:r>
              <a:rPr lang="en-GB" noProof="0" dirty="0"/>
              <a:t>2nd bullet</a:t>
            </a:r>
          </a:p>
          <a:p>
            <a:pPr lvl="2"/>
            <a:r>
              <a:rPr lang="en-GB" noProof="0"/>
              <a:t>3rd </a:t>
            </a:r>
            <a:r>
              <a:rPr lang="en-GB" noProof="0" dirty="0"/>
              <a:t>bullet</a:t>
            </a:r>
          </a:p>
          <a:p>
            <a:pPr lvl="3"/>
            <a:r>
              <a:rPr lang="en-GB" noProof="0" dirty="0"/>
              <a:t>Plain text</a:t>
            </a:r>
          </a:p>
          <a:p>
            <a:pPr lvl="4"/>
            <a:r>
              <a:rPr lang="en-GB" noProof="0" dirty="0"/>
              <a:t>Header</a:t>
            </a:r>
          </a:p>
          <a:p>
            <a:pPr lvl="5"/>
            <a:r>
              <a:rPr lang="en-GB" noProof="0" dirty="0"/>
              <a:t>Header - Alt</a:t>
            </a:r>
          </a:p>
          <a:p>
            <a:pPr lvl="6"/>
            <a:r>
              <a:rPr lang="en-GB" noProof="0" dirty="0"/>
              <a:t>Enumeration</a:t>
            </a:r>
          </a:p>
          <a:p>
            <a:pPr lvl="7"/>
            <a:r>
              <a:rPr lang="en-GB" noProof="0" dirty="0"/>
              <a:t>Alphabet below enumeration</a:t>
            </a:r>
          </a:p>
          <a:p>
            <a:pPr lvl="8"/>
            <a:r>
              <a:rPr lang="en-GB" noProof="0" dirty="0"/>
              <a:t>Quote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 userDrawn="1">
            <p:ph type="sldNum" sz="quarter" idx="4"/>
          </p:nvPr>
        </p:nvSpPr>
        <p:spPr>
          <a:xfrm>
            <a:off x="11101387" y="6455703"/>
            <a:ext cx="394613" cy="1255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6DC435-A09B-4F28-9A36-6DD9F30F961F}" type="slidenum">
              <a:rPr lang="en-GB" smtClean="0">
                <a:solidFill>
                  <a:srgbClr val="008C83"/>
                </a:solidFill>
              </a:rPr>
              <a:pPr/>
              <a:t>‹#›</a:t>
            </a:fld>
            <a:endParaRPr lang="en-GB" dirty="0">
              <a:solidFill>
                <a:srgbClr val="008C83"/>
              </a:solidFill>
            </a:endParaRPr>
          </a:p>
        </p:txBody>
      </p:sp>
      <p:grpSp>
        <p:nvGrpSpPr>
          <p:cNvPr id="8" name="GRID" hidden="1">
            <a:extLst>
              <a:ext uri="{FF2B5EF4-FFF2-40B4-BE49-F238E27FC236}">
                <a16:creationId xmlns:a16="http://schemas.microsoft.com/office/drawing/2014/main" id="{192B39E4-CF19-4184-AC33-EBF2DA1E8AEA}"/>
              </a:ext>
            </a:extLst>
          </p:cNvPr>
          <p:cNvGrpSpPr/>
          <p:nvPr userDrawn="1"/>
        </p:nvGrpSpPr>
        <p:grpSpPr>
          <a:xfrm>
            <a:off x="-391887" y="-1277257"/>
            <a:ext cx="13643431" cy="9289143"/>
            <a:chOff x="-391887" y="-1277257"/>
            <a:chExt cx="13643431" cy="9289143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28B24D87-4039-4793-B46D-5AABBCFAA7F8}"/>
                </a:ext>
              </a:extLst>
            </p:cNvPr>
            <p:cNvGrpSpPr/>
            <p:nvPr userDrawn="1"/>
          </p:nvGrpSpPr>
          <p:grpSpPr>
            <a:xfrm>
              <a:off x="11524342" y="-1277257"/>
              <a:ext cx="667658" cy="9289143"/>
              <a:chOff x="11524342" y="-1277257"/>
              <a:chExt cx="667658" cy="9289143"/>
            </a:xfrm>
          </p:grpSpPr>
          <p:cxnSp>
            <p:nvCxnSpPr>
              <p:cNvPr id="25" name="Rechte verbindingslijn 24">
                <a:extLst>
                  <a:ext uri="{FF2B5EF4-FFF2-40B4-BE49-F238E27FC236}">
                    <a16:creationId xmlns:a16="http://schemas.microsoft.com/office/drawing/2014/main" id="{F39899C4-BEE5-4115-93A1-AEC42F2001B8}"/>
                  </a:ext>
                </a:extLst>
              </p:cNvPr>
              <p:cNvCxnSpPr/>
              <p:nvPr userDrawn="1"/>
            </p:nvCxnSpPr>
            <p:spPr>
              <a:xfrm>
                <a:off x="11524342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>
                <a:extLst>
                  <a:ext uri="{FF2B5EF4-FFF2-40B4-BE49-F238E27FC236}">
                    <a16:creationId xmlns:a16="http://schemas.microsoft.com/office/drawing/2014/main" id="{9CAE4603-E6A1-4FF8-B892-65D44A52E54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B05F1468-9FEA-4397-9033-37527B28AE8D}"/>
                </a:ext>
              </a:extLst>
            </p:cNvPr>
            <p:cNvGrpSpPr/>
            <p:nvPr userDrawn="1"/>
          </p:nvGrpSpPr>
          <p:grpSpPr>
            <a:xfrm>
              <a:off x="5529943" y="-1277257"/>
              <a:ext cx="551543" cy="9289143"/>
              <a:chOff x="11640457" y="-1277257"/>
              <a:chExt cx="551543" cy="9289143"/>
            </a:xfrm>
          </p:grpSpPr>
          <p:cxnSp>
            <p:nvCxnSpPr>
              <p:cNvPr id="23" name="Rechte verbindingslijn 22">
                <a:extLst>
                  <a:ext uri="{FF2B5EF4-FFF2-40B4-BE49-F238E27FC236}">
                    <a16:creationId xmlns:a16="http://schemas.microsoft.com/office/drawing/2014/main" id="{8AF1DF38-88B9-45F6-931C-DE847A50520B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3">
                <a:extLst>
                  <a:ext uri="{FF2B5EF4-FFF2-40B4-BE49-F238E27FC236}">
                    <a16:creationId xmlns:a16="http://schemas.microsoft.com/office/drawing/2014/main" id="{FDA10BB6-F8AD-4180-9E64-A5793AFC900F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ep 10">
              <a:extLst>
                <a:ext uri="{FF2B5EF4-FFF2-40B4-BE49-F238E27FC236}">
                  <a16:creationId xmlns:a16="http://schemas.microsoft.com/office/drawing/2014/main" id="{C574AEAB-C59E-44EB-B0F1-31393AA1D006}"/>
                </a:ext>
              </a:extLst>
            </p:cNvPr>
            <p:cNvGrpSpPr/>
            <p:nvPr userDrawn="1"/>
          </p:nvGrpSpPr>
          <p:grpSpPr>
            <a:xfrm>
              <a:off x="0" y="-1277257"/>
              <a:ext cx="769258" cy="9289143"/>
              <a:chOff x="11640457" y="-1277257"/>
              <a:chExt cx="769258" cy="9289143"/>
            </a:xfrm>
          </p:grpSpPr>
          <p:cxnSp>
            <p:nvCxnSpPr>
              <p:cNvPr id="21" name="Rechte verbindingslijn 20">
                <a:extLst>
                  <a:ext uri="{FF2B5EF4-FFF2-40B4-BE49-F238E27FC236}">
                    <a16:creationId xmlns:a16="http://schemas.microsoft.com/office/drawing/2014/main" id="{BECB2A1D-0DA7-4BC3-B65B-35BBFF291399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FD63EEE0-EB4B-4B78-BC9D-ED6EC7DB6C71}"/>
                  </a:ext>
                </a:extLst>
              </p:cNvPr>
              <p:cNvCxnSpPr/>
              <p:nvPr userDrawn="1"/>
            </p:nvCxnSpPr>
            <p:spPr>
              <a:xfrm>
                <a:off x="12409715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F3555279-DC49-4C2F-A91B-62B7359DC1B5}"/>
                </a:ext>
              </a:extLst>
            </p:cNvPr>
            <p:cNvGrpSpPr/>
            <p:nvPr userDrawn="1"/>
          </p:nvGrpSpPr>
          <p:grpSpPr>
            <a:xfrm rot="5400000">
              <a:off x="3686629" y="-3512458"/>
              <a:ext cx="5486400" cy="13643431"/>
              <a:chOff x="11640457" y="-1277259"/>
              <a:chExt cx="5486400" cy="9289145"/>
            </a:xfrm>
          </p:grpSpPr>
          <p:cxnSp>
            <p:nvCxnSpPr>
              <p:cNvPr id="17" name="Rechte verbindingslijn 16">
                <a:extLst>
                  <a:ext uri="{FF2B5EF4-FFF2-40B4-BE49-F238E27FC236}">
                    <a16:creationId xmlns:a16="http://schemas.microsoft.com/office/drawing/2014/main" id="{982E8645-C894-4A49-9381-C29F691D1425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Rechte verbindingslijn 17">
                <a:extLst>
                  <a:ext uri="{FF2B5EF4-FFF2-40B4-BE49-F238E27FC236}">
                    <a16:creationId xmlns:a16="http://schemas.microsoft.com/office/drawing/2014/main" id="{4A65877F-3F15-4183-9899-FA536DFA93BA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Rechte verbindingslijn 18">
                <a:extLst>
                  <a:ext uri="{FF2B5EF4-FFF2-40B4-BE49-F238E27FC236}">
                    <a16:creationId xmlns:a16="http://schemas.microsoft.com/office/drawing/2014/main" id="{4D22B13A-774F-4F9A-A03F-C0A33B490501}"/>
                  </a:ext>
                </a:extLst>
              </p:cNvPr>
              <p:cNvCxnSpPr/>
              <p:nvPr userDrawn="1"/>
            </p:nvCxnSpPr>
            <p:spPr>
              <a:xfrm>
                <a:off x="12525828" y="-1277258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F36F3FDA-FFB7-4004-8EDF-19FF39520BD0}"/>
                  </a:ext>
                </a:extLst>
              </p:cNvPr>
              <p:cNvCxnSpPr/>
              <p:nvPr userDrawn="1"/>
            </p:nvCxnSpPr>
            <p:spPr>
              <a:xfrm>
                <a:off x="17126857" y="-1277259"/>
                <a:ext cx="0" cy="9289143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BADC3BBE-155F-4F57-B7D5-24648F287399}"/>
                </a:ext>
              </a:extLst>
            </p:cNvPr>
            <p:cNvGrpSpPr/>
            <p:nvPr userDrawn="1"/>
          </p:nvGrpSpPr>
          <p:grpSpPr>
            <a:xfrm rot="5400000">
              <a:off x="6154056" y="-232225"/>
              <a:ext cx="551543" cy="13643429"/>
              <a:chOff x="11640457" y="-1277257"/>
              <a:chExt cx="551543" cy="9289143"/>
            </a:xfrm>
          </p:grpSpPr>
          <p:cxnSp>
            <p:nvCxnSpPr>
              <p:cNvPr id="15" name="Rechte verbindingslijn 14">
                <a:extLst>
                  <a:ext uri="{FF2B5EF4-FFF2-40B4-BE49-F238E27FC236}">
                    <a16:creationId xmlns:a16="http://schemas.microsoft.com/office/drawing/2014/main" id="{D81C3283-3436-4F4E-BF24-A98DB5931A62}"/>
                  </a:ext>
                </a:extLst>
              </p:cNvPr>
              <p:cNvCxnSpPr/>
              <p:nvPr userDrawn="1"/>
            </p:nvCxnSpPr>
            <p:spPr>
              <a:xfrm>
                <a:off x="11640457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Rechte verbindingslijn 15">
                <a:extLst>
                  <a:ext uri="{FF2B5EF4-FFF2-40B4-BE49-F238E27FC236}">
                    <a16:creationId xmlns:a16="http://schemas.microsoft.com/office/drawing/2014/main" id="{7A634A42-13F0-4A25-B947-AAF3272ABAC7}"/>
                  </a:ext>
                </a:extLst>
              </p:cNvPr>
              <p:cNvCxnSpPr/>
              <p:nvPr userDrawn="1"/>
            </p:nvCxnSpPr>
            <p:spPr>
              <a:xfrm>
                <a:off x="12192000" y="-1277257"/>
                <a:ext cx="0" cy="92891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0FA1569-CD55-B348-A7C2-D99A139C5332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1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3943" rtl="0" eaLnBrk="1" latinLnBrk="0" hangingPunct="1">
        <a:spcBef>
          <a:spcPct val="0"/>
        </a:spcBef>
        <a:buNone/>
        <a:defRPr sz="1200" b="1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38163" indent="-274638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801688" indent="-263525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Wingdings" panose="05000000000000000000" pitchFamily="2" charset="2"/>
        <a:buChar char="§"/>
        <a:defRPr sz="1799" strike="noStrike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Arial" panose="020B0604020202020204" pitchFamily="34" charset="0"/>
        <a:buNone/>
        <a:defRPr sz="1799" b="0" strike="noStrike" kern="1200" cap="none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400" b="1" strike="noStrike" kern="1200" cap="none" spc="90" baseline="0">
          <a:solidFill>
            <a:schemeClr val="tx2">
              <a:lumMod val="50000"/>
            </a:schemeClr>
          </a:solidFill>
          <a:latin typeface="+mj-lt"/>
          <a:ea typeface="+mn-ea"/>
          <a:cs typeface="+mn-cs"/>
        </a:defRPr>
      </a:lvl5pPr>
      <a:lvl6pPr marL="0" indent="0" algn="l" defTabSz="913943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1" kern="1200" cap="none" spc="130" baseline="0">
          <a:solidFill>
            <a:schemeClr val="accent1"/>
          </a:solidFill>
          <a:latin typeface="+mj-lt"/>
          <a:ea typeface="+mn-ea"/>
          <a:cs typeface="+mn-cs"/>
        </a:defRPr>
      </a:lvl6pPr>
      <a:lvl7pPr marL="450850" indent="-45085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2"/>
        </a:buClr>
        <a:buFont typeface="+mj-lt"/>
        <a:buAutoNum type="arabicPeriod"/>
        <a:defRPr sz="1799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449263" indent="-449263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Clr>
          <a:schemeClr val="accent4"/>
        </a:buClr>
        <a:buFont typeface="+mj-lt"/>
        <a:buAutoNum type="alphaLcPeriod"/>
        <a:defRPr sz="1799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0" indent="0" algn="l" defTabSz="913943" rtl="0" eaLnBrk="1" latinLnBrk="0" hangingPunct="1">
        <a:lnSpc>
          <a:spcPct val="95000"/>
        </a:lnSpc>
        <a:spcBef>
          <a:spcPts val="1600"/>
        </a:spcBef>
        <a:spcAft>
          <a:spcPts val="0"/>
        </a:spcAft>
        <a:buFont typeface="+mj-lt"/>
        <a:buNone/>
        <a:defRPr sz="1799" b="0" i="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tinternal.sharepoint.com/:x:/r/sites/isu/Quote%20to%20Bill%20Programme/Quote/DocCollaboration/Shared%20Documents/CPQ%20Asia/Requirements/Requirements/Proposal,%20Translations,%20Quote%20Download/Quotedownload-INTERNAL_Mocked%20Up%20Asia.xlsx?d=w50580e357f02455db38b1ab6b387d644&amp;csf=1&amp;e=Xi9BcH" TargetMode="External"/><Relationship Id="rId2" Type="http://schemas.openxmlformats.org/officeDocument/2006/relationships/hyperlink" Target="https://coltinternal.sharepoint.com/:x:/r/sites/isu/Quote%20to%20Bill%20Programme/Quote/DocCollaboration/Shared%20Documents/CPQ%20Asia/Requirements/Requirements/Proposal,%20Translations,%20Quote%20Download/Quote%20Download%20External_Sample%20Asia.xlsx?d=w8ea81ee1e9a34943bc7b630035feb46c&amp;csf=1&amp;e=lcVWAu" TargetMode="Externa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6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529DDD94-DE2F-4AA8-88E1-1B4BB698131E}"/>
              </a:ext>
            </a:extLst>
          </p:cNvPr>
          <p:cNvSpPr/>
          <p:nvPr/>
        </p:nvSpPr>
        <p:spPr>
          <a:xfrm>
            <a:off x="0" y="0"/>
            <a:ext cx="12192000" cy="11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1" name="Afbeelding 70">
            <a:extLst>
              <a:ext uri="{FF2B5EF4-FFF2-40B4-BE49-F238E27FC236}">
                <a16:creationId xmlns:a16="http://schemas.microsoft.com/office/drawing/2014/main" id="{E1CA85DC-4DEF-47F2-9E6D-EB718A85D90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318177"/>
            <a:ext cx="1384334" cy="559189"/>
          </a:xfrm>
          <a:prstGeom prst="rect">
            <a:avLst/>
          </a:prstGeom>
        </p:spPr>
      </p:pic>
      <p:sp>
        <p:nvSpPr>
          <p:cNvPr id="72" name="Rechthoek 71">
            <a:extLst>
              <a:ext uri="{FF2B5EF4-FFF2-40B4-BE49-F238E27FC236}">
                <a16:creationId xmlns:a16="http://schemas.microsoft.com/office/drawing/2014/main" id="{32160439-F406-4D6E-8C00-6C6E651235AD}"/>
              </a:ext>
            </a:extLst>
          </p:cNvPr>
          <p:cNvSpPr/>
          <p:nvPr/>
        </p:nvSpPr>
        <p:spPr>
          <a:xfrm rot="10800000" flipV="1">
            <a:off x="0" y="-21600"/>
            <a:ext cx="121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ijdelijke aanduiding voor tekst 27">
            <a:extLst>
              <a:ext uri="{FF2B5EF4-FFF2-40B4-BE49-F238E27FC236}">
                <a16:creationId xmlns:a16="http://schemas.microsoft.com/office/drawing/2014/main" id="{45368125-8D6E-4328-929D-2ACE1A29C8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1159174"/>
            <a:ext cx="8797839" cy="5698826"/>
          </a:xfrm>
        </p:spPr>
        <p:txBody>
          <a:bodyPr/>
          <a:lstStyle/>
          <a:p>
            <a:endParaRPr lang="en-GB" dirty="0">
              <a:noFill/>
            </a:endParaRPr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B436DF22-24B8-475A-8692-C184ED83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1" y="1951725"/>
            <a:ext cx="6844406" cy="1263618"/>
          </a:xfrm>
        </p:spPr>
        <p:txBody>
          <a:bodyPr/>
          <a:lstStyle/>
          <a:p>
            <a:r>
              <a:rPr lang="en-GB" dirty="0">
                <a:latin typeface="GothamBlack" charset="0"/>
              </a:rPr>
              <a:t>CPQ – </a:t>
            </a:r>
            <a:r>
              <a:rPr lang="en-GB" dirty="0" smtClean="0">
                <a:latin typeface="GothamBlack" charset="0"/>
              </a:rPr>
              <a:t>Asia Alignment</a:t>
            </a:r>
            <a:r>
              <a:rPr lang="en-GB" dirty="0">
                <a:latin typeface="GothamBlack" charset="0"/>
              </a:rPr>
              <a:t/>
            </a:r>
            <a:br>
              <a:rPr lang="en-GB" dirty="0">
                <a:latin typeface="GothamBlack" charset="0"/>
              </a:rPr>
            </a:br>
            <a:r>
              <a:rPr lang="en-GB" dirty="0">
                <a:latin typeface="GothamBlack" charset="0"/>
              </a:rPr>
              <a:t/>
            </a:r>
            <a:br>
              <a:rPr lang="en-GB" dirty="0">
                <a:latin typeface="GothamBlack" charset="0"/>
              </a:rPr>
            </a:br>
            <a:r>
              <a:rPr lang="en-GB" sz="2800" i="1" dirty="0">
                <a:latin typeface="GothamBlack" charset="0"/>
              </a:rPr>
              <a:t>Design and Mock Up</a:t>
            </a:r>
            <a:br>
              <a:rPr lang="en-GB" sz="2800" i="1" dirty="0">
                <a:latin typeface="GothamBlack" charset="0"/>
              </a:rPr>
            </a:br>
            <a:r>
              <a:rPr lang="en-GB" sz="2800" i="1" dirty="0" smtClean="0">
                <a:latin typeface="GothamBlack" charset="0"/>
              </a:rPr>
              <a:t>Nov </a:t>
            </a:r>
            <a:r>
              <a:rPr lang="en-GB" sz="2800" i="1" dirty="0">
                <a:latin typeface="GothamBlack" charset="0"/>
              </a:rPr>
              <a:t>‘19</a:t>
            </a:r>
            <a:endParaRPr lang="en-GB" dirty="0"/>
          </a:p>
        </p:txBody>
      </p:sp>
      <p:sp>
        <p:nvSpPr>
          <p:cNvPr id="29" name="Tijdelijke aanduiding voor tekst 28">
            <a:extLst>
              <a:ext uri="{FF2B5EF4-FFF2-40B4-BE49-F238E27FC236}">
                <a16:creationId xmlns:a16="http://schemas.microsoft.com/office/drawing/2014/main" id="{9268398B-03CD-446A-A535-ED5D1462F9D3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AFBD613-E4E9-4EE8-B1CB-1F6B50F72820}"/>
              </a:ext>
            </a:extLst>
          </p:cNvPr>
          <p:cNvSpPr/>
          <p:nvPr/>
        </p:nvSpPr>
        <p:spPr>
          <a:xfrm>
            <a:off x="10894100" y="71407"/>
            <a:ext cx="12875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82D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Colt confidential</a:t>
            </a:r>
          </a:p>
        </p:txBody>
      </p:sp>
    </p:spTree>
    <p:extLst>
      <p:ext uri="{BB962C8B-B14F-4D97-AF65-F5344CB8AC3E}">
        <p14:creationId xmlns:p14="http://schemas.microsoft.com/office/powerpoint/2010/main" val="70421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/>
          <p:cNvSpPr>
            <a:spLocks noGrp="1"/>
          </p:cNvSpPr>
          <p:nvPr>
            <p:ph type="body" orient="vert" idx="1"/>
          </p:nvPr>
        </p:nvSpPr>
        <p:spPr>
          <a:xfrm>
            <a:off x="571500" y="727137"/>
            <a:ext cx="10899100" cy="1595933"/>
          </a:xfrm>
        </p:spPr>
        <p:txBody>
          <a:bodyPr/>
          <a:lstStyle/>
          <a:p>
            <a:pPr algn="just"/>
            <a:r>
              <a:rPr lang="en-IN" sz="1200" dirty="0" smtClean="0"/>
              <a:t>There will be a new check box under Contact Information Tab to allow user to enter Asia fields</a:t>
            </a:r>
          </a:p>
          <a:p>
            <a:pPr algn="just"/>
            <a:r>
              <a:rPr lang="en-IN" sz="1200" dirty="0" smtClean="0"/>
              <a:t>Company Name (Asia) will be an optional field that can be captured in CPQ when user ticks “Asia fields”</a:t>
            </a:r>
          </a:p>
          <a:p>
            <a:pPr algn="just"/>
            <a:r>
              <a:rPr lang="en-IN" sz="1200" dirty="0" smtClean="0"/>
              <a:t>This can be captured for A End and B End</a:t>
            </a:r>
          </a:p>
          <a:p>
            <a:pPr algn="just"/>
            <a:r>
              <a:rPr lang="en-IN" sz="1200" dirty="0" smtClean="0"/>
              <a:t>The fields will be shown in the proposal document when captured</a:t>
            </a:r>
          </a:p>
          <a:p>
            <a:pPr algn="just"/>
            <a:endParaRPr lang="en-IN" sz="1200" dirty="0" smtClean="0"/>
          </a:p>
          <a:p>
            <a:endParaRPr lang="en-IN" sz="1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10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CPQ Asia : </a:t>
            </a:r>
            <a:r>
              <a:rPr lang="en-GB" dirty="0" smtClean="0"/>
              <a:t>Company Name Asia</a:t>
            </a:r>
            <a:endParaRPr lang="en-IN" dirty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57" y="2498896"/>
            <a:ext cx="105727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15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/>
          <p:cNvSpPr>
            <a:spLocks noGrp="1"/>
          </p:cNvSpPr>
          <p:nvPr>
            <p:ph type="body" orient="vert" idx="1"/>
          </p:nvPr>
        </p:nvSpPr>
        <p:spPr>
          <a:xfrm>
            <a:off x="630194" y="598347"/>
            <a:ext cx="11084011" cy="2164344"/>
          </a:xfrm>
        </p:spPr>
        <p:txBody>
          <a:bodyPr/>
          <a:lstStyle/>
          <a:p>
            <a:pPr algn="just"/>
            <a:r>
              <a:rPr lang="en-IN" sz="1200" dirty="0" smtClean="0"/>
              <a:t>Site Contact First Name Asia  and Site Contact Last Name Asia will be optional fields for both A End and B End that can be captured in CPQ under Contact  Information tab when user ticks “Asia fields” </a:t>
            </a:r>
          </a:p>
          <a:p>
            <a:pPr algn="just"/>
            <a:r>
              <a:rPr lang="en-IN" sz="1200" dirty="0" smtClean="0"/>
              <a:t>These can be captured for both Site A and Site B</a:t>
            </a:r>
          </a:p>
          <a:p>
            <a:pPr algn="just"/>
            <a:r>
              <a:rPr lang="en-IN" sz="1200" dirty="0" smtClean="0"/>
              <a:t>The fields will be shown in the proposal document when captured</a:t>
            </a:r>
          </a:p>
          <a:p>
            <a:pPr algn="just"/>
            <a:r>
              <a:rPr lang="en-IN" sz="1200" dirty="0" smtClean="0"/>
              <a:t>Fields will be required in download and upload  templates.</a:t>
            </a:r>
          </a:p>
          <a:p>
            <a:pPr algn="just"/>
            <a:r>
              <a:rPr lang="en-IN" sz="1200" dirty="0" smtClean="0"/>
              <a:t>No OCH integration Required for these site level contact fields </a:t>
            </a:r>
          </a:p>
          <a:p>
            <a:endParaRPr lang="en-IN" sz="1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11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CPQ Asia : </a:t>
            </a:r>
            <a:r>
              <a:rPr lang="en-GB" dirty="0" smtClean="0"/>
              <a:t>Site Contact Name Asia</a:t>
            </a:r>
            <a:endParaRPr lang="en-IN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548066"/>
            <a:ext cx="110394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65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/>
          <p:cNvSpPr>
            <a:spLocks noGrp="1"/>
          </p:cNvSpPr>
          <p:nvPr>
            <p:ph type="body" orient="vert" idx="1"/>
          </p:nvPr>
        </p:nvSpPr>
        <p:spPr>
          <a:xfrm>
            <a:off x="8127999" y="727137"/>
            <a:ext cx="3771901" cy="4665600"/>
          </a:xfrm>
        </p:spPr>
        <p:txBody>
          <a:bodyPr/>
          <a:lstStyle/>
          <a:p>
            <a:pPr marL="263525" lvl="1" indent="-263525" algn="just">
              <a:buClr>
                <a:schemeClr val="accent1"/>
              </a:buClr>
            </a:pPr>
            <a:r>
              <a:rPr lang="en-IN" sz="1200" dirty="0" smtClean="0"/>
              <a:t>‘External </a:t>
            </a:r>
            <a:r>
              <a:rPr lang="en-IN" sz="1200" dirty="0"/>
              <a:t>Quote Download Sheet- </a:t>
            </a:r>
            <a:r>
              <a:rPr lang="en-IN" sz="1200" dirty="0" smtClean="0"/>
              <a:t>Japanese’ option will be introduced . This will be a global change and will be visible to all user groups</a:t>
            </a:r>
            <a:endParaRPr lang="en-IN" sz="1200" dirty="0"/>
          </a:p>
          <a:p>
            <a:pPr algn="just"/>
            <a:r>
              <a:rPr lang="en-IN" sz="1200" dirty="0" smtClean="0"/>
              <a:t>All  </a:t>
            </a:r>
            <a:r>
              <a:rPr lang="en-IN" sz="1200" dirty="0"/>
              <a:t>static labels in External Quote Download Sheet- Japanese will be in </a:t>
            </a:r>
            <a:r>
              <a:rPr lang="en-IN" sz="1200" dirty="0" smtClean="0"/>
              <a:t>Japanese.</a:t>
            </a:r>
          </a:p>
          <a:p>
            <a:pPr algn="just"/>
            <a:r>
              <a:rPr lang="en-IN" sz="1200" dirty="0" smtClean="0"/>
              <a:t>All </a:t>
            </a:r>
            <a:r>
              <a:rPr lang="en-IN" sz="1200" dirty="0"/>
              <a:t>fields that have Japanese values (if available in the system)- Account Name, Site addresses , Customer Building Name will be shown in Japanese characters in external quote download </a:t>
            </a:r>
            <a:r>
              <a:rPr lang="en-IN" sz="1200" dirty="0" smtClean="0"/>
              <a:t>sheet-Japanese otherwise blank values will be shown</a:t>
            </a:r>
            <a:endParaRPr lang="en-IN" sz="1200" dirty="0"/>
          </a:p>
          <a:p>
            <a:endParaRPr lang="en-IN" sz="1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12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CPQ Asia : </a:t>
            </a:r>
            <a:r>
              <a:rPr lang="en-GB" dirty="0" smtClean="0"/>
              <a:t>Quote Download Sheet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216899" y="3246734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External Quote download template </a:t>
            </a:r>
            <a:r>
              <a:rPr lang="en-IN" sz="1400" dirty="0" err="1" smtClean="0"/>
              <a:t>Url</a:t>
            </a:r>
            <a:r>
              <a:rPr lang="en-IN" sz="1400" dirty="0" smtClean="0"/>
              <a:t>- </a:t>
            </a:r>
          </a:p>
          <a:p>
            <a:r>
              <a:rPr lang="en-IN" sz="800" dirty="0">
                <a:hlinkClick r:id="rId2"/>
              </a:rPr>
              <a:t>https://coltinternal.sharepoint.com/:x:/r/sites/isu/Quote%20to%20Bill%20Programme/Quote/DocCollaboration/Shared%20Documents/CPQ%20Asia/Requirements/Requirements/Proposal,%20Translations,%20Quote%20Download/Quote%20Download%20External_Sample%20Asia.xlsx?d=w8ea81ee1e9a34943bc7b630035feb46c&amp;csf=1&amp;e=lcVWAu</a:t>
            </a:r>
            <a:endParaRPr lang="en-IN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8153400" y="4417252"/>
            <a:ext cx="3810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Internal Quote download template </a:t>
            </a:r>
            <a:r>
              <a:rPr lang="en-IN" sz="1400" dirty="0" err="1" smtClean="0"/>
              <a:t>Url</a:t>
            </a:r>
            <a:r>
              <a:rPr lang="en-IN" sz="1400" dirty="0" smtClean="0"/>
              <a:t>- </a:t>
            </a:r>
          </a:p>
          <a:p>
            <a:r>
              <a:rPr lang="en-IN" sz="800" dirty="0">
                <a:hlinkClick r:id="rId3"/>
              </a:rPr>
              <a:t>https://coltinternal.sharepoint.com/:x:/r/sites/isu/Quote%20to%20Bill%20Programme/Quote/DocCollaboration/Shared%20Documents/CPQ%20Asia/Requirements/Requirements/Proposal,%20Translations,%20Quote%20Download/Quotedownload-INTERNAL_Mocked%20Up%20Asia.xlsx?d=w50580e357f02455db38b1ab6b387d644&amp;csf=1&amp;e=Xi9BcH</a:t>
            </a:r>
            <a:endParaRPr lang="en-IN" sz="8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9" y="1428754"/>
            <a:ext cx="7835901" cy="227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667689" y="3138985"/>
            <a:ext cx="1460310" cy="1623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4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7" y="1800225"/>
            <a:ext cx="11247121" cy="41719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13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CPQ Asia : </a:t>
            </a:r>
            <a:r>
              <a:rPr lang="en-GB" dirty="0" smtClean="0"/>
              <a:t> New BCN Generation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4012" y="859270"/>
            <a:ext cx="1037737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 smtClean="0"/>
              <a:t>Billing Operations team is required to be engaged offline for new BCN generation in Asia.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 smtClean="0"/>
              <a:t>Existing information message will be </a:t>
            </a:r>
            <a:r>
              <a:rPr lang="en-IN" sz="1400" smtClean="0"/>
              <a:t>enhanced . Message </a:t>
            </a:r>
            <a:r>
              <a:rPr lang="en-IN" sz="1400" dirty="0" smtClean="0"/>
              <a:t>shown will be </a:t>
            </a:r>
            <a:r>
              <a:rPr lang="en-IN" sz="1400" i="1" dirty="0" smtClean="0"/>
              <a:t>“Please gather BCN details and engage with Billing operations(Asia) or MDS team via OCN/BCN Management (</a:t>
            </a:r>
            <a:r>
              <a:rPr lang="en-IN" sz="1400" i="1" dirty="0" err="1" smtClean="0"/>
              <a:t>eOrder</a:t>
            </a:r>
            <a:r>
              <a:rPr lang="en-IN" sz="1400" i="1" dirty="0" smtClean="0"/>
              <a:t>) to fetch the new reference once customer signed the final proposal”</a:t>
            </a:r>
          </a:p>
          <a:p>
            <a:pPr algn="just"/>
            <a:endParaRPr lang="en-GB" sz="1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159829" y="2874058"/>
            <a:ext cx="1306285" cy="22183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9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71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2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/>
              <a:t>Document Release and Change Log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64409-D290-CF41-BBB8-CE39251E04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17" y="159235"/>
            <a:ext cx="747634" cy="291124"/>
          </a:xfrm>
          <a:prstGeom prst="rect">
            <a:avLst/>
          </a:prstGeom>
        </p:spPr>
      </p:pic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976492"/>
              </p:ext>
            </p:extLst>
          </p:nvPr>
        </p:nvGraphicFramePr>
        <p:xfrm>
          <a:off x="381217" y="620204"/>
          <a:ext cx="11429562" cy="1951619"/>
        </p:xfrm>
        <a:graphic>
          <a:graphicData uri="http://schemas.openxmlformats.org/drawingml/2006/table">
            <a:tbl>
              <a:tblPr/>
              <a:tblGrid>
                <a:gridCol w="1632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7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3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CPQ Asia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Version 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aseline="0" dirty="0" smtClean="0">
                          <a:latin typeface="+mj-lt"/>
                        </a:rPr>
                        <a:t>27th Nov, </a:t>
                      </a:r>
                      <a:r>
                        <a:rPr lang="en-GB" sz="1400" baseline="0" dirty="0">
                          <a:latin typeface="+mj-lt"/>
                        </a:rPr>
                        <a:t>2019</a:t>
                      </a:r>
                      <a:endParaRPr lang="en-GB" sz="1400" dirty="0"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Change log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AutoNum type="arabicPeriod"/>
                        <a:tabLst/>
                        <a:defRPr/>
                      </a:pPr>
                      <a:r>
                        <a:rPr kumimoji="0" lang="en-I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Asia Address and Language Variation</a:t>
                      </a:r>
                      <a:endParaRPr kumimoji="0" lang="en-I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rgbClr val="739DC3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86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3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CPQ Asia : </a:t>
            </a:r>
            <a:r>
              <a:rPr lang="en-GB" dirty="0" smtClean="0"/>
              <a:t>Input Asian site address: Standard Journey</a:t>
            </a:r>
            <a:endParaRPr lang="en-US" dirty="0"/>
          </a:p>
        </p:txBody>
      </p:sp>
      <p:sp>
        <p:nvSpPr>
          <p:cNvPr id="7" name="Vertical Text Placeholder 1"/>
          <p:cNvSpPr>
            <a:spLocks noGrp="1"/>
          </p:cNvSpPr>
          <p:nvPr>
            <p:ph type="body" orient="vert" idx="1"/>
          </p:nvPr>
        </p:nvSpPr>
        <p:spPr>
          <a:xfrm>
            <a:off x="7080250" y="573606"/>
            <a:ext cx="4963479" cy="6106593"/>
          </a:xfrm>
        </p:spPr>
        <p:txBody>
          <a:bodyPr/>
          <a:lstStyle/>
          <a:p>
            <a:pPr marL="446088" lvl="2" indent="-180975" algn="just">
              <a:buClr>
                <a:schemeClr val="accent2"/>
              </a:buClr>
            </a:pPr>
            <a:r>
              <a:rPr lang="en-GB" sz="1200" dirty="0" smtClean="0"/>
              <a:t>There will be an additional field to allow user to optionally enter “ Customer Building Name</a:t>
            </a:r>
            <a:r>
              <a:rPr lang="en-GB" sz="1200" dirty="0"/>
              <a:t>”. Customer Building Name is a friendly name used by customer </a:t>
            </a:r>
            <a:endParaRPr lang="en-GB" sz="1200" dirty="0" smtClean="0"/>
          </a:p>
          <a:p>
            <a:pPr marL="446088" lvl="2" indent="-180975" algn="just">
              <a:buClr>
                <a:schemeClr val="accent2"/>
              </a:buClr>
            </a:pPr>
            <a:r>
              <a:rPr lang="en-GB" sz="1200" dirty="0" smtClean="0"/>
              <a:t>This field will always appear while capturing site address (both for EU and Asia)</a:t>
            </a:r>
          </a:p>
          <a:p>
            <a:pPr marL="446088" lvl="2" indent="-180975" algn="just">
              <a:buClr>
                <a:schemeClr val="accent2"/>
              </a:buClr>
            </a:pPr>
            <a:r>
              <a:rPr lang="en-GB" sz="1200" dirty="0" smtClean="0"/>
              <a:t>This is an optional field and  CPQ will not validate the details entered</a:t>
            </a:r>
          </a:p>
          <a:p>
            <a:pPr marL="446088" lvl="2" indent="-180975" algn="just">
              <a:buClr>
                <a:schemeClr val="accent2"/>
              </a:buClr>
            </a:pPr>
            <a:r>
              <a:rPr lang="en-GB" altLang="en-US" sz="1200" dirty="0" smtClean="0">
                <a:solidFill>
                  <a:schemeClr val="tx1"/>
                </a:solidFill>
              </a:rPr>
              <a:t>T</a:t>
            </a:r>
            <a:r>
              <a:rPr lang="en-US" altLang="en-US" sz="1200" dirty="0" smtClean="0">
                <a:solidFill>
                  <a:schemeClr val="tx1"/>
                </a:solidFill>
              </a:rPr>
              <a:t>he help text needs to be updated to explain the mapping of existing CPQ attributes with Asia terminologies.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200" dirty="0" smtClean="0">
                <a:solidFill>
                  <a:schemeClr val="tx1"/>
                </a:solidFill>
              </a:rPr>
              <a:t>	e.g. </a:t>
            </a:r>
            <a:r>
              <a:rPr lang="en-US" alt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altLang="en-US" sz="1200" dirty="0" smtClean="0">
                <a:solidFill>
                  <a:schemeClr val="tx1"/>
                </a:solidFill>
              </a:rPr>
              <a:t>. Building Number maps to </a:t>
            </a:r>
            <a:r>
              <a:rPr lang="en-US" altLang="en-US" sz="1200" dirty="0" err="1" smtClean="0">
                <a:solidFill>
                  <a:schemeClr val="tx1"/>
                </a:solidFill>
              </a:rPr>
              <a:t>Chome</a:t>
            </a:r>
            <a:r>
              <a:rPr lang="en-US" altLang="en-US" sz="1200" dirty="0" smtClean="0">
                <a:solidFill>
                  <a:schemeClr val="tx1"/>
                </a:solidFill>
              </a:rPr>
              <a:t>-Ban-Go in Japan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200" dirty="0" smtClean="0">
                <a:solidFill>
                  <a:schemeClr val="tx1"/>
                </a:solidFill>
              </a:rPr>
              <a:t>	ii. City maps to Ku in Japan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200" dirty="0" smtClean="0">
                <a:solidFill>
                  <a:schemeClr val="tx1"/>
                </a:solidFill>
              </a:rPr>
              <a:t>	iii. State maps to Prefecture</a:t>
            </a:r>
          </a:p>
          <a:p>
            <a:pPr marL="446088" lvl="2" indent="-180975" algn="just">
              <a:buClr>
                <a:srgbClr val="008C83"/>
              </a:buClr>
            </a:pPr>
            <a:r>
              <a:rPr lang="en-GB" sz="1200" dirty="0" smtClean="0">
                <a:solidFill>
                  <a:srgbClr val="555555">
                    <a:lumMod val="50000"/>
                  </a:srgbClr>
                </a:solidFill>
              </a:rPr>
              <a:t>The help text for labels will include a message “</a:t>
            </a:r>
            <a:r>
              <a:rPr lang="en-GB" sz="1200" i="1" dirty="0" smtClean="0">
                <a:solidFill>
                  <a:srgbClr val="555555">
                    <a:lumMod val="50000"/>
                  </a:srgbClr>
                </a:solidFill>
              </a:rPr>
              <a:t>Address components need to be entered in English only”</a:t>
            </a:r>
            <a:endParaRPr lang="en-US" altLang="en-US" sz="1200" dirty="0" smtClean="0">
              <a:solidFill>
                <a:schemeClr val="tx1"/>
              </a:solidFill>
            </a:endParaRPr>
          </a:p>
          <a:p>
            <a:pPr marL="446088" lvl="2" indent="-180975" algn="just">
              <a:buClr>
                <a:schemeClr val="accent2"/>
              </a:buClr>
            </a:pPr>
            <a:r>
              <a:rPr lang="en-GB" sz="1200" dirty="0" smtClean="0"/>
              <a:t>This field needs to be passed from CPQ to Siebel via Manage order</a:t>
            </a:r>
          </a:p>
          <a:p>
            <a:pPr marL="446088" lvl="2" indent="-180975" algn="just">
              <a:buClr>
                <a:schemeClr val="accent2"/>
              </a:buClr>
            </a:pPr>
            <a:r>
              <a:rPr lang="en-GB" sz="1200" dirty="0" smtClean="0"/>
              <a:t>Internal and external quote download should be enhanced with  ‘Customer Building Name’</a:t>
            </a:r>
          </a:p>
          <a:p>
            <a:pPr marL="446088" lvl="2" indent="-180975" algn="just">
              <a:buClr>
                <a:schemeClr val="accent2"/>
              </a:buClr>
            </a:pPr>
            <a:r>
              <a:rPr lang="en-GB" sz="1200" dirty="0" smtClean="0"/>
              <a:t>Customer Building Name not to be sent for connectivity check request</a:t>
            </a:r>
          </a:p>
          <a:p>
            <a:pPr marL="446088" lvl="2" indent="-180975" algn="just">
              <a:buClr>
                <a:schemeClr val="accent2"/>
              </a:buClr>
            </a:pPr>
            <a:endParaRPr lang="en-GB" sz="1200" dirty="0" smtClean="0"/>
          </a:p>
          <a:p>
            <a:pPr marL="1069975" lvl="3" indent="-1606550" algn="just">
              <a:buClr>
                <a:schemeClr val="accent2"/>
              </a:buClr>
            </a:pPr>
            <a:endParaRPr lang="en-GB" sz="1200" dirty="0" smtClean="0"/>
          </a:p>
          <a:p>
            <a:pPr marL="1069975" lvl="3" indent="-1606550" algn="just">
              <a:buClr>
                <a:schemeClr val="accent2"/>
              </a:buClr>
            </a:pPr>
            <a:endParaRPr lang="en-GB" sz="1200" dirty="0" smtClean="0"/>
          </a:p>
          <a:p>
            <a:pPr lvl="2" algn="just">
              <a:buClr>
                <a:schemeClr val="accent2"/>
              </a:buClr>
            </a:pPr>
            <a:endParaRPr lang="en-GB" sz="1200" dirty="0" smtClean="0"/>
          </a:p>
          <a:p>
            <a:pPr lvl="2" algn="just">
              <a:buClr>
                <a:schemeClr val="accent2"/>
              </a:buClr>
            </a:pPr>
            <a:endParaRPr lang="en-GB" sz="1200" dirty="0" smtClean="0"/>
          </a:p>
          <a:p>
            <a:pPr marL="538163" lvl="2" indent="0" algn="just">
              <a:buNone/>
            </a:pP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80933" y="88721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0000"/>
                </a:solidFill>
              </a:rPr>
              <a:t>CPQ UI</a:t>
            </a:r>
            <a:endParaRPr lang="en-IN" sz="1200" dirty="0">
              <a:solidFill>
                <a:srgbClr val="000000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1164211"/>
            <a:ext cx="65151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16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4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CPQ Asia : Input Asian site address: </a:t>
            </a:r>
            <a:r>
              <a:rPr lang="en-GB" dirty="0" smtClean="0"/>
              <a:t>Bulk Upload Utility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26434" y="1029989"/>
            <a:ext cx="29260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lvl="2" indent="-171450" algn="just">
              <a:buClr>
                <a:schemeClr val="accent2"/>
              </a:buClr>
              <a:buFontTx/>
              <a:buChar char="-"/>
            </a:pPr>
            <a:endParaRPr lang="en-GB" sz="1200" i="1" dirty="0"/>
          </a:p>
          <a:p>
            <a:pPr marL="352425" lvl="2" indent="-1714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1200" dirty="0" smtClean="0"/>
              <a:t>There </a:t>
            </a:r>
            <a:r>
              <a:rPr lang="en-GB" sz="1200" dirty="0"/>
              <a:t>will be an additional field to allow user to optionally enter “ Customer Building Name</a:t>
            </a:r>
            <a:r>
              <a:rPr lang="en-GB" sz="1200" dirty="0" smtClean="0"/>
              <a:t>” in Bulk upload utility.</a:t>
            </a:r>
          </a:p>
          <a:p>
            <a:pPr marL="352425" lvl="2" indent="-1714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GB" sz="1200" dirty="0" smtClean="0"/>
          </a:p>
          <a:p>
            <a:pPr marL="352425" lvl="2" indent="-171450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1200" dirty="0" smtClean="0"/>
              <a:t>Customer Building Name will be added on the UI but not to be used in the bulk  templates</a:t>
            </a:r>
            <a:endParaRPr lang="en-GB" sz="1200" dirty="0"/>
          </a:p>
          <a:p>
            <a:pPr marL="352425" lvl="2" indent="-171450" algn="just">
              <a:buClr>
                <a:schemeClr val="accent2"/>
              </a:buClr>
              <a:buFontTx/>
              <a:buChar char="-"/>
            </a:pPr>
            <a:endParaRPr lang="en-GB" sz="1200" dirty="0"/>
          </a:p>
          <a:p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723900"/>
            <a:ext cx="83058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56597" y="4176215"/>
            <a:ext cx="1460310" cy="4640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6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CPQ Asia : </a:t>
            </a:r>
            <a:r>
              <a:rPr lang="en-GB" dirty="0" smtClean="0"/>
              <a:t>Post Code non mandatory for Hong Kong addresses 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013031" y="1207208"/>
            <a:ext cx="3456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2">
                    <a:lumMod val="50000"/>
                  </a:schemeClr>
                </a:solidFill>
              </a:rPr>
              <a:t>Postcode will not  be mandatory for Hong Kong</a:t>
            </a:r>
            <a:endParaRPr lang="en-GB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66296" y="607044"/>
            <a:ext cx="416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HL</a:t>
            </a:r>
            <a:endParaRPr lang="en-GB" sz="12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78" y="985139"/>
            <a:ext cx="56483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6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CPQ Asia : </a:t>
            </a:r>
            <a:r>
              <a:rPr lang="en-GB" dirty="0" smtClean="0"/>
              <a:t>6 digit Post Code mandatory for Singapore addresses 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205536" y="1352161"/>
            <a:ext cx="34607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2">
                    <a:lumMod val="50000"/>
                  </a:schemeClr>
                </a:solidFill>
              </a:rPr>
              <a:t>6 digit Postcode will be mandatory  for connectivity check when country is Singapore. Leading zero on the post code should be acceptable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 err="1" smtClean="0">
                <a:solidFill>
                  <a:schemeClr val="tx2">
                    <a:lumMod val="50000"/>
                  </a:schemeClr>
                </a:solidFill>
              </a:rPr>
              <a:t>Eg</a:t>
            </a:r>
            <a:r>
              <a:rPr lang="en-GB" sz="1200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fr-FR" sz="1200" dirty="0" smtClean="0">
                <a:solidFill>
                  <a:schemeClr val="tx2">
                    <a:lumMod val="50000"/>
                  </a:schemeClr>
                </a:solidFill>
              </a:rPr>
              <a:t>1, STRAITS BOULEVARD, CHINESE </a:t>
            </a: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CULTURAL CENTRE	</a:t>
            </a:r>
            <a:r>
              <a:rPr lang="fr-FR" sz="1200" dirty="0" smtClean="0">
                <a:solidFill>
                  <a:schemeClr val="tx2">
                    <a:lumMod val="50000"/>
                  </a:schemeClr>
                </a:solidFill>
              </a:rPr>
              <a:t>, 018906, Singapore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2">
                    <a:lumMod val="50000"/>
                  </a:schemeClr>
                </a:solidFill>
              </a:rPr>
              <a:t>CPQ will throw an error if input country is Singapore and  Postcode added is not 6 digits</a:t>
            </a:r>
            <a:endParaRPr lang="en-GB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66296" y="607044"/>
            <a:ext cx="416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HL</a:t>
            </a:r>
            <a:endParaRPr lang="en-GB" sz="1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884043"/>
            <a:ext cx="66198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6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>
                <a:solidFill>
                  <a:srgbClr val="008C83"/>
                </a:solidFill>
              </a:rPr>
              <a:pPr/>
              <a:t>7</a:t>
            </a:fld>
            <a:endParaRPr lang="nl-NL">
              <a:solidFill>
                <a:srgbClr val="008C8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CPQ Asia : </a:t>
            </a:r>
            <a:r>
              <a:rPr lang="en-GB" dirty="0" smtClean="0"/>
              <a:t>Entering Japanese address for proposal</a:t>
            </a:r>
            <a:endParaRPr lang="en-US" dirty="0"/>
          </a:p>
        </p:txBody>
      </p:sp>
      <p:sp>
        <p:nvSpPr>
          <p:cNvPr id="7" name="Vertical Text Placeholder 1"/>
          <p:cNvSpPr>
            <a:spLocks noGrp="1"/>
          </p:cNvSpPr>
          <p:nvPr>
            <p:ph type="body" orient="vert" idx="1"/>
          </p:nvPr>
        </p:nvSpPr>
        <p:spPr>
          <a:xfrm>
            <a:off x="7266617" y="1030807"/>
            <a:ext cx="4542206" cy="4665600"/>
          </a:xfrm>
        </p:spPr>
        <p:txBody>
          <a:bodyPr/>
          <a:lstStyle/>
          <a:p>
            <a:pPr lvl="2" algn="just">
              <a:buClr>
                <a:schemeClr val="accent2"/>
              </a:buClr>
            </a:pPr>
            <a:endParaRPr lang="en-GB" sz="1200" dirty="0" smtClean="0"/>
          </a:p>
          <a:p>
            <a:pPr marL="538163" lvl="2" indent="0" algn="just">
              <a:buNone/>
            </a:pP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49485" y="610213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0000"/>
                </a:solidFill>
              </a:rPr>
              <a:t>CPQ UI</a:t>
            </a:r>
            <a:endParaRPr lang="en-IN" sz="1200" dirty="0">
              <a:solidFill>
                <a:srgbClr val="000000"/>
              </a:solidFill>
            </a:endParaRPr>
          </a:p>
        </p:txBody>
      </p:sp>
      <p:sp>
        <p:nvSpPr>
          <p:cNvPr id="11" name="Vertical Text Placeholder 1"/>
          <p:cNvSpPr txBox="1">
            <a:spLocks/>
          </p:cNvSpPr>
          <p:nvPr/>
        </p:nvSpPr>
        <p:spPr>
          <a:xfrm>
            <a:off x="8380352" y="659224"/>
            <a:ext cx="3669769" cy="6198775"/>
          </a:xfrm>
          <a:prstGeom prst="rect">
            <a:avLst/>
          </a:prstGeom>
          <a:noFill/>
        </p:spPr>
        <p:txBody>
          <a:bodyPr vert="horz" lIns="72000" tIns="0" rIns="72000" bIns="0" rtlCol="0">
            <a:noAutofit/>
          </a:bodyPr>
          <a:lstStyle>
            <a:lvl1pPr marL="263525" indent="-263525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500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8163" indent="-274638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500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1688" indent="-263525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500" strike="noStrike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trike="noStrike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3943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 strike="noStrike" kern="1200" cap="none" spc="90" baseline="0">
                <a:solidFill>
                  <a:schemeClr val="tx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0" indent="0" algn="l" defTabSz="913943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 cap="none" spc="13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6pPr>
            <a:lvl7pPr marL="450850" indent="-45085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Font typeface="+mj-lt"/>
              <a:buAutoNum type="arabicPeriod"/>
              <a:defRPr sz="15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49263" indent="-449263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Font typeface="+mj-lt"/>
              <a:buAutoNum type="alphaLcPeriod"/>
              <a:defRPr sz="15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3943" rtl="0" eaLnBrk="1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Font typeface="+mj-lt"/>
              <a:buNone/>
              <a:defRPr sz="15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lvl="2" indent="-265113" algn="just">
              <a:buClr>
                <a:schemeClr val="accent2"/>
              </a:buClr>
            </a:pPr>
            <a:r>
              <a:rPr lang="en-GB" sz="1200" dirty="0" smtClean="0"/>
              <a:t>User will be given a collapsible section  in Site Details tab to enter the site address in Japanese. </a:t>
            </a:r>
          </a:p>
          <a:p>
            <a:pPr marL="446088" lvl="2" indent="-265113" algn="just">
              <a:buClr>
                <a:schemeClr val="accent2"/>
              </a:buClr>
            </a:pPr>
            <a:r>
              <a:rPr lang="en-GB" sz="1200" dirty="0" smtClean="0"/>
              <a:t>CPQ will not validate the fields entered. These fields are optional .</a:t>
            </a:r>
          </a:p>
          <a:p>
            <a:pPr marL="446088" lvl="2" indent="-265113" algn="just">
              <a:buClr>
                <a:schemeClr val="accent2"/>
              </a:buClr>
            </a:pPr>
            <a:r>
              <a:rPr lang="en-GB" sz="1200" dirty="0" smtClean="0"/>
              <a:t>The labels will be in English only . </a:t>
            </a:r>
          </a:p>
          <a:p>
            <a:pPr marL="446088" lvl="2" indent="-265113" algn="just">
              <a:buClr>
                <a:schemeClr val="accent2"/>
              </a:buClr>
            </a:pPr>
            <a:r>
              <a:rPr lang="en-GB" sz="1200" dirty="0"/>
              <a:t>Help Text for the </a:t>
            </a:r>
            <a:r>
              <a:rPr lang="en-GB" sz="1200" dirty="0" smtClean="0"/>
              <a:t>Asian </a:t>
            </a:r>
            <a:r>
              <a:rPr lang="en-GB" sz="1200" dirty="0"/>
              <a:t>address fields will include a message that </a:t>
            </a:r>
            <a:r>
              <a:rPr lang="en-GB" sz="1200" dirty="0" smtClean="0"/>
              <a:t>“Address </a:t>
            </a:r>
            <a:r>
              <a:rPr lang="en-GB" sz="1200" dirty="0"/>
              <a:t>in Japanese to be added here</a:t>
            </a:r>
            <a:r>
              <a:rPr lang="en-GB" sz="1200" dirty="0" smtClean="0"/>
              <a:t>”</a:t>
            </a:r>
          </a:p>
          <a:p>
            <a:pPr marL="446088" lvl="2" indent="-265113" algn="just">
              <a:buClr>
                <a:schemeClr val="accent2"/>
              </a:buClr>
            </a:pPr>
            <a:r>
              <a:rPr lang="en-GB" sz="1200" dirty="0" smtClean="0"/>
              <a:t>Quote </a:t>
            </a:r>
            <a:r>
              <a:rPr lang="en-GB" sz="1200" dirty="0"/>
              <a:t>line item grid – No change </a:t>
            </a:r>
          </a:p>
          <a:p>
            <a:pPr marL="446088" lvl="2" indent="-265113" algn="just">
              <a:buClr>
                <a:schemeClr val="accent2"/>
              </a:buClr>
            </a:pPr>
            <a:r>
              <a:rPr lang="en-GB" sz="1200" dirty="0" smtClean="0"/>
              <a:t>External Quote download sheet </a:t>
            </a:r>
            <a:r>
              <a:rPr lang="en-GB" sz="1200" dirty="0"/>
              <a:t>– These </a:t>
            </a:r>
            <a:r>
              <a:rPr lang="en-GB" sz="1200" dirty="0" smtClean="0"/>
              <a:t>fields will show in the Site address A End/B End in quote download template-external. Also, customer building name to be shown in the new column</a:t>
            </a:r>
          </a:p>
          <a:p>
            <a:pPr marL="446088" lvl="2" indent="-265113" algn="just">
              <a:buClr>
                <a:schemeClr val="accent2"/>
              </a:buClr>
            </a:pPr>
            <a:r>
              <a:rPr lang="en-GB" sz="1200" dirty="0" smtClean="0"/>
              <a:t>The </a:t>
            </a:r>
            <a:r>
              <a:rPr lang="en-GB" sz="1200" dirty="0"/>
              <a:t>Asian site address components will also be passed to </a:t>
            </a:r>
            <a:r>
              <a:rPr lang="en-GB" sz="1200" dirty="0" smtClean="0"/>
              <a:t>Siebel, in case present. The fields which need to be sent to Siebel are ‘Street Name’ , ‘City’, State, ‘Building Name</a:t>
            </a:r>
            <a:r>
              <a:rPr lang="en-GB" sz="1200" dirty="0" smtClean="0"/>
              <a:t>’</a:t>
            </a:r>
          </a:p>
          <a:p>
            <a:pPr marL="446088" lvl="2" indent="-265113" algn="just">
              <a:buClr>
                <a:schemeClr val="accent2"/>
              </a:buClr>
            </a:pPr>
            <a:r>
              <a:rPr lang="en-GB" sz="1200"/>
              <a:t>User should be able to configure/capture Native address  fields via Revise commercial till the order is placed from CPQ</a:t>
            </a:r>
          </a:p>
          <a:p>
            <a:pPr marL="446088" lvl="2" indent="-265113" algn="just">
              <a:buClr>
                <a:schemeClr val="accent2"/>
              </a:buClr>
            </a:pPr>
            <a:endParaRPr lang="en-GB" sz="1200" dirty="0" smtClean="0"/>
          </a:p>
          <a:p>
            <a:pPr marL="446088" lvl="2" indent="-265113" algn="just">
              <a:buClr>
                <a:schemeClr val="accent2"/>
              </a:buClr>
            </a:pPr>
            <a:endParaRPr lang="en-GB" sz="1200" dirty="0"/>
          </a:p>
          <a:p>
            <a:pPr marL="446088" lvl="2" indent="-265113" algn="just">
              <a:buClr>
                <a:schemeClr val="accent2"/>
              </a:buClr>
            </a:pPr>
            <a:endParaRPr lang="en-GB" sz="1200" dirty="0"/>
          </a:p>
          <a:p>
            <a:pPr marL="446088" lvl="2" indent="-265113" algn="just">
              <a:buClr>
                <a:schemeClr val="accent2"/>
              </a:buClr>
            </a:pPr>
            <a:endParaRPr lang="en-GB" sz="1200" dirty="0" smtClean="0"/>
          </a:p>
          <a:p>
            <a:pPr marL="352425" lvl="2" indent="-171450" algn="just">
              <a:buClr>
                <a:schemeClr val="accent2"/>
              </a:buClr>
              <a:buFontTx/>
              <a:buChar char="-"/>
            </a:pPr>
            <a:endParaRPr lang="en-GB" sz="1200" dirty="0" smtClean="0"/>
          </a:p>
          <a:p>
            <a:pPr lvl="3" indent="-620713" algn="just">
              <a:buClr>
                <a:schemeClr val="accent2"/>
              </a:buClr>
            </a:pPr>
            <a:endParaRPr lang="en-GB" sz="1200" dirty="0" smtClean="0"/>
          </a:p>
          <a:p>
            <a:pPr marL="538163" lvl="2" indent="0" algn="just">
              <a:buFont typeface="Wingdings" panose="05000000000000000000" pitchFamily="2" charset="2"/>
              <a:buNone/>
            </a:pPr>
            <a:endParaRPr lang="en-GB" sz="1200" dirty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76" y="1011237"/>
            <a:ext cx="77628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95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/>
          <p:cNvSpPr>
            <a:spLocks noGrp="1"/>
          </p:cNvSpPr>
          <p:nvPr>
            <p:ph type="body" orient="vert" idx="1"/>
          </p:nvPr>
        </p:nvSpPr>
        <p:spPr>
          <a:xfrm>
            <a:off x="7548955" y="577621"/>
            <a:ext cx="4297967" cy="6131256"/>
          </a:xfrm>
        </p:spPr>
        <p:txBody>
          <a:bodyPr/>
          <a:lstStyle/>
          <a:p>
            <a:pPr marL="714375" lvl="2" indent="-171450" algn="just">
              <a:buClr>
                <a:schemeClr val="accent2"/>
              </a:buClr>
            </a:pPr>
            <a:r>
              <a:rPr lang="en-GB" sz="1400" dirty="0" smtClean="0"/>
              <a:t>CPQ will consume Account Name (Asia) and show the new field under accounts  section at the UI at quote information page</a:t>
            </a:r>
          </a:p>
          <a:p>
            <a:pPr marL="714375" lvl="2" indent="-171450" algn="just">
              <a:buClr>
                <a:schemeClr val="accent2"/>
              </a:buClr>
            </a:pPr>
            <a:r>
              <a:rPr lang="en-GB" sz="1400" dirty="0" smtClean="0"/>
              <a:t>The new field will have label Account Name (Asia) and will be read only</a:t>
            </a:r>
          </a:p>
          <a:p>
            <a:pPr marL="0" lvl="2" indent="0" algn="just">
              <a:buClr>
                <a:schemeClr val="accent2"/>
              </a:buClr>
              <a:buNone/>
            </a:pPr>
            <a:r>
              <a:rPr lang="en-GB" sz="1400" b="1" dirty="0"/>
              <a:t>	</a:t>
            </a:r>
            <a:r>
              <a:rPr lang="en-GB" sz="1400" b="1" dirty="0" smtClean="0"/>
              <a:t>Quote Download Sheet:</a:t>
            </a:r>
            <a:endParaRPr lang="en-GB" sz="1400" dirty="0" smtClean="0"/>
          </a:p>
          <a:p>
            <a:pPr marL="712788" lvl="2" indent="-169863" algn="just">
              <a:buClr>
                <a:schemeClr val="accent2"/>
              </a:buClr>
              <a:tabLst>
                <a:tab pos="627063" algn="l"/>
              </a:tabLst>
            </a:pPr>
            <a:r>
              <a:rPr lang="en-GB" sz="1400" dirty="0" smtClean="0"/>
              <a:t>Account Name (Asia) will be mapped to the Account field in  the external quote download sheet-Japanese</a:t>
            </a:r>
          </a:p>
          <a:p>
            <a:pPr marL="538163" lvl="2" indent="0">
              <a:buClr>
                <a:schemeClr val="accent2"/>
              </a:buClr>
              <a:buNone/>
            </a:pPr>
            <a:endParaRPr lang="en-GB" dirty="0" smtClean="0"/>
          </a:p>
          <a:p>
            <a:pPr marL="538163" lvl="2" indent="0"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8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CPQ Asia </a:t>
            </a:r>
            <a:r>
              <a:rPr lang="en-GB" dirty="0" smtClean="0"/>
              <a:t>: Quote Management- Account Name (Asia)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2589" y="587861"/>
            <a:ext cx="1880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C4C screen (No change)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625" y="2467423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CPQ UI </a:t>
            </a:r>
            <a:endParaRPr lang="en-IN" sz="12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38"/>
          <a:stretch/>
        </p:blipFill>
        <p:spPr bwMode="auto">
          <a:xfrm>
            <a:off x="469536" y="2999343"/>
            <a:ext cx="58769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88" y="864860"/>
            <a:ext cx="63912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30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9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CPQ Asia </a:t>
            </a:r>
            <a:r>
              <a:rPr lang="en-GB" dirty="0" smtClean="0"/>
              <a:t>: Quote Management- Account Address (Asia)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4111" y="959119"/>
            <a:ext cx="1880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C4C screen (No change)</a:t>
            </a:r>
            <a:endParaRPr lang="en-IN" sz="1200" dirty="0"/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81" y="1438897"/>
            <a:ext cx="6289199" cy="1284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19617" y="3340845"/>
            <a:ext cx="1060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CPQ screen</a:t>
            </a:r>
            <a:endParaRPr lang="en-IN" sz="1200" dirty="0"/>
          </a:p>
        </p:txBody>
      </p:sp>
      <p:sp>
        <p:nvSpPr>
          <p:cNvPr id="7" name="Rectangle 6"/>
          <p:cNvSpPr/>
          <p:nvPr/>
        </p:nvSpPr>
        <p:spPr>
          <a:xfrm>
            <a:off x="7277249" y="959119"/>
            <a:ext cx="44532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0" algn="just">
              <a:buClr>
                <a:schemeClr val="accent2"/>
              </a:buClr>
              <a:buNone/>
            </a:pPr>
            <a:r>
              <a:rPr lang="en-GB" sz="1200" b="1" dirty="0"/>
              <a:t>CPQ:</a:t>
            </a:r>
          </a:p>
          <a:p>
            <a:pPr marL="180975" lvl="2" indent="0" algn="just">
              <a:buClr>
                <a:schemeClr val="accent2"/>
              </a:buClr>
              <a:buNone/>
            </a:pPr>
            <a:r>
              <a:rPr lang="en-GB" sz="1200" b="1" dirty="0"/>
              <a:t>     </a:t>
            </a:r>
          </a:p>
          <a:p>
            <a:pPr marL="627063" lvl="2" indent="-180975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2">
                    <a:lumMod val="50000"/>
                  </a:schemeClr>
                </a:solidFill>
              </a:rPr>
              <a:t>CPQ</a:t>
            </a:r>
            <a:r>
              <a:rPr lang="en-GB" sz="1200" dirty="0"/>
              <a:t> will show </a:t>
            </a:r>
            <a:r>
              <a:rPr lang="en-GB" sz="1200" dirty="0" smtClean="0"/>
              <a:t>new field Address (Asia</a:t>
            </a:r>
            <a:r>
              <a:rPr lang="en-GB" sz="1200" dirty="0"/>
              <a:t>) under accounts  </a:t>
            </a:r>
            <a:r>
              <a:rPr lang="en-GB" sz="1200" dirty="0" smtClean="0"/>
              <a:t>section. This will be mapped to Legal Address (Asia) field in C4C. It is read-only and one-text field.</a:t>
            </a:r>
            <a:endParaRPr lang="en-GB" sz="12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38"/>
          <a:stretch/>
        </p:blipFill>
        <p:spPr bwMode="auto">
          <a:xfrm>
            <a:off x="444111" y="3846284"/>
            <a:ext cx="58769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73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PRING_RESOURCE_PATHS_HASH_PRESENTER" val="e9cc7383647667dc69f467bf66165341547376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rporate template-set COLT">
  <a:themeElements>
    <a:clrScheme name="Colt">
      <a:dk1>
        <a:srgbClr val="000000"/>
      </a:dk1>
      <a:lt1>
        <a:srgbClr val="FFFFFF"/>
      </a:lt1>
      <a:dk2>
        <a:srgbClr val="555555"/>
      </a:dk2>
      <a:lt2>
        <a:srgbClr val="E9E9E9"/>
      </a:lt2>
      <a:accent1>
        <a:srgbClr val="00A59B"/>
      </a:accent1>
      <a:accent2>
        <a:srgbClr val="008C83"/>
      </a:accent2>
      <a:accent3>
        <a:srgbClr val="085788"/>
      </a:accent3>
      <a:accent4>
        <a:srgbClr val="FF8C2D"/>
      </a:accent4>
      <a:accent5>
        <a:srgbClr val="C82D2D"/>
      </a:accent5>
      <a:accent6>
        <a:srgbClr val="00A59B"/>
      </a:accent6>
      <a:hlink>
        <a:srgbClr val="008C83"/>
      </a:hlink>
      <a:folHlink>
        <a:srgbClr val="085788"/>
      </a:folHlink>
    </a:clrScheme>
    <a:fontScheme name="Co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Corporate template-set COLT">
  <a:themeElements>
    <a:clrScheme name="Colt">
      <a:dk1>
        <a:srgbClr val="000000"/>
      </a:dk1>
      <a:lt1>
        <a:srgbClr val="FFFFFF"/>
      </a:lt1>
      <a:dk2>
        <a:srgbClr val="555555"/>
      </a:dk2>
      <a:lt2>
        <a:srgbClr val="E9E9E9"/>
      </a:lt2>
      <a:accent1>
        <a:srgbClr val="00A59B"/>
      </a:accent1>
      <a:accent2>
        <a:srgbClr val="008C83"/>
      </a:accent2>
      <a:accent3>
        <a:srgbClr val="085788"/>
      </a:accent3>
      <a:accent4>
        <a:srgbClr val="FF8C2D"/>
      </a:accent4>
      <a:accent5>
        <a:srgbClr val="C82D2D"/>
      </a:accent5>
      <a:accent6>
        <a:srgbClr val="00A59B"/>
      </a:accent6>
      <a:hlink>
        <a:srgbClr val="008C83"/>
      </a:hlink>
      <a:folHlink>
        <a:srgbClr val="085788"/>
      </a:folHlink>
    </a:clrScheme>
    <a:fontScheme name="Co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Corporate template-set COLT">
  <a:themeElements>
    <a:clrScheme name="Colt">
      <a:dk1>
        <a:srgbClr val="000000"/>
      </a:dk1>
      <a:lt1>
        <a:srgbClr val="FFFFFF"/>
      </a:lt1>
      <a:dk2>
        <a:srgbClr val="555555"/>
      </a:dk2>
      <a:lt2>
        <a:srgbClr val="E9E9E9"/>
      </a:lt2>
      <a:accent1>
        <a:srgbClr val="00A59B"/>
      </a:accent1>
      <a:accent2>
        <a:srgbClr val="008C83"/>
      </a:accent2>
      <a:accent3>
        <a:srgbClr val="085788"/>
      </a:accent3>
      <a:accent4>
        <a:srgbClr val="FF8C2D"/>
      </a:accent4>
      <a:accent5>
        <a:srgbClr val="C82D2D"/>
      </a:accent5>
      <a:accent6>
        <a:srgbClr val="00A59B"/>
      </a:accent6>
      <a:hlink>
        <a:srgbClr val="008C83"/>
      </a:hlink>
      <a:folHlink>
        <a:srgbClr val="085788"/>
      </a:folHlink>
    </a:clrScheme>
    <a:fontScheme name="Co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1C6D3D9588334DBADF6A4394F92A1A" ma:contentTypeVersion="915" ma:contentTypeDescription="Create a new document." ma:contentTypeScope="" ma:versionID="7654ba59b25d4f121c231d8ce332aa67">
  <xsd:schema xmlns:xsd="http://www.w3.org/2001/XMLSchema" xmlns:xs="http://www.w3.org/2001/XMLSchema" xmlns:p="http://schemas.microsoft.com/office/2006/metadata/properties" xmlns:ns2="450c2c13-7744-47da-b0b3-ec9a261364d9" xmlns:ns3="bfb1d42a-be00-49d6-98c3-ab38162f85f2" targetNamespace="http://schemas.microsoft.com/office/2006/metadata/properties" ma:root="true" ma:fieldsID="7de171cb582de5035ab811f51f095a2c" ns2:_="" ns3:_="">
    <xsd:import namespace="450c2c13-7744-47da-b0b3-ec9a261364d9"/>
    <xsd:import namespace="bfb1d42a-be00-49d6-98c3-ab38162f85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0c2c13-7744-47da-b0b3-ec9a261364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d42a-be00-49d6-98c3-ab38162f85f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C76A2A-4AB1-4F8C-8B67-D48DB5B7BD82}">
  <ds:schemaRefs>
    <ds:schemaRef ds:uri="http://purl.org/dc/terms/"/>
    <ds:schemaRef ds:uri="450c2c13-7744-47da-b0b3-ec9a261364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bfb1d42a-be00-49d6-98c3-ab38162f85f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CD8DA5C-08AF-4DFD-B195-1B65CA61AD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87AF7E-C7ED-4F54-9508-2EE5E715BE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0c2c13-7744-47da-b0b3-ec9a261364d9"/>
    <ds:schemaRef ds:uri="bfb1d42a-be00-49d6-98c3-ab38162f85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25124</TotalTime>
  <Words>863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Courier New</vt:lpstr>
      <vt:lpstr>GothamBlack</vt:lpstr>
      <vt:lpstr>Open Sans</vt:lpstr>
      <vt:lpstr>Oswald</vt:lpstr>
      <vt:lpstr>Segoe UI Light</vt:lpstr>
      <vt:lpstr>Wingdings</vt:lpstr>
      <vt:lpstr>Corporate template-set COLT</vt:lpstr>
      <vt:lpstr>1_Corporate template-set COLT</vt:lpstr>
      <vt:lpstr>2_Corporate template-set COLT</vt:lpstr>
      <vt:lpstr>think-cell Slide</vt:lpstr>
      <vt:lpstr>CPQ – Asia Alignment  Design and Mock Up Nov ‘19</vt:lpstr>
      <vt:lpstr>Document Release and Change Log Details</vt:lpstr>
      <vt:lpstr>CPQ Asia : Input Asian site address: Standard Journey</vt:lpstr>
      <vt:lpstr>CPQ Asia : Input Asian site address: Bulk Upload Utility</vt:lpstr>
      <vt:lpstr>CPQ Asia : Post Code non mandatory for Hong Kong addresses </vt:lpstr>
      <vt:lpstr>CPQ Asia : 6 digit Post Code mandatory for Singapore addresses </vt:lpstr>
      <vt:lpstr>CPQ Asia : Entering Japanese address for proposal</vt:lpstr>
      <vt:lpstr>CPQ Asia : Quote Management- Account Name (Asia)</vt:lpstr>
      <vt:lpstr>CPQ Asia : Quote Management- Account Address (Asia)</vt:lpstr>
      <vt:lpstr>CPQ Asia : Company Name Asia</vt:lpstr>
      <vt:lpstr>CPQ Asia : Site Contact Name Asia</vt:lpstr>
      <vt:lpstr>CPQ Asia : Quote Download Sheet</vt:lpstr>
      <vt:lpstr>CPQ Asia :  New BCN Generation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Colt Template-set</dc:title>
  <dc:creator>Colt Technology Services</dc:creator>
  <cp:lastModifiedBy>Upadhyay, Saurabh</cp:lastModifiedBy>
  <cp:revision>1680</cp:revision>
  <dcterms:created xsi:type="dcterms:W3CDTF">2017-08-30T16:21:34Z</dcterms:created>
  <dcterms:modified xsi:type="dcterms:W3CDTF">2019-12-09T23:44:45Z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TECHMAHINDRA\PR00623017</vt:lpwstr>
  </property>
  <property fmtid="{D5CDD505-2E9C-101B-9397-08002B2CF9AE}" pid="4" name="DLPManualFileClassificationLastModificationDate">
    <vt:lpwstr>1567770010</vt:lpwstr>
  </property>
  <property fmtid="{D5CDD505-2E9C-101B-9397-08002B2CF9AE}" pid="5" name="DLPManualFileClassificationVersion">
    <vt:lpwstr>11.1.0.61</vt:lpwstr>
  </property>
  <property fmtid="{D5CDD505-2E9C-101B-9397-08002B2CF9AE}" pid="6" name="ContentTypeId">
    <vt:lpwstr>0x010100A11C6D3D9588334DBADF6A4394F92A1A</vt:lpwstr>
  </property>
</Properties>
</file>