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slides/slide8.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5.xml" ContentType="application/vnd.openxmlformats-officedocument.presentationml.slideLayout+xml"/>
  <Override PartName="/ppt/slideLayouts/slideLayout5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6.xml" ContentType="application/vnd.openxmlformats-officedocument.presentationml.slideLayout+xml"/>
  <Override PartName="/ppt/slideLayouts/slideLayout6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0.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Masters/slideMaster1.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39.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37.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29.xml" ContentType="application/vnd.openxmlformats-officedocument.presentationml.slideLayout+xml"/>
  <Override PartName="/ppt/slideLayouts/slideLayout31.xml" ContentType="application/vnd.openxmlformats-officedocument.presentationml.slideLayout+xml"/>
  <Override PartName="/ppt/slideLayouts/slideLayout27.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notesMasters/notesMaster1.xml" ContentType="application/vnd.openxmlformats-officedocument.presentationml.notesMaster+xml"/>
  <Override PartName="/ppt/theme/theme4.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theme/theme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13.xml" ContentType="application/vnd.openxmlformats-officedocument.presentationml.tags+xml"/>
  <Override PartName="/ppt/tags/tag3.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9.xml" ContentType="application/vnd.openxmlformats-officedocument.presentationml.tags+xml"/>
  <Override PartName="/ppt/tags/tag5.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4.xml" ContentType="application/vnd.openxmlformats-officedocument.presentationml.tags+xml"/>
  <Override PartName="/ppt/tags/tag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 id="2147483710" r:id="rId3"/>
    <p:sldMasterId id="2147483728" r:id="rId4"/>
  </p:sldMasterIdLst>
  <p:notesMasterIdLst>
    <p:notesMasterId r:id="rId13"/>
  </p:notesMasterIdLst>
  <p:handoutMasterIdLst>
    <p:handoutMasterId r:id="rId14"/>
  </p:handoutMasterIdLst>
  <p:sldIdLst>
    <p:sldId id="421" r:id="rId5"/>
    <p:sldId id="616" r:id="rId6"/>
    <p:sldId id="619" r:id="rId7"/>
    <p:sldId id="702" r:id="rId8"/>
    <p:sldId id="703" r:id="rId9"/>
    <p:sldId id="704" r:id="rId10"/>
    <p:sldId id="705" r:id="rId11"/>
    <p:sldId id="584" r:id="rId12"/>
  </p:sldIdLst>
  <p:sldSz cx="12192000" cy="6858000"/>
  <p:notesSz cx="6858000" cy="9144000"/>
  <p:custDataLst>
    <p:tags r:id="rId15"/>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thi1" initials="PR" lastIdx="1" clrIdx="4">
    <p:extLst/>
  </p:cmAuthor>
  <p:cmAuthor id="2" name="Vertika Rai" initials="VR" lastIdx="22" clrIdx="1">
    <p:extLst/>
  </p:cmAuthor>
  <p:cmAuthor id="3" name="Karan Ashara" initials="KA" lastIdx="34" clrIdx="2">
    <p:extLst/>
  </p:cmAuthor>
  <p:cmAuthor id="4" name="Parkar, Mandar (C)" initials="PM(" lastIdx="3" clrIdx="3">
    <p:extLst/>
  </p:cmAuthor>
  <p:cmAuthor id="5" name="Upadhyay, Saurabh" initials="US"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9B"/>
    <a:srgbClr val="FE0000"/>
    <a:srgbClr val="FFFFFF"/>
    <a:srgbClr val="BAFFFB"/>
    <a:srgbClr val="F2F2F2"/>
    <a:srgbClr val="E9E9E9"/>
    <a:srgbClr val="00B4A7"/>
    <a:srgbClr val="C00000"/>
    <a:srgbClr val="00ABEB"/>
    <a:srgbClr val="FFCB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65" autoAdjust="0"/>
    <p:restoredTop sz="93883" autoAdjust="0"/>
  </p:normalViewPr>
  <p:slideViewPr>
    <p:cSldViewPr snapToGrid="0">
      <p:cViewPr>
        <p:scale>
          <a:sx n="70" d="100"/>
          <a:sy n="70" d="100"/>
        </p:scale>
        <p:origin x="1602" y="216"/>
      </p:cViewPr>
      <p:guideLst>
        <p:guide pos="3840"/>
        <p:guide orient="horz" pos="2160"/>
      </p:guideLst>
    </p:cSldViewPr>
  </p:slideViewPr>
  <p:notesTextViewPr>
    <p:cViewPr>
      <p:scale>
        <a:sx n="3" d="2"/>
        <a:sy n="3" d="2"/>
      </p:scale>
      <p:origin x="0" y="0"/>
    </p:cViewPr>
  </p:notesTextViewPr>
  <p:sorterViewPr>
    <p:cViewPr>
      <p:scale>
        <a:sx n="100" d="100"/>
        <a:sy n="100" d="100"/>
      </p:scale>
      <p:origin x="0" y="-702"/>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customXml" Target="../customXml/item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23" Type="http://schemas.openxmlformats.org/officeDocument/2006/relationships/customXml" Target="../customXml/item3.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A748AD-20D0-48BF-85DB-C85D0450A899}" type="datetimeFigureOut">
              <a:rPr lang="nl-NL" smtClean="0"/>
              <a:t>27-11-2019</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514EA9-FA1C-4658-9A7A-FB9F0BC059FE}" type="slidenum">
              <a:rPr lang="nl-NL" smtClean="0"/>
              <a:t>‹#›</a:t>
            </a:fld>
            <a:endParaRPr lang="nl-NL"/>
          </a:p>
        </p:txBody>
      </p:sp>
    </p:spTree>
    <p:extLst>
      <p:ext uri="{BB962C8B-B14F-4D97-AF65-F5344CB8AC3E}">
        <p14:creationId xmlns:p14="http://schemas.microsoft.com/office/powerpoint/2010/main" val="2486006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27-11-2019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1.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5.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2.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8.bin"/></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2.bin"/></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3.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0.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1.bin"/></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66.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4.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3933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25272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0437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1693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350635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43"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546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235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8827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a:solidFill>
                      <a:srgbClr val="FFFFFF"/>
                    </a:solidFill>
                    <a:latin typeface="Oswald" panose="02000503000000000000" pitchFamily="2" charset="0"/>
                    <a:ea typeface="+mn-ea"/>
                    <a:cs typeface="+mn-cs"/>
                  </a:rPr>
                  <a:t>Open this slide in the slideshow and click on the preferred YouTube-link</a:t>
                </a:r>
                <a:endParaRPr lang="en-US" sz="1000" kern="1200" noProof="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233817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chemeClr val="bg1"/>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pPr algn="l"/>
            <a:r>
              <a:rPr lang="en-GB" sz="6349" b="1" dirty="0">
                <a:solidFill>
                  <a:schemeClr val="bg1"/>
                </a:solidFill>
              </a:rPr>
              <a:t>Thank you</a:t>
            </a:r>
          </a:p>
        </p:txBody>
      </p:sp>
    </p:spTree>
    <p:extLst>
      <p:ext uri="{BB962C8B-B14F-4D97-AF65-F5344CB8AC3E}">
        <p14:creationId xmlns:p14="http://schemas.microsoft.com/office/powerpoint/2010/main" val="271698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11361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84457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fill="hold" nodeType="withEffect">
                                  <p:stCondLst>
                                    <p:cond delay="0"/>
                                  </p:stCondLst>
                                  <p:childTnLst>
                                    <p:animMotion origin="layout" path="M 2.08333E-7 -2.22045E-16 L 0.76367 -0.3669 " pathEditMode="fixed" rAng="0" ptsTypes="AA">
                                      <p:cBhvr>
                                        <p:cTn id="6" dur="4000" spd="-100000" fill="hold"/>
                                        <p:tgtEl>
                                          <p:spTgt spid="121"/>
                                        </p:tgtEl>
                                        <p:attrNameLst>
                                          <p:attrName>ppt_x</p:attrName>
                                          <p:attrName>ppt_y</p:attrName>
                                        </p:attrNameLst>
                                      </p:cBhvr>
                                      <p:rCtr x="38177" y="-18356"/>
                                    </p:animMotion>
                                  </p:childTnLst>
                                </p:cTn>
                              </p:par>
                              <p:par>
                                <p:cTn id="7" presetID="63" presetClass="path" presetSubtype="0" repeatCount="indefinite" fill="hold" nodeType="withEffect">
                                  <p:stCondLst>
                                    <p:cond delay="1000"/>
                                  </p:stCondLst>
                                  <p:childTnLst>
                                    <p:animMotion origin="layout" path="M 3.125E-6 -1.85185E-5 L 0.76367 -0.36692 " pathEditMode="fixed" rAng="0" ptsTypes="AA">
                                      <p:cBhvr>
                                        <p:cTn id="8" dur="4000" spd="-100000" fill="hold"/>
                                        <p:tgtEl>
                                          <p:spTgt spid="122"/>
                                        </p:tgtEl>
                                        <p:attrNameLst>
                                          <p:attrName>ppt_x</p:attrName>
                                          <p:attrName>ppt_y</p:attrName>
                                        </p:attrNameLst>
                                      </p:cBhvr>
                                      <p:rCtr x="38177" y="-18356"/>
                                    </p:animMotion>
                                  </p:childTnLst>
                                </p:cTn>
                              </p:par>
                              <p:par>
                                <p:cTn id="9" presetID="63" presetClass="path" presetSubtype="0" repeatCount="indefinite" fill="hold" nodeType="withEffect">
                                  <p:stCondLst>
                                    <p:cond delay="2000"/>
                                  </p:stCondLst>
                                  <p:childTnLst>
                                    <p:animMotion origin="layout" path="M -2.70833E-6 7.40741E-7 L 0.76367 -0.3669 " pathEditMode="fixed" rAng="0" ptsTypes="AA">
                                      <p:cBhvr>
                                        <p:cTn id="10" dur="4000" spd="-100000" fill="hold"/>
                                        <p:tgtEl>
                                          <p:spTgt spid="123"/>
                                        </p:tgtEl>
                                        <p:attrNameLst>
                                          <p:attrName>ppt_x</p:attrName>
                                          <p:attrName>ppt_y</p:attrName>
                                        </p:attrNameLst>
                                      </p:cBhvr>
                                      <p:rCtr x="38177" y="-18356"/>
                                    </p:animMotion>
                                  </p:childTnLst>
                                </p:cTn>
                              </p:par>
                              <p:par>
                                <p:cTn id="11" presetID="63" presetClass="path" presetSubtype="0" repeatCount="indefinite" fill="hold" nodeType="withEffect">
                                  <p:stCondLst>
                                    <p:cond delay="3000"/>
                                  </p:stCondLst>
                                  <p:childTnLst>
                                    <p:animMotion origin="layout" path="M 3.125E-6 -8.51852E-6 L 0.76367 -0.36692 " pathEditMode="fixed" rAng="0" ptsTypes="AA">
                                      <p:cBhvr>
                                        <p:cTn id="12" dur="4000" spd="-100000" fill="hold"/>
                                        <p:tgtEl>
                                          <p:spTgt spid="124"/>
                                        </p:tgtEl>
                                        <p:attrNameLst>
                                          <p:attrName>ppt_x</p:attrName>
                                          <p:attrName>ppt_y</p:attrName>
                                        </p:attrNameLst>
                                      </p:cBhvr>
                                      <p:rCtr x="38177" y="-18356"/>
                                    </p:animMotion>
                                  </p:childTnLst>
                                </p:cTn>
                              </p:par>
                              <p:par>
                                <p:cTn id="13" presetID="6" presetClass="emph" presetSubtype="0" repeatCount="indefinite" accel="49000" decel="51000" autoRev="1" fill="hold" grpId="0" nodeType="withEffect">
                                  <p:stCondLst>
                                    <p:cond delay="0"/>
                                  </p:stCondLst>
                                  <p:childTnLst>
                                    <p:animScale>
                                      <p:cBhvr>
                                        <p:cTn id="14" dur="2750" fill="hold"/>
                                        <p:tgtEl>
                                          <p:spTgt spid="120"/>
                                        </p:tgtEl>
                                      </p:cBhvr>
                                      <p:by x="98000" y="98000"/>
                                    </p:animScale>
                                  </p:childTnLst>
                                </p:cTn>
                              </p:par>
                              <p:par>
                                <p:cTn id="15" presetID="6" presetClass="emph" presetSubtype="0" repeatCount="indefinite" accel="49000" decel="51000" autoRev="1" fill="hold" nodeType="withEffect">
                                  <p:stCondLst>
                                    <p:cond delay="0"/>
                                  </p:stCondLst>
                                  <p:childTnLst>
                                    <p:animScale>
                                      <p:cBhvr>
                                        <p:cTn id="16" dur="3000" fill="hold"/>
                                        <p:tgtEl>
                                          <p:spTgt spid="119"/>
                                        </p:tgtEl>
                                      </p:cBhvr>
                                      <p:by x="103000" y="10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100185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027"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kstvak 6">
            <a:extLst>
              <a:ext uri="{FF2B5EF4-FFF2-40B4-BE49-F238E27FC236}">
                <a16:creationId xmlns:a16="http://schemas.microsoft.com/office/drawing/2014/main" id="{A6DE5EA5-27BD-42F3-BD1D-C1E35D802DEE}"/>
              </a:ext>
            </a:extLst>
          </p:cNvPr>
          <p:cNvSpPr txBox="1"/>
          <p:nvPr userDrawn="1"/>
        </p:nvSpPr>
        <p:spPr>
          <a:xfrm>
            <a:off x="5451176" y="-885712"/>
            <a:ext cx="128968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EMPTY</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2FF8A430-EE4C-2848-AD20-B209CACB60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036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051"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6" name="Instruction">
            <a:extLst>
              <a:ext uri="{FF2B5EF4-FFF2-40B4-BE49-F238E27FC236}">
                <a16:creationId xmlns:a16="http://schemas.microsoft.com/office/drawing/2014/main" id="{70A268BB-71F9-4A07-9E07-A46DD28F6423}"/>
              </a:ext>
            </a:extLst>
          </p:cNvPr>
          <p:cNvGrpSpPr/>
          <p:nvPr userDrawn="1"/>
        </p:nvGrpSpPr>
        <p:grpSpPr>
          <a:xfrm>
            <a:off x="-3437547" y="1434"/>
            <a:ext cx="3201327" cy="6001164"/>
            <a:chOff x="-3437547" y="1434"/>
            <a:chExt cx="3201327" cy="6001164"/>
          </a:xfrm>
        </p:grpSpPr>
        <p:cxnSp>
          <p:nvCxnSpPr>
            <p:cNvPr id="347" name="Rechte verbindingslijn 346">
              <a:extLst>
                <a:ext uri="{FF2B5EF4-FFF2-40B4-BE49-F238E27FC236}">
                  <a16:creationId xmlns:a16="http://schemas.microsoft.com/office/drawing/2014/main" id="{DC5563DA-6B0D-49A8-A089-610C9272C2D0}"/>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348" name="Ovaal 347">
              <a:extLst>
                <a:ext uri="{FF2B5EF4-FFF2-40B4-BE49-F238E27FC236}">
                  <a16:creationId xmlns:a16="http://schemas.microsoft.com/office/drawing/2014/main" id="{BC413B1A-996F-4346-971C-4FC426296E8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49" name="Rechthoek 348">
              <a:extLst>
                <a:ext uri="{FF2B5EF4-FFF2-40B4-BE49-F238E27FC236}">
                  <a16:creationId xmlns:a16="http://schemas.microsoft.com/office/drawing/2014/main" id="{8A125F9D-438D-4CA3-B4FA-2115385CFF55}"/>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350" name="Ovaal 349">
              <a:extLst>
                <a:ext uri="{FF2B5EF4-FFF2-40B4-BE49-F238E27FC236}">
                  <a16:creationId xmlns:a16="http://schemas.microsoft.com/office/drawing/2014/main" id="{42FAA548-0C6B-444F-888A-901A1AEDF72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51" name="Rechthoek 350">
              <a:extLst>
                <a:ext uri="{FF2B5EF4-FFF2-40B4-BE49-F238E27FC236}">
                  <a16:creationId xmlns:a16="http://schemas.microsoft.com/office/drawing/2014/main" id="{1AAE07A2-3795-43F6-9C96-4455F31B241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352" name="Ovaal 351">
              <a:extLst>
                <a:ext uri="{FF2B5EF4-FFF2-40B4-BE49-F238E27FC236}">
                  <a16:creationId xmlns:a16="http://schemas.microsoft.com/office/drawing/2014/main" id="{02D7A3CE-BF4B-44E3-B49D-500CE1E6EAF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53" name="Ovaal 352">
              <a:extLst>
                <a:ext uri="{FF2B5EF4-FFF2-40B4-BE49-F238E27FC236}">
                  <a16:creationId xmlns:a16="http://schemas.microsoft.com/office/drawing/2014/main" id="{D8445EF2-152E-4EAA-9AD6-AC91D9014A0B}"/>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54" name="Rechthoek 353">
              <a:extLst>
                <a:ext uri="{FF2B5EF4-FFF2-40B4-BE49-F238E27FC236}">
                  <a16:creationId xmlns:a16="http://schemas.microsoft.com/office/drawing/2014/main" id="{7E3E2BBD-4BE2-4E19-AF70-316A7DDD3F6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355" name="Meer informatie">
              <a:extLst>
                <a:ext uri="{FF2B5EF4-FFF2-40B4-BE49-F238E27FC236}">
                  <a16:creationId xmlns:a16="http://schemas.microsoft.com/office/drawing/2014/main" id="{6F34A629-E5FA-4D58-865C-D697CD5D5993}"/>
                </a:ext>
              </a:extLst>
            </p:cNvPr>
            <p:cNvGrpSpPr/>
            <p:nvPr userDrawn="1"/>
          </p:nvGrpSpPr>
          <p:grpSpPr>
            <a:xfrm>
              <a:off x="-3421298" y="5206936"/>
              <a:ext cx="3178515" cy="795662"/>
              <a:chOff x="-3741486" y="3387723"/>
              <a:chExt cx="3178515" cy="795662"/>
            </a:xfrm>
          </p:grpSpPr>
          <p:sp>
            <p:nvSpPr>
              <p:cNvPr id="424" name="Freeform 101">
                <a:extLst>
                  <a:ext uri="{FF2B5EF4-FFF2-40B4-BE49-F238E27FC236}">
                    <a16:creationId xmlns:a16="http://schemas.microsoft.com/office/drawing/2014/main" id="{6EB49E95-74AF-4252-8064-EEC51EF3876E}"/>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25" name="Rechthoek 424">
                <a:extLst>
                  <a:ext uri="{FF2B5EF4-FFF2-40B4-BE49-F238E27FC236}">
                    <a16:creationId xmlns:a16="http://schemas.microsoft.com/office/drawing/2014/main" id="{EFBCF8C0-EB6D-4539-AA90-959A9AB5258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26" name="Rechte verbindingslijn 425">
                <a:extLst>
                  <a:ext uri="{FF2B5EF4-FFF2-40B4-BE49-F238E27FC236}">
                    <a16:creationId xmlns:a16="http://schemas.microsoft.com/office/drawing/2014/main" id="{507F1059-DE65-439B-BFE2-40BDC0E720A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356" name="Rechthoek 355">
              <a:extLst>
                <a:ext uri="{FF2B5EF4-FFF2-40B4-BE49-F238E27FC236}">
                  <a16:creationId xmlns:a16="http://schemas.microsoft.com/office/drawing/2014/main" id="{A8CD3BF9-DDF2-422F-A7FF-CF0322D1032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357" name="Ovaal 356">
              <a:extLst>
                <a:ext uri="{FF2B5EF4-FFF2-40B4-BE49-F238E27FC236}">
                  <a16:creationId xmlns:a16="http://schemas.microsoft.com/office/drawing/2014/main" id="{CB6AF5B5-B00E-4729-AB72-00F967397B1E}"/>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8" name="Rechte verbindingslijn 357">
              <a:extLst>
                <a:ext uri="{FF2B5EF4-FFF2-40B4-BE49-F238E27FC236}">
                  <a16:creationId xmlns:a16="http://schemas.microsoft.com/office/drawing/2014/main" id="{5137A51A-622D-4EE4-A7A3-45F216B5AFF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359" name="Groep 358">
              <a:extLst>
                <a:ext uri="{FF2B5EF4-FFF2-40B4-BE49-F238E27FC236}">
                  <a16:creationId xmlns:a16="http://schemas.microsoft.com/office/drawing/2014/main" id="{540FFBEE-40DD-49BC-9018-A27D9669CBFC}"/>
                </a:ext>
              </a:extLst>
            </p:cNvPr>
            <p:cNvGrpSpPr/>
            <p:nvPr userDrawn="1"/>
          </p:nvGrpSpPr>
          <p:grpSpPr>
            <a:xfrm>
              <a:off x="-3437547" y="349413"/>
              <a:ext cx="2933825" cy="558875"/>
              <a:chOff x="-3419346" y="368233"/>
              <a:chExt cx="3904920" cy="743862"/>
            </a:xfrm>
          </p:grpSpPr>
          <p:sp>
            <p:nvSpPr>
              <p:cNvPr id="372" name="Rechthoek 371">
                <a:extLst>
                  <a:ext uri="{FF2B5EF4-FFF2-40B4-BE49-F238E27FC236}">
                    <a16:creationId xmlns:a16="http://schemas.microsoft.com/office/drawing/2014/main" id="{EFF0071E-6287-4EC9-B78D-ED3637DAEBA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373" name="Rechte verbindingslijn 372">
                <a:extLst>
                  <a:ext uri="{FF2B5EF4-FFF2-40B4-BE49-F238E27FC236}">
                    <a16:creationId xmlns:a16="http://schemas.microsoft.com/office/drawing/2014/main" id="{42BA162A-7E47-45E2-8F86-639F076BBAE5}"/>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Rechte verbindingslijn 373">
                <a:extLst>
                  <a:ext uri="{FF2B5EF4-FFF2-40B4-BE49-F238E27FC236}">
                    <a16:creationId xmlns:a16="http://schemas.microsoft.com/office/drawing/2014/main" id="{E174665C-7F9A-475B-8281-0E9B5F7B9EC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5" name="Rechthoek 374">
                <a:extLst>
                  <a:ext uri="{FF2B5EF4-FFF2-40B4-BE49-F238E27FC236}">
                    <a16:creationId xmlns:a16="http://schemas.microsoft.com/office/drawing/2014/main" id="{36EFBD28-8969-4B26-9D67-E2142606FB9A}"/>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6" name="Groep 375">
                <a:extLst>
                  <a:ext uri="{FF2B5EF4-FFF2-40B4-BE49-F238E27FC236}">
                    <a16:creationId xmlns:a16="http://schemas.microsoft.com/office/drawing/2014/main" id="{C0341FBB-F509-4B9C-AAF9-C9783E32E012}"/>
                  </a:ext>
                </a:extLst>
              </p:cNvPr>
              <p:cNvGrpSpPr/>
              <p:nvPr userDrawn="1"/>
            </p:nvGrpSpPr>
            <p:grpSpPr>
              <a:xfrm>
                <a:off x="-3002834" y="720303"/>
                <a:ext cx="182598" cy="143759"/>
                <a:chOff x="-3310843" y="700986"/>
                <a:chExt cx="182598" cy="143759"/>
              </a:xfrm>
            </p:grpSpPr>
            <p:grpSp>
              <p:nvGrpSpPr>
                <p:cNvPr id="415" name="Groep 414">
                  <a:extLst>
                    <a:ext uri="{FF2B5EF4-FFF2-40B4-BE49-F238E27FC236}">
                      <a16:creationId xmlns:a16="http://schemas.microsoft.com/office/drawing/2014/main" id="{E2960F29-D895-4483-A546-48FF4CDC2A17}"/>
                    </a:ext>
                  </a:extLst>
                </p:cNvPr>
                <p:cNvGrpSpPr/>
                <p:nvPr userDrawn="1"/>
              </p:nvGrpSpPr>
              <p:grpSpPr>
                <a:xfrm>
                  <a:off x="-3310843" y="700986"/>
                  <a:ext cx="182598" cy="143759"/>
                  <a:chOff x="-3310843" y="700986"/>
                  <a:chExt cx="182598" cy="143759"/>
                </a:xfrm>
              </p:grpSpPr>
              <p:cxnSp>
                <p:nvCxnSpPr>
                  <p:cNvPr id="419" name="Rechte verbindingslijn 418">
                    <a:extLst>
                      <a:ext uri="{FF2B5EF4-FFF2-40B4-BE49-F238E27FC236}">
                        <a16:creationId xmlns:a16="http://schemas.microsoft.com/office/drawing/2014/main" id="{855FAD84-6659-4889-A6E4-92195CE8F99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20" name="Rechte verbindingslijn 419">
                    <a:extLst>
                      <a:ext uri="{FF2B5EF4-FFF2-40B4-BE49-F238E27FC236}">
                        <a16:creationId xmlns:a16="http://schemas.microsoft.com/office/drawing/2014/main" id="{C6B07E46-90B5-45AE-A09D-CE3EEECC2F0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21" name="Rechte verbindingslijn 420">
                    <a:extLst>
                      <a:ext uri="{FF2B5EF4-FFF2-40B4-BE49-F238E27FC236}">
                        <a16:creationId xmlns:a16="http://schemas.microsoft.com/office/drawing/2014/main" id="{D82CEE50-218E-49BE-889E-8FEBE66668D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22" name="Rechte verbindingslijn 421">
                    <a:extLst>
                      <a:ext uri="{FF2B5EF4-FFF2-40B4-BE49-F238E27FC236}">
                        <a16:creationId xmlns:a16="http://schemas.microsoft.com/office/drawing/2014/main" id="{228D52DA-9E09-41F9-9C16-98784C443B4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F9F70863-F4A8-4AAF-9551-8447B5B17A8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16" name="Groep 415">
                  <a:extLst>
                    <a:ext uri="{FF2B5EF4-FFF2-40B4-BE49-F238E27FC236}">
                      <a16:creationId xmlns:a16="http://schemas.microsoft.com/office/drawing/2014/main" id="{8FC52B58-470F-46DB-B7B3-E6B2BF0013FE}"/>
                    </a:ext>
                  </a:extLst>
                </p:cNvPr>
                <p:cNvGrpSpPr/>
                <p:nvPr userDrawn="1"/>
              </p:nvGrpSpPr>
              <p:grpSpPr>
                <a:xfrm flipH="1">
                  <a:off x="-3310774" y="735854"/>
                  <a:ext cx="88801" cy="72568"/>
                  <a:chOff x="-2091059" y="1395403"/>
                  <a:chExt cx="157316" cy="128558"/>
                </a:xfrm>
              </p:grpSpPr>
              <p:sp>
                <p:nvSpPr>
                  <p:cNvPr id="417" name="Rechthoek 416">
                    <a:extLst>
                      <a:ext uri="{FF2B5EF4-FFF2-40B4-BE49-F238E27FC236}">
                        <a16:creationId xmlns:a16="http://schemas.microsoft.com/office/drawing/2014/main" id="{6B194F8A-224C-4CED-AA41-378EDDBC1E5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18" name="Pijl: punthaak 417">
                    <a:extLst>
                      <a:ext uri="{FF2B5EF4-FFF2-40B4-BE49-F238E27FC236}">
                        <a16:creationId xmlns:a16="http://schemas.microsoft.com/office/drawing/2014/main" id="{0E79CDFB-AF1A-4AA4-9CE2-54D78B2381E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77" name="Groep 376">
                <a:extLst>
                  <a:ext uri="{FF2B5EF4-FFF2-40B4-BE49-F238E27FC236}">
                    <a16:creationId xmlns:a16="http://schemas.microsoft.com/office/drawing/2014/main" id="{1978AA4F-EB78-4EC1-9FF7-30E7740F9574}"/>
                  </a:ext>
                </a:extLst>
              </p:cNvPr>
              <p:cNvGrpSpPr/>
              <p:nvPr userDrawn="1"/>
            </p:nvGrpSpPr>
            <p:grpSpPr>
              <a:xfrm>
                <a:off x="-3326107" y="720303"/>
                <a:ext cx="182598" cy="143759"/>
                <a:chOff x="-3634116" y="700986"/>
                <a:chExt cx="182598" cy="143759"/>
              </a:xfrm>
            </p:grpSpPr>
            <p:grpSp>
              <p:nvGrpSpPr>
                <p:cNvPr id="406" name="Groep 405">
                  <a:extLst>
                    <a:ext uri="{FF2B5EF4-FFF2-40B4-BE49-F238E27FC236}">
                      <a16:creationId xmlns:a16="http://schemas.microsoft.com/office/drawing/2014/main" id="{01FA87F0-90F1-4C89-9D3B-2B2A95D9A432}"/>
                    </a:ext>
                  </a:extLst>
                </p:cNvPr>
                <p:cNvGrpSpPr/>
                <p:nvPr userDrawn="1"/>
              </p:nvGrpSpPr>
              <p:grpSpPr>
                <a:xfrm>
                  <a:off x="-3634116" y="700986"/>
                  <a:ext cx="182598" cy="143759"/>
                  <a:chOff x="-3634116" y="700986"/>
                  <a:chExt cx="182598" cy="143759"/>
                </a:xfrm>
              </p:grpSpPr>
              <p:cxnSp>
                <p:nvCxnSpPr>
                  <p:cNvPr id="410" name="Rechte verbindingslijn 409">
                    <a:extLst>
                      <a:ext uri="{FF2B5EF4-FFF2-40B4-BE49-F238E27FC236}">
                        <a16:creationId xmlns:a16="http://schemas.microsoft.com/office/drawing/2014/main" id="{8A31EF7B-F8AA-4437-A3D0-D5EC28C7B0D7}"/>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11" name="Rechte verbindingslijn 410">
                    <a:extLst>
                      <a:ext uri="{FF2B5EF4-FFF2-40B4-BE49-F238E27FC236}">
                        <a16:creationId xmlns:a16="http://schemas.microsoft.com/office/drawing/2014/main" id="{94A94E66-3ED1-4778-AB27-121B27BF61F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66747C93-8976-4149-A8D3-D77E603BE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FB1C91EC-57AB-485B-9651-EC8A3768421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14" name="Rechte verbindingslijn 413">
                    <a:extLst>
                      <a:ext uri="{FF2B5EF4-FFF2-40B4-BE49-F238E27FC236}">
                        <a16:creationId xmlns:a16="http://schemas.microsoft.com/office/drawing/2014/main" id="{BFDE2386-5F9B-4439-91DB-AECC3161798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07" name="Groep 406">
                  <a:extLst>
                    <a:ext uri="{FF2B5EF4-FFF2-40B4-BE49-F238E27FC236}">
                      <a16:creationId xmlns:a16="http://schemas.microsoft.com/office/drawing/2014/main" id="{DE151DE2-BCD9-4956-89CB-2E9C7F969D78}"/>
                    </a:ext>
                  </a:extLst>
                </p:cNvPr>
                <p:cNvGrpSpPr/>
                <p:nvPr userDrawn="1"/>
              </p:nvGrpSpPr>
              <p:grpSpPr>
                <a:xfrm>
                  <a:off x="-3634047" y="735854"/>
                  <a:ext cx="88801" cy="72568"/>
                  <a:chOff x="-2091059" y="1395403"/>
                  <a:chExt cx="157316" cy="128558"/>
                </a:xfrm>
              </p:grpSpPr>
              <p:sp>
                <p:nvSpPr>
                  <p:cNvPr id="408" name="Rechthoek 407">
                    <a:extLst>
                      <a:ext uri="{FF2B5EF4-FFF2-40B4-BE49-F238E27FC236}">
                        <a16:creationId xmlns:a16="http://schemas.microsoft.com/office/drawing/2014/main" id="{08FD1DE5-7886-4BEA-A1BA-F0D42047883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09" name="Pijl: punthaak 408">
                    <a:extLst>
                      <a:ext uri="{FF2B5EF4-FFF2-40B4-BE49-F238E27FC236}">
                        <a16:creationId xmlns:a16="http://schemas.microsoft.com/office/drawing/2014/main" id="{FE580F88-8F13-4D97-BBF1-26B9368008A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78" name="Rechte verbindingslijn 377">
                <a:extLst>
                  <a:ext uri="{FF2B5EF4-FFF2-40B4-BE49-F238E27FC236}">
                    <a16:creationId xmlns:a16="http://schemas.microsoft.com/office/drawing/2014/main" id="{15724A31-0102-4EC4-B8E7-97B3E2788728}"/>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79" name="Rechte verbindingslijn 378">
                <a:extLst>
                  <a:ext uri="{FF2B5EF4-FFF2-40B4-BE49-F238E27FC236}">
                    <a16:creationId xmlns:a16="http://schemas.microsoft.com/office/drawing/2014/main" id="{A73B00A8-985D-4DD1-A08B-38D0F991C1B1}"/>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80" name="Groep 379">
                <a:extLst>
                  <a:ext uri="{FF2B5EF4-FFF2-40B4-BE49-F238E27FC236}">
                    <a16:creationId xmlns:a16="http://schemas.microsoft.com/office/drawing/2014/main" id="{4A725ED0-7FC1-4B33-9D0B-986FB19D7516}"/>
                  </a:ext>
                </a:extLst>
              </p:cNvPr>
              <p:cNvGrpSpPr/>
              <p:nvPr userDrawn="1"/>
            </p:nvGrpSpPr>
            <p:grpSpPr>
              <a:xfrm>
                <a:off x="-2425037" y="370226"/>
                <a:ext cx="357690" cy="330595"/>
                <a:chOff x="-2721817" y="347336"/>
                <a:chExt cx="432805" cy="400021"/>
              </a:xfrm>
            </p:grpSpPr>
            <p:sp>
              <p:nvSpPr>
                <p:cNvPr id="395" name="Rechthoek 394">
                  <a:extLst>
                    <a:ext uri="{FF2B5EF4-FFF2-40B4-BE49-F238E27FC236}">
                      <a16:creationId xmlns:a16="http://schemas.microsoft.com/office/drawing/2014/main" id="{D88D6562-8823-4D4D-AF8C-5F5687611CB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96" name="Groep 395">
                  <a:extLst>
                    <a:ext uri="{FF2B5EF4-FFF2-40B4-BE49-F238E27FC236}">
                      <a16:creationId xmlns:a16="http://schemas.microsoft.com/office/drawing/2014/main" id="{180ACA83-0493-41BE-BAD3-9A744B677EDD}"/>
                    </a:ext>
                  </a:extLst>
                </p:cNvPr>
                <p:cNvGrpSpPr/>
                <p:nvPr userDrawn="1"/>
              </p:nvGrpSpPr>
              <p:grpSpPr>
                <a:xfrm>
                  <a:off x="-2652453" y="431583"/>
                  <a:ext cx="294076" cy="231526"/>
                  <a:chOff x="-3634116" y="700986"/>
                  <a:chExt cx="182598" cy="143759"/>
                </a:xfrm>
              </p:grpSpPr>
              <p:grpSp>
                <p:nvGrpSpPr>
                  <p:cNvPr id="397" name="Groep 396">
                    <a:extLst>
                      <a:ext uri="{FF2B5EF4-FFF2-40B4-BE49-F238E27FC236}">
                        <a16:creationId xmlns:a16="http://schemas.microsoft.com/office/drawing/2014/main" id="{95804D31-6320-4B9A-B1F4-C0D5A4CDE44F}"/>
                      </a:ext>
                    </a:extLst>
                  </p:cNvPr>
                  <p:cNvGrpSpPr/>
                  <p:nvPr userDrawn="1"/>
                </p:nvGrpSpPr>
                <p:grpSpPr>
                  <a:xfrm>
                    <a:off x="-3634116" y="700986"/>
                    <a:ext cx="182598" cy="143759"/>
                    <a:chOff x="-3634116" y="700986"/>
                    <a:chExt cx="182598" cy="143759"/>
                  </a:xfrm>
                </p:grpSpPr>
                <p:cxnSp>
                  <p:nvCxnSpPr>
                    <p:cNvPr id="401" name="Rechte verbindingslijn 400">
                      <a:extLst>
                        <a:ext uri="{FF2B5EF4-FFF2-40B4-BE49-F238E27FC236}">
                          <a16:creationId xmlns:a16="http://schemas.microsoft.com/office/drawing/2014/main" id="{E8A1023E-2913-4C85-A3D7-4AAC40DFC94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02" name="Rechte verbindingslijn 401">
                      <a:extLst>
                        <a:ext uri="{FF2B5EF4-FFF2-40B4-BE49-F238E27FC236}">
                          <a16:creationId xmlns:a16="http://schemas.microsoft.com/office/drawing/2014/main" id="{252DF5D0-F032-450C-8E15-94C3CB126ED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03" name="Rechte verbindingslijn 402">
                      <a:extLst>
                        <a:ext uri="{FF2B5EF4-FFF2-40B4-BE49-F238E27FC236}">
                          <a16:creationId xmlns:a16="http://schemas.microsoft.com/office/drawing/2014/main" id="{84481252-1653-4314-914E-0E4DDEDCE8C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04" name="Rechte verbindingslijn 403">
                      <a:extLst>
                        <a:ext uri="{FF2B5EF4-FFF2-40B4-BE49-F238E27FC236}">
                          <a16:creationId xmlns:a16="http://schemas.microsoft.com/office/drawing/2014/main" id="{35A0DF64-30E9-4613-8FE0-A68759F209B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05" name="Rechte verbindingslijn 404">
                      <a:extLst>
                        <a:ext uri="{FF2B5EF4-FFF2-40B4-BE49-F238E27FC236}">
                          <a16:creationId xmlns:a16="http://schemas.microsoft.com/office/drawing/2014/main" id="{557907A3-44B0-4F62-B44D-653C50A2DBD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98" name="Groep 397">
                    <a:extLst>
                      <a:ext uri="{FF2B5EF4-FFF2-40B4-BE49-F238E27FC236}">
                        <a16:creationId xmlns:a16="http://schemas.microsoft.com/office/drawing/2014/main" id="{B7150B38-50DD-4D9D-A3B8-19DCDDC8B4BF}"/>
                      </a:ext>
                    </a:extLst>
                  </p:cNvPr>
                  <p:cNvGrpSpPr/>
                  <p:nvPr userDrawn="1"/>
                </p:nvGrpSpPr>
                <p:grpSpPr>
                  <a:xfrm>
                    <a:off x="-3634047" y="735854"/>
                    <a:ext cx="88801" cy="72568"/>
                    <a:chOff x="-2091059" y="1395403"/>
                    <a:chExt cx="157316" cy="128558"/>
                  </a:xfrm>
                </p:grpSpPr>
                <p:sp>
                  <p:nvSpPr>
                    <p:cNvPr id="399" name="Rechthoek 398">
                      <a:extLst>
                        <a:ext uri="{FF2B5EF4-FFF2-40B4-BE49-F238E27FC236}">
                          <a16:creationId xmlns:a16="http://schemas.microsoft.com/office/drawing/2014/main" id="{2481425D-47F5-45F5-9A0D-7EB39A0877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00" name="Pijl: punthaak 399">
                      <a:extLst>
                        <a:ext uri="{FF2B5EF4-FFF2-40B4-BE49-F238E27FC236}">
                          <a16:creationId xmlns:a16="http://schemas.microsoft.com/office/drawing/2014/main" id="{7006318A-F2A9-4AF6-AEC7-1AB9E4F13FF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81" name="Groep 380">
                <a:extLst>
                  <a:ext uri="{FF2B5EF4-FFF2-40B4-BE49-F238E27FC236}">
                    <a16:creationId xmlns:a16="http://schemas.microsoft.com/office/drawing/2014/main" id="{79DEFD54-339D-4E8F-82F1-2835BDA49B98}"/>
                  </a:ext>
                </a:extLst>
              </p:cNvPr>
              <p:cNvGrpSpPr/>
              <p:nvPr userDrawn="1"/>
            </p:nvGrpSpPr>
            <p:grpSpPr>
              <a:xfrm>
                <a:off x="-2425037" y="781500"/>
                <a:ext cx="357690" cy="330595"/>
                <a:chOff x="-2721817" y="782525"/>
                <a:chExt cx="432805" cy="400021"/>
              </a:xfrm>
            </p:grpSpPr>
            <p:sp>
              <p:nvSpPr>
                <p:cNvPr id="384" name="Rechthoek 383">
                  <a:extLst>
                    <a:ext uri="{FF2B5EF4-FFF2-40B4-BE49-F238E27FC236}">
                      <a16:creationId xmlns:a16="http://schemas.microsoft.com/office/drawing/2014/main" id="{FD183CA8-2CCE-4EC7-A6AD-D4D24CD53D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85" name="Groep 384">
                  <a:extLst>
                    <a:ext uri="{FF2B5EF4-FFF2-40B4-BE49-F238E27FC236}">
                      <a16:creationId xmlns:a16="http://schemas.microsoft.com/office/drawing/2014/main" id="{BF5666DB-8798-4D01-B79E-9686FA49C922}"/>
                    </a:ext>
                  </a:extLst>
                </p:cNvPr>
                <p:cNvGrpSpPr/>
                <p:nvPr userDrawn="1"/>
              </p:nvGrpSpPr>
              <p:grpSpPr>
                <a:xfrm>
                  <a:off x="-2652453" y="866772"/>
                  <a:ext cx="294076" cy="231526"/>
                  <a:chOff x="-3310843" y="700986"/>
                  <a:chExt cx="182598" cy="143759"/>
                </a:xfrm>
              </p:grpSpPr>
              <p:grpSp>
                <p:nvGrpSpPr>
                  <p:cNvPr id="386" name="Groep 385">
                    <a:extLst>
                      <a:ext uri="{FF2B5EF4-FFF2-40B4-BE49-F238E27FC236}">
                        <a16:creationId xmlns:a16="http://schemas.microsoft.com/office/drawing/2014/main" id="{ACD0518E-56DE-4FD1-AF55-932C315EE117}"/>
                      </a:ext>
                    </a:extLst>
                  </p:cNvPr>
                  <p:cNvGrpSpPr/>
                  <p:nvPr userDrawn="1"/>
                </p:nvGrpSpPr>
                <p:grpSpPr>
                  <a:xfrm>
                    <a:off x="-3310843" y="700986"/>
                    <a:ext cx="182598" cy="143759"/>
                    <a:chOff x="-3310843" y="700986"/>
                    <a:chExt cx="182598" cy="143759"/>
                  </a:xfrm>
                </p:grpSpPr>
                <p:cxnSp>
                  <p:nvCxnSpPr>
                    <p:cNvPr id="390" name="Rechte verbindingslijn 389">
                      <a:extLst>
                        <a:ext uri="{FF2B5EF4-FFF2-40B4-BE49-F238E27FC236}">
                          <a16:creationId xmlns:a16="http://schemas.microsoft.com/office/drawing/2014/main" id="{E57C667F-9FB1-4FEC-9A93-4C4655D18BF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91" name="Rechte verbindingslijn 390">
                      <a:extLst>
                        <a:ext uri="{FF2B5EF4-FFF2-40B4-BE49-F238E27FC236}">
                          <a16:creationId xmlns:a16="http://schemas.microsoft.com/office/drawing/2014/main" id="{49AF391F-44D6-4104-A1DE-5D426313AE6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92" name="Rechte verbindingslijn 391">
                      <a:extLst>
                        <a:ext uri="{FF2B5EF4-FFF2-40B4-BE49-F238E27FC236}">
                          <a16:creationId xmlns:a16="http://schemas.microsoft.com/office/drawing/2014/main" id="{D97537AF-50E3-491D-A9EA-220D6D7742CF}"/>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93" name="Rechte verbindingslijn 392">
                      <a:extLst>
                        <a:ext uri="{FF2B5EF4-FFF2-40B4-BE49-F238E27FC236}">
                          <a16:creationId xmlns:a16="http://schemas.microsoft.com/office/drawing/2014/main" id="{A0D1F37C-1128-44AC-8709-E47296FADAB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94" name="Rechte verbindingslijn 393">
                      <a:extLst>
                        <a:ext uri="{FF2B5EF4-FFF2-40B4-BE49-F238E27FC236}">
                          <a16:creationId xmlns:a16="http://schemas.microsoft.com/office/drawing/2014/main" id="{492186AE-4804-496B-BA47-BABA8B3198B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87" name="Groep 386">
                    <a:extLst>
                      <a:ext uri="{FF2B5EF4-FFF2-40B4-BE49-F238E27FC236}">
                        <a16:creationId xmlns:a16="http://schemas.microsoft.com/office/drawing/2014/main" id="{17871997-8D0B-4D69-A456-A7BE4F47B464}"/>
                      </a:ext>
                    </a:extLst>
                  </p:cNvPr>
                  <p:cNvGrpSpPr/>
                  <p:nvPr userDrawn="1"/>
                </p:nvGrpSpPr>
                <p:grpSpPr>
                  <a:xfrm flipH="1">
                    <a:off x="-3310774" y="735854"/>
                    <a:ext cx="88801" cy="72568"/>
                    <a:chOff x="-2091059" y="1395403"/>
                    <a:chExt cx="157316" cy="128558"/>
                  </a:xfrm>
                </p:grpSpPr>
                <p:sp>
                  <p:nvSpPr>
                    <p:cNvPr id="388" name="Rechthoek 387">
                      <a:extLst>
                        <a:ext uri="{FF2B5EF4-FFF2-40B4-BE49-F238E27FC236}">
                          <a16:creationId xmlns:a16="http://schemas.microsoft.com/office/drawing/2014/main" id="{D8BD631E-EEA0-4CF5-9F09-98319C02A86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9" name="Pijl: punthaak 388">
                      <a:extLst>
                        <a:ext uri="{FF2B5EF4-FFF2-40B4-BE49-F238E27FC236}">
                          <a16:creationId xmlns:a16="http://schemas.microsoft.com/office/drawing/2014/main" id="{E0369151-D8B9-4ED1-8280-7D4C17BA1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82" name="Rechthoek 381">
                <a:extLst>
                  <a:ext uri="{FF2B5EF4-FFF2-40B4-BE49-F238E27FC236}">
                    <a16:creationId xmlns:a16="http://schemas.microsoft.com/office/drawing/2014/main" id="{C944D00D-8A67-4418-A69D-C3437B2BB81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383" name="Rechthoek 382">
                <a:extLst>
                  <a:ext uri="{FF2B5EF4-FFF2-40B4-BE49-F238E27FC236}">
                    <a16:creationId xmlns:a16="http://schemas.microsoft.com/office/drawing/2014/main" id="{EA35FB6A-8931-40A3-832E-FA24A0622A6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360" name="Rechte verbindingslijn 359">
              <a:extLst>
                <a:ext uri="{FF2B5EF4-FFF2-40B4-BE49-F238E27FC236}">
                  <a16:creationId xmlns:a16="http://schemas.microsoft.com/office/drawing/2014/main" id="{2B50C0B0-59D7-4E9E-A863-02F6A7AD4F4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361" name="Rechthoek 360">
              <a:extLst>
                <a:ext uri="{FF2B5EF4-FFF2-40B4-BE49-F238E27FC236}">
                  <a16:creationId xmlns:a16="http://schemas.microsoft.com/office/drawing/2014/main" id="{7ABAA06A-0941-4785-805B-304FB9CD546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2" name="Ovaal 361">
              <a:extLst>
                <a:ext uri="{FF2B5EF4-FFF2-40B4-BE49-F238E27FC236}">
                  <a16:creationId xmlns:a16="http://schemas.microsoft.com/office/drawing/2014/main" id="{8B23A8C8-9CCC-414E-AB8F-C50BA080E56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63" name="Rechthoek 362">
              <a:extLst>
                <a:ext uri="{FF2B5EF4-FFF2-40B4-BE49-F238E27FC236}">
                  <a16:creationId xmlns:a16="http://schemas.microsoft.com/office/drawing/2014/main" id="{ED9A6DE3-F56F-4872-92B1-8BABDD24E92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4" name="Ovaal 363">
              <a:extLst>
                <a:ext uri="{FF2B5EF4-FFF2-40B4-BE49-F238E27FC236}">
                  <a16:creationId xmlns:a16="http://schemas.microsoft.com/office/drawing/2014/main" id="{EFEA06D8-C136-4E26-8BBE-8E15D8D13C5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5" name="Rechthoek 364">
              <a:extLst>
                <a:ext uri="{FF2B5EF4-FFF2-40B4-BE49-F238E27FC236}">
                  <a16:creationId xmlns:a16="http://schemas.microsoft.com/office/drawing/2014/main" id="{A3D253A5-0D93-4D02-AA4F-A64B05D382F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6" name="Ovaal 365">
              <a:extLst>
                <a:ext uri="{FF2B5EF4-FFF2-40B4-BE49-F238E27FC236}">
                  <a16:creationId xmlns:a16="http://schemas.microsoft.com/office/drawing/2014/main" id="{B687F63A-1672-4E81-81E4-715EF181FE9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67" name="Rechthoek 366">
              <a:extLst>
                <a:ext uri="{FF2B5EF4-FFF2-40B4-BE49-F238E27FC236}">
                  <a16:creationId xmlns:a16="http://schemas.microsoft.com/office/drawing/2014/main" id="{5F41CA01-CB85-4AE6-B408-75061F8CD51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368" name="Ovaal 367">
              <a:extLst>
                <a:ext uri="{FF2B5EF4-FFF2-40B4-BE49-F238E27FC236}">
                  <a16:creationId xmlns:a16="http://schemas.microsoft.com/office/drawing/2014/main" id="{4790EBAF-3659-4EC9-9956-0F9587578A4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69" name="Rechthoek 368">
              <a:extLst>
                <a:ext uri="{FF2B5EF4-FFF2-40B4-BE49-F238E27FC236}">
                  <a16:creationId xmlns:a16="http://schemas.microsoft.com/office/drawing/2014/main" id="{80E3DC63-EE69-4D95-8639-89F39482F6F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370" name="Rechthoek 369">
              <a:extLst>
                <a:ext uri="{FF2B5EF4-FFF2-40B4-BE49-F238E27FC236}">
                  <a16:creationId xmlns:a16="http://schemas.microsoft.com/office/drawing/2014/main" id="{801F010B-47C1-47EE-9721-10052A2DE44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371" name="Rechthoek 370">
              <a:extLst>
                <a:ext uri="{FF2B5EF4-FFF2-40B4-BE49-F238E27FC236}">
                  <a16:creationId xmlns:a16="http://schemas.microsoft.com/office/drawing/2014/main" id="{A562444D-C8EE-486E-AF27-30BE6CAC553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97" name="Picture 96">
            <a:extLst>
              <a:ext uri="{FF2B5EF4-FFF2-40B4-BE49-F238E27FC236}">
                <a16:creationId xmlns:a16="http://schemas.microsoft.com/office/drawing/2014/main" id="{3D692B12-F662-9B4F-8D09-C3D29821485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3710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58" name="Instruction">
            <a:extLst>
              <a:ext uri="{FF2B5EF4-FFF2-40B4-BE49-F238E27FC236}">
                <a16:creationId xmlns:a16="http://schemas.microsoft.com/office/drawing/2014/main" id="{D840D5A1-B04B-4FFD-9765-0412EC0D1FC2}"/>
              </a:ext>
            </a:extLst>
          </p:cNvPr>
          <p:cNvGrpSpPr/>
          <p:nvPr userDrawn="1"/>
        </p:nvGrpSpPr>
        <p:grpSpPr>
          <a:xfrm>
            <a:off x="-3437547" y="1434"/>
            <a:ext cx="3201327" cy="6001164"/>
            <a:chOff x="-3437547" y="1434"/>
            <a:chExt cx="3201327" cy="6001164"/>
          </a:xfrm>
        </p:grpSpPr>
        <p:cxnSp>
          <p:nvCxnSpPr>
            <p:cNvPr id="159" name="Rechte verbindingslijn 158">
              <a:extLst>
                <a:ext uri="{FF2B5EF4-FFF2-40B4-BE49-F238E27FC236}">
                  <a16:creationId xmlns:a16="http://schemas.microsoft.com/office/drawing/2014/main" id="{7C39FDE8-6F8F-4304-BD60-A3BE7155BB9B}"/>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159">
              <a:extLst>
                <a:ext uri="{FF2B5EF4-FFF2-40B4-BE49-F238E27FC236}">
                  <a16:creationId xmlns:a16="http://schemas.microsoft.com/office/drawing/2014/main" id="{980B8615-4EAD-41FA-8ECC-32CD8E995BE9}"/>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160">
              <a:extLst>
                <a:ext uri="{FF2B5EF4-FFF2-40B4-BE49-F238E27FC236}">
                  <a16:creationId xmlns:a16="http://schemas.microsoft.com/office/drawing/2014/main" id="{ED7A2A1C-A3FB-4ADC-9E81-568AB40401C1}"/>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161">
              <a:extLst>
                <a:ext uri="{FF2B5EF4-FFF2-40B4-BE49-F238E27FC236}">
                  <a16:creationId xmlns:a16="http://schemas.microsoft.com/office/drawing/2014/main" id="{4D630EE2-3754-4B53-B2BB-2325626263D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4" name="Rechthoek 163">
              <a:extLst>
                <a:ext uri="{FF2B5EF4-FFF2-40B4-BE49-F238E27FC236}">
                  <a16:creationId xmlns:a16="http://schemas.microsoft.com/office/drawing/2014/main" id="{779CDB5E-2C3D-4CD7-859E-5CB4D019E1F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5" name="Ovaal 164">
              <a:extLst>
                <a:ext uri="{FF2B5EF4-FFF2-40B4-BE49-F238E27FC236}">
                  <a16:creationId xmlns:a16="http://schemas.microsoft.com/office/drawing/2014/main" id="{341E0B9A-FA20-4190-A730-673B103CCBEA}"/>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6" name="Ovaal 165">
              <a:extLst>
                <a:ext uri="{FF2B5EF4-FFF2-40B4-BE49-F238E27FC236}">
                  <a16:creationId xmlns:a16="http://schemas.microsoft.com/office/drawing/2014/main" id="{73255892-1048-4166-8B42-DC0C698AC79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7" name="Rechthoek 166">
              <a:extLst>
                <a:ext uri="{FF2B5EF4-FFF2-40B4-BE49-F238E27FC236}">
                  <a16:creationId xmlns:a16="http://schemas.microsoft.com/office/drawing/2014/main" id="{16296915-4A24-4D04-A299-83D79A3640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8" name="Meer informatie">
              <a:extLst>
                <a:ext uri="{FF2B5EF4-FFF2-40B4-BE49-F238E27FC236}">
                  <a16:creationId xmlns:a16="http://schemas.microsoft.com/office/drawing/2014/main" id="{5BF48141-5C05-40C6-AC8B-A367818E1654}"/>
                </a:ext>
              </a:extLst>
            </p:cNvPr>
            <p:cNvGrpSpPr/>
            <p:nvPr userDrawn="1"/>
          </p:nvGrpSpPr>
          <p:grpSpPr>
            <a:xfrm>
              <a:off x="-3421298" y="5206936"/>
              <a:ext cx="3178515" cy="795662"/>
              <a:chOff x="-3741486" y="3387723"/>
              <a:chExt cx="3178515" cy="795662"/>
            </a:xfrm>
          </p:grpSpPr>
          <p:sp>
            <p:nvSpPr>
              <p:cNvPr id="359" name="Freeform 101">
                <a:extLst>
                  <a:ext uri="{FF2B5EF4-FFF2-40B4-BE49-F238E27FC236}">
                    <a16:creationId xmlns:a16="http://schemas.microsoft.com/office/drawing/2014/main" id="{0DBA5E57-2253-4AF4-9EFC-ABFEA7CCABB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60" name="Rechthoek 359">
                <a:extLst>
                  <a:ext uri="{FF2B5EF4-FFF2-40B4-BE49-F238E27FC236}">
                    <a16:creationId xmlns:a16="http://schemas.microsoft.com/office/drawing/2014/main" id="{51B21977-D3ED-43F6-83F6-8A03E2573DB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61" name="Rechte verbindingslijn 360">
                <a:extLst>
                  <a:ext uri="{FF2B5EF4-FFF2-40B4-BE49-F238E27FC236}">
                    <a16:creationId xmlns:a16="http://schemas.microsoft.com/office/drawing/2014/main" id="{9D121030-2ECE-4D4C-ABE2-86020B9A7F24}"/>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9" name="Rechthoek 168">
              <a:extLst>
                <a:ext uri="{FF2B5EF4-FFF2-40B4-BE49-F238E27FC236}">
                  <a16:creationId xmlns:a16="http://schemas.microsoft.com/office/drawing/2014/main" id="{688DA884-72E3-4560-BB6B-75FD4A012E6C}"/>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70" name="Ovaal 169">
              <a:extLst>
                <a:ext uri="{FF2B5EF4-FFF2-40B4-BE49-F238E27FC236}">
                  <a16:creationId xmlns:a16="http://schemas.microsoft.com/office/drawing/2014/main" id="{76CB4BFE-9692-4375-AD45-841F7CD6A8A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1" name="Rechte verbindingslijn 170">
              <a:extLst>
                <a:ext uri="{FF2B5EF4-FFF2-40B4-BE49-F238E27FC236}">
                  <a16:creationId xmlns:a16="http://schemas.microsoft.com/office/drawing/2014/main" id="{AD3F5013-E27C-430C-A596-7989219FDF54}"/>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2" name="Groep 171">
              <a:extLst>
                <a:ext uri="{FF2B5EF4-FFF2-40B4-BE49-F238E27FC236}">
                  <a16:creationId xmlns:a16="http://schemas.microsoft.com/office/drawing/2014/main" id="{7821D87C-4FEA-4E3C-AAB1-FFD61FF24485}"/>
                </a:ext>
              </a:extLst>
            </p:cNvPr>
            <p:cNvGrpSpPr/>
            <p:nvPr userDrawn="1"/>
          </p:nvGrpSpPr>
          <p:grpSpPr>
            <a:xfrm>
              <a:off x="-3437547" y="349413"/>
              <a:ext cx="2933825" cy="558875"/>
              <a:chOff x="-3419346" y="368233"/>
              <a:chExt cx="3904920" cy="743862"/>
            </a:xfrm>
          </p:grpSpPr>
          <p:sp>
            <p:nvSpPr>
              <p:cNvPr id="185" name="Rechthoek 184">
                <a:extLst>
                  <a:ext uri="{FF2B5EF4-FFF2-40B4-BE49-F238E27FC236}">
                    <a16:creationId xmlns:a16="http://schemas.microsoft.com/office/drawing/2014/main" id="{E1B6488E-9772-43E5-92AB-C6AB080B2C6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6" name="Rechte verbindingslijn 185">
                <a:extLst>
                  <a:ext uri="{FF2B5EF4-FFF2-40B4-BE49-F238E27FC236}">
                    <a16:creationId xmlns:a16="http://schemas.microsoft.com/office/drawing/2014/main" id="{39C96A05-26FF-4779-8C5F-732A176D3CC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Rechte verbindingslijn 186">
                <a:extLst>
                  <a:ext uri="{FF2B5EF4-FFF2-40B4-BE49-F238E27FC236}">
                    <a16:creationId xmlns:a16="http://schemas.microsoft.com/office/drawing/2014/main" id="{0E0C73D8-E1BD-475D-8C40-28FA5444B3E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8" name="Rechthoek 187">
                <a:extLst>
                  <a:ext uri="{FF2B5EF4-FFF2-40B4-BE49-F238E27FC236}">
                    <a16:creationId xmlns:a16="http://schemas.microsoft.com/office/drawing/2014/main" id="{36F09B99-4B4E-408D-9B3A-485BCF579A8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9" name="Groep 188">
                <a:extLst>
                  <a:ext uri="{FF2B5EF4-FFF2-40B4-BE49-F238E27FC236}">
                    <a16:creationId xmlns:a16="http://schemas.microsoft.com/office/drawing/2014/main" id="{63031AFF-5692-41B0-9750-40968B23640E}"/>
                  </a:ext>
                </a:extLst>
              </p:cNvPr>
              <p:cNvGrpSpPr/>
              <p:nvPr userDrawn="1"/>
            </p:nvGrpSpPr>
            <p:grpSpPr>
              <a:xfrm>
                <a:off x="-3002834" y="720303"/>
                <a:ext cx="182598" cy="143759"/>
                <a:chOff x="-3310843" y="700986"/>
                <a:chExt cx="182598" cy="143759"/>
              </a:xfrm>
            </p:grpSpPr>
            <p:grpSp>
              <p:nvGrpSpPr>
                <p:cNvPr id="350" name="Groep 349">
                  <a:extLst>
                    <a:ext uri="{FF2B5EF4-FFF2-40B4-BE49-F238E27FC236}">
                      <a16:creationId xmlns:a16="http://schemas.microsoft.com/office/drawing/2014/main" id="{E4FFEE0C-F910-44F7-8574-A9408BB699E1}"/>
                    </a:ext>
                  </a:extLst>
                </p:cNvPr>
                <p:cNvGrpSpPr/>
                <p:nvPr userDrawn="1"/>
              </p:nvGrpSpPr>
              <p:grpSpPr>
                <a:xfrm>
                  <a:off x="-3310843" y="700986"/>
                  <a:ext cx="182598" cy="143759"/>
                  <a:chOff x="-3310843" y="700986"/>
                  <a:chExt cx="182598" cy="143759"/>
                </a:xfrm>
              </p:grpSpPr>
              <p:cxnSp>
                <p:nvCxnSpPr>
                  <p:cNvPr id="354" name="Rechte verbindingslijn 353">
                    <a:extLst>
                      <a:ext uri="{FF2B5EF4-FFF2-40B4-BE49-F238E27FC236}">
                        <a16:creationId xmlns:a16="http://schemas.microsoft.com/office/drawing/2014/main" id="{7DEF41FC-1FC7-4487-8460-D94189C3539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75883484-E287-4A07-8509-39C9455CB92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7C59E14A-3B3F-417F-BAB6-3DBEEC77AA1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63E86D6A-ED43-49B6-ACF1-D2120B3798D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F0540D61-E781-4BEB-916C-5E0E5ADC2E4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1" name="Groep 350">
                  <a:extLst>
                    <a:ext uri="{FF2B5EF4-FFF2-40B4-BE49-F238E27FC236}">
                      <a16:creationId xmlns:a16="http://schemas.microsoft.com/office/drawing/2014/main" id="{6038D33B-E5B7-48AE-B362-98D21ACBD60A}"/>
                    </a:ext>
                  </a:extLst>
                </p:cNvPr>
                <p:cNvGrpSpPr/>
                <p:nvPr userDrawn="1"/>
              </p:nvGrpSpPr>
              <p:grpSpPr>
                <a:xfrm flipH="1">
                  <a:off x="-3310774" y="735854"/>
                  <a:ext cx="88801" cy="72568"/>
                  <a:chOff x="-2091059" y="1395403"/>
                  <a:chExt cx="157316" cy="128558"/>
                </a:xfrm>
              </p:grpSpPr>
              <p:sp>
                <p:nvSpPr>
                  <p:cNvPr id="352" name="Rechthoek 351">
                    <a:extLst>
                      <a:ext uri="{FF2B5EF4-FFF2-40B4-BE49-F238E27FC236}">
                        <a16:creationId xmlns:a16="http://schemas.microsoft.com/office/drawing/2014/main" id="{61EC0CC2-0CEF-4E29-8CF0-817CC3B318A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53" name="Pijl: punthaak 352">
                    <a:extLst>
                      <a:ext uri="{FF2B5EF4-FFF2-40B4-BE49-F238E27FC236}">
                        <a16:creationId xmlns:a16="http://schemas.microsoft.com/office/drawing/2014/main" id="{10DA006B-702D-41DA-B551-89E8008DC0C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90" name="Groep 189">
                <a:extLst>
                  <a:ext uri="{FF2B5EF4-FFF2-40B4-BE49-F238E27FC236}">
                    <a16:creationId xmlns:a16="http://schemas.microsoft.com/office/drawing/2014/main" id="{A9A5B658-1A36-4273-9F0B-97032344973D}"/>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E1CBA4ED-CD30-42CB-92A9-F8184304C80C}"/>
                    </a:ext>
                  </a:extLst>
                </p:cNvPr>
                <p:cNvGrpSpPr/>
                <p:nvPr userDrawn="1"/>
              </p:nvGrpSpPr>
              <p:grpSpPr>
                <a:xfrm>
                  <a:off x="-3634116" y="700986"/>
                  <a:ext cx="182598" cy="143759"/>
                  <a:chOff x="-3634116" y="700986"/>
                  <a:chExt cx="182598" cy="143759"/>
                </a:xfrm>
              </p:grpSpPr>
              <p:cxnSp>
                <p:nvCxnSpPr>
                  <p:cNvPr id="345" name="Rechte verbindingslijn 344">
                    <a:extLst>
                      <a:ext uri="{FF2B5EF4-FFF2-40B4-BE49-F238E27FC236}">
                        <a16:creationId xmlns:a16="http://schemas.microsoft.com/office/drawing/2014/main" id="{14010C9D-B894-4768-AD4E-791FD685895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886082FA-4361-470B-8B6A-31BE5131685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A73F3C8A-6F04-4307-866F-D698AF8052D5}"/>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46243B99-A823-48D0-9AD7-F89E843A57B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D2FEAFE9-14D7-463A-A569-706F8009D5F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774802FB-5A34-4C1D-B35B-07E759DAE24C}"/>
                    </a:ext>
                  </a:extLst>
                </p:cNvPr>
                <p:cNvGrpSpPr/>
                <p:nvPr userDrawn="1"/>
              </p:nvGrpSpPr>
              <p:grpSpPr>
                <a:xfrm>
                  <a:off x="-3634047" y="735854"/>
                  <a:ext cx="88801" cy="72568"/>
                  <a:chOff x="-2091059" y="1395403"/>
                  <a:chExt cx="157316" cy="128558"/>
                </a:xfrm>
              </p:grpSpPr>
              <p:sp>
                <p:nvSpPr>
                  <p:cNvPr id="343" name="Rechthoek 342">
                    <a:extLst>
                      <a:ext uri="{FF2B5EF4-FFF2-40B4-BE49-F238E27FC236}">
                        <a16:creationId xmlns:a16="http://schemas.microsoft.com/office/drawing/2014/main" id="{ADA64E00-7F70-49D6-BED8-5BB6E91585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4" name="Pijl: punthaak 343">
                    <a:extLst>
                      <a:ext uri="{FF2B5EF4-FFF2-40B4-BE49-F238E27FC236}">
                        <a16:creationId xmlns:a16="http://schemas.microsoft.com/office/drawing/2014/main" id="{F420E0AA-BDFF-423C-B883-82BFA0559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1" name="Rechte verbindingslijn 190">
                <a:extLst>
                  <a:ext uri="{FF2B5EF4-FFF2-40B4-BE49-F238E27FC236}">
                    <a16:creationId xmlns:a16="http://schemas.microsoft.com/office/drawing/2014/main" id="{0D2AD2DF-3093-4516-814C-BF220B574AF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2" name="Rechte verbindingslijn 191">
                <a:extLst>
                  <a:ext uri="{FF2B5EF4-FFF2-40B4-BE49-F238E27FC236}">
                    <a16:creationId xmlns:a16="http://schemas.microsoft.com/office/drawing/2014/main" id="{B4D9E318-B074-4AE0-B102-4DD0D9A230B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3" name="Groep 192">
                <a:extLst>
                  <a:ext uri="{FF2B5EF4-FFF2-40B4-BE49-F238E27FC236}">
                    <a16:creationId xmlns:a16="http://schemas.microsoft.com/office/drawing/2014/main" id="{56CABC28-DC59-4218-9112-4E6C9C8799DB}"/>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9260AAD9-035D-4BC8-8B23-9C46DDA063F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1350F65E-01B3-4177-8A32-D60C02C8C159}"/>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ADA8F15B-5A71-4352-BEDE-CD0DFCC9A6EE}"/>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076F1877-A358-438E-BA6B-D61F7945D2A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A8784FDE-21AF-4249-9493-19AF0307B7D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5F5DA052-B4E1-4D08-8798-4FFC8047662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64E4E58F-9666-4B1E-B8AD-C17347544C1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5648BA17-FA17-4460-8A42-B2ED1DC9C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5DF95EEA-0087-4795-AD5A-DA02EA67D621}"/>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91C107B4-B514-456D-9BB4-DB714968DC4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4" name="Pijl: punthaak 333">
                      <a:extLst>
                        <a:ext uri="{FF2B5EF4-FFF2-40B4-BE49-F238E27FC236}">
                          <a16:creationId xmlns:a16="http://schemas.microsoft.com/office/drawing/2014/main" id="{95561A70-A3E9-4570-8397-51F563A629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4" name="Groep 193">
                <a:extLst>
                  <a:ext uri="{FF2B5EF4-FFF2-40B4-BE49-F238E27FC236}">
                    <a16:creationId xmlns:a16="http://schemas.microsoft.com/office/drawing/2014/main" id="{3711024C-80E8-4915-999E-544298707EAD}"/>
                  </a:ext>
                </a:extLst>
              </p:cNvPr>
              <p:cNvGrpSpPr/>
              <p:nvPr userDrawn="1"/>
            </p:nvGrpSpPr>
            <p:grpSpPr>
              <a:xfrm>
                <a:off x="-2425037" y="781500"/>
                <a:ext cx="357690" cy="330595"/>
                <a:chOff x="-2721817" y="782525"/>
                <a:chExt cx="432805" cy="400021"/>
              </a:xfrm>
            </p:grpSpPr>
            <p:sp>
              <p:nvSpPr>
                <p:cNvPr id="197" name="Rechthoek 196">
                  <a:extLst>
                    <a:ext uri="{FF2B5EF4-FFF2-40B4-BE49-F238E27FC236}">
                      <a16:creationId xmlns:a16="http://schemas.microsoft.com/office/drawing/2014/main" id="{D2C06CC2-E3AA-475C-94FA-9E0D14BBC6F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8" name="Groep 197">
                  <a:extLst>
                    <a:ext uri="{FF2B5EF4-FFF2-40B4-BE49-F238E27FC236}">
                      <a16:creationId xmlns:a16="http://schemas.microsoft.com/office/drawing/2014/main" id="{7E003FC5-65E0-47A2-A08E-930CD2E1792F}"/>
                    </a:ext>
                  </a:extLst>
                </p:cNvPr>
                <p:cNvGrpSpPr/>
                <p:nvPr userDrawn="1"/>
              </p:nvGrpSpPr>
              <p:grpSpPr>
                <a:xfrm>
                  <a:off x="-2652453" y="866772"/>
                  <a:ext cx="294076" cy="231526"/>
                  <a:chOff x="-3310843" y="700986"/>
                  <a:chExt cx="182598" cy="143759"/>
                </a:xfrm>
              </p:grpSpPr>
              <p:grpSp>
                <p:nvGrpSpPr>
                  <p:cNvPr id="199" name="Groep 198">
                    <a:extLst>
                      <a:ext uri="{FF2B5EF4-FFF2-40B4-BE49-F238E27FC236}">
                        <a16:creationId xmlns:a16="http://schemas.microsoft.com/office/drawing/2014/main" id="{C9769968-6BF5-462D-BE22-FBD9A8B6973A}"/>
                      </a:ext>
                    </a:extLst>
                  </p:cNvPr>
                  <p:cNvGrpSpPr/>
                  <p:nvPr userDrawn="1"/>
                </p:nvGrpSpPr>
                <p:grpSpPr>
                  <a:xfrm>
                    <a:off x="-3310843" y="700986"/>
                    <a:ext cx="182598" cy="143759"/>
                    <a:chOff x="-3310843" y="700986"/>
                    <a:chExt cx="182598" cy="143759"/>
                  </a:xfrm>
                </p:grpSpPr>
                <p:cxnSp>
                  <p:nvCxnSpPr>
                    <p:cNvPr id="203" name="Rechte verbindingslijn 202">
                      <a:extLst>
                        <a:ext uri="{FF2B5EF4-FFF2-40B4-BE49-F238E27FC236}">
                          <a16:creationId xmlns:a16="http://schemas.microsoft.com/office/drawing/2014/main" id="{E5B2D236-9D24-4376-8165-27C8341DF31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4" name="Rechte verbindingslijn 203">
                      <a:extLst>
                        <a:ext uri="{FF2B5EF4-FFF2-40B4-BE49-F238E27FC236}">
                          <a16:creationId xmlns:a16="http://schemas.microsoft.com/office/drawing/2014/main" id="{0264A152-BB95-4EA0-8AD5-01BFBF636F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5" name="Rechte verbindingslijn 204">
                      <a:extLst>
                        <a:ext uri="{FF2B5EF4-FFF2-40B4-BE49-F238E27FC236}">
                          <a16:creationId xmlns:a16="http://schemas.microsoft.com/office/drawing/2014/main" id="{8EFA35A7-B909-419B-B94D-117D3ED2672C}"/>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47" name="Rechte verbindingslijn 246">
                      <a:extLst>
                        <a:ext uri="{FF2B5EF4-FFF2-40B4-BE49-F238E27FC236}">
                          <a16:creationId xmlns:a16="http://schemas.microsoft.com/office/drawing/2014/main" id="{0B3F2A3C-7CA6-4BEF-8A3D-45B43BE9506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5CDE2A86-E7C5-4D3D-9E0F-1551E77BFE5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0" name="Groep 199">
                    <a:extLst>
                      <a:ext uri="{FF2B5EF4-FFF2-40B4-BE49-F238E27FC236}">
                        <a16:creationId xmlns:a16="http://schemas.microsoft.com/office/drawing/2014/main" id="{D759C3D4-F255-4C08-9D8B-C2B121355942}"/>
                      </a:ext>
                    </a:extLst>
                  </p:cNvPr>
                  <p:cNvGrpSpPr/>
                  <p:nvPr userDrawn="1"/>
                </p:nvGrpSpPr>
                <p:grpSpPr>
                  <a:xfrm flipH="1">
                    <a:off x="-3310774" y="735854"/>
                    <a:ext cx="88801" cy="72568"/>
                    <a:chOff x="-2091059" y="1395403"/>
                    <a:chExt cx="157316" cy="128558"/>
                  </a:xfrm>
                </p:grpSpPr>
                <p:sp>
                  <p:nvSpPr>
                    <p:cNvPr id="201" name="Rechthoek 200">
                      <a:extLst>
                        <a:ext uri="{FF2B5EF4-FFF2-40B4-BE49-F238E27FC236}">
                          <a16:creationId xmlns:a16="http://schemas.microsoft.com/office/drawing/2014/main" id="{C6F77134-1F4E-4C36-B91B-3792956DFA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2" name="Pijl: punthaak 201">
                      <a:extLst>
                        <a:ext uri="{FF2B5EF4-FFF2-40B4-BE49-F238E27FC236}">
                          <a16:creationId xmlns:a16="http://schemas.microsoft.com/office/drawing/2014/main" id="{0436977A-B77E-4969-B7DB-87ED4AB14FD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5" name="Rechthoek 194">
                <a:extLst>
                  <a:ext uri="{FF2B5EF4-FFF2-40B4-BE49-F238E27FC236}">
                    <a16:creationId xmlns:a16="http://schemas.microsoft.com/office/drawing/2014/main" id="{7D636EC7-A51B-484A-8117-BB5A71561FAD}"/>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6" name="Rechthoek 195">
                <a:extLst>
                  <a:ext uri="{FF2B5EF4-FFF2-40B4-BE49-F238E27FC236}">
                    <a16:creationId xmlns:a16="http://schemas.microsoft.com/office/drawing/2014/main" id="{AE531964-D83B-466A-96C4-CD539985498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3" name="Rechte verbindingslijn 172">
              <a:extLst>
                <a:ext uri="{FF2B5EF4-FFF2-40B4-BE49-F238E27FC236}">
                  <a16:creationId xmlns:a16="http://schemas.microsoft.com/office/drawing/2014/main" id="{F71541A0-2764-4BC5-9835-3CB7C327BFAF}"/>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4" name="Rechthoek 173">
              <a:extLst>
                <a:ext uri="{FF2B5EF4-FFF2-40B4-BE49-F238E27FC236}">
                  <a16:creationId xmlns:a16="http://schemas.microsoft.com/office/drawing/2014/main" id="{2C2D244E-A08D-422A-BBB6-CC74A3906F8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5" name="Ovaal 174">
              <a:extLst>
                <a:ext uri="{FF2B5EF4-FFF2-40B4-BE49-F238E27FC236}">
                  <a16:creationId xmlns:a16="http://schemas.microsoft.com/office/drawing/2014/main" id="{EFB90977-D423-42C2-B1CE-387781D74571}"/>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6" name="Rechthoek 175">
              <a:extLst>
                <a:ext uri="{FF2B5EF4-FFF2-40B4-BE49-F238E27FC236}">
                  <a16:creationId xmlns:a16="http://schemas.microsoft.com/office/drawing/2014/main" id="{7B6D88E9-21A9-4C3F-AD98-3E72EAF0DB35}"/>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7" name="Ovaal 176">
              <a:extLst>
                <a:ext uri="{FF2B5EF4-FFF2-40B4-BE49-F238E27FC236}">
                  <a16:creationId xmlns:a16="http://schemas.microsoft.com/office/drawing/2014/main" id="{0DEA9C30-439D-46CF-9EBE-9E1FEC13F92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8" name="Rechthoek 177">
              <a:extLst>
                <a:ext uri="{FF2B5EF4-FFF2-40B4-BE49-F238E27FC236}">
                  <a16:creationId xmlns:a16="http://schemas.microsoft.com/office/drawing/2014/main" id="{9AF5C067-C5B0-4C9E-8572-BC89FCB84DD3}"/>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9" name="Ovaal 178">
              <a:extLst>
                <a:ext uri="{FF2B5EF4-FFF2-40B4-BE49-F238E27FC236}">
                  <a16:creationId xmlns:a16="http://schemas.microsoft.com/office/drawing/2014/main" id="{893F5688-E42C-41DB-BF30-4305978DF66F}"/>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80" name="Rechthoek 179">
              <a:extLst>
                <a:ext uri="{FF2B5EF4-FFF2-40B4-BE49-F238E27FC236}">
                  <a16:creationId xmlns:a16="http://schemas.microsoft.com/office/drawing/2014/main" id="{B2851C73-56BF-415B-A2F0-4032F4B101F3}"/>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1" name="Ovaal 180">
              <a:extLst>
                <a:ext uri="{FF2B5EF4-FFF2-40B4-BE49-F238E27FC236}">
                  <a16:creationId xmlns:a16="http://schemas.microsoft.com/office/drawing/2014/main" id="{C1EA6D07-6961-400D-A722-1E42B13965B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2" name="Rechthoek 181">
              <a:extLst>
                <a:ext uri="{FF2B5EF4-FFF2-40B4-BE49-F238E27FC236}">
                  <a16:creationId xmlns:a16="http://schemas.microsoft.com/office/drawing/2014/main" id="{240C516A-F11F-4200-B9FA-00607065A879}"/>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3" name="Rechthoek 182">
              <a:extLst>
                <a:ext uri="{FF2B5EF4-FFF2-40B4-BE49-F238E27FC236}">
                  <a16:creationId xmlns:a16="http://schemas.microsoft.com/office/drawing/2014/main" id="{D9E2C0B7-0492-448D-AE16-753C331F2D8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4" name="Rechthoek 183">
              <a:extLst>
                <a:ext uri="{FF2B5EF4-FFF2-40B4-BE49-F238E27FC236}">
                  <a16:creationId xmlns:a16="http://schemas.microsoft.com/office/drawing/2014/main" id="{7069D1FC-2C17-45EC-A376-3B3D78420F00}"/>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B08CB03A-C53D-964B-B189-40DBE7118F7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8989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23EC911B-205F-474C-A530-FD326AC323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452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pic>
        <p:nvPicPr>
          <p:cNvPr id="208" name="Picture 207">
            <a:extLst>
              <a:ext uri="{FF2B5EF4-FFF2-40B4-BE49-F238E27FC236}">
                <a16:creationId xmlns:a16="http://schemas.microsoft.com/office/drawing/2014/main" id="{35EC9263-05FE-974A-966F-B443C12858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4900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4" name="Instruction">
            <a:extLst>
              <a:ext uri="{FF2B5EF4-FFF2-40B4-BE49-F238E27FC236}">
                <a16:creationId xmlns:a16="http://schemas.microsoft.com/office/drawing/2014/main" id="{7B7DCC7C-1B95-4A64-8332-D819A1E0A272}"/>
              </a:ext>
            </a:extLst>
          </p:cNvPr>
          <p:cNvGrpSpPr/>
          <p:nvPr userDrawn="1"/>
        </p:nvGrpSpPr>
        <p:grpSpPr>
          <a:xfrm>
            <a:off x="-3437547" y="1434"/>
            <a:ext cx="3201327" cy="6001164"/>
            <a:chOff x="-3437547" y="1434"/>
            <a:chExt cx="3201327" cy="6001164"/>
          </a:xfrm>
        </p:grpSpPr>
        <p:cxnSp>
          <p:nvCxnSpPr>
            <p:cNvPr id="145" name="Rechte verbindingslijn 144">
              <a:extLst>
                <a:ext uri="{FF2B5EF4-FFF2-40B4-BE49-F238E27FC236}">
                  <a16:creationId xmlns:a16="http://schemas.microsoft.com/office/drawing/2014/main" id="{A602F16E-9D17-4B8A-9431-D8C86DBAB05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6" name="Ovaal 145">
              <a:extLst>
                <a:ext uri="{FF2B5EF4-FFF2-40B4-BE49-F238E27FC236}">
                  <a16:creationId xmlns:a16="http://schemas.microsoft.com/office/drawing/2014/main" id="{665E8FC2-E6A6-47FB-A15D-784C1D55326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7" name="Rechthoek 146">
              <a:extLst>
                <a:ext uri="{FF2B5EF4-FFF2-40B4-BE49-F238E27FC236}">
                  <a16:creationId xmlns:a16="http://schemas.microsoft.com/office/drawing/2014/main" id="{EAA1DC4D-1E98-4D3A-9F1D-A10BBE4EF0A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8" name="Ovaal 147">
              <a:extLst>
                <a:ext uri="{FF2B5EF4-FFF2-40B4-BE49-F238E27FC236}">
                  <a16:creationId xmlns:a16="http://schemas.microsoft.com/office/drawing/2014/main" id="{82409702-8B18-41D5-9B6C-8129C704E71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9" name="Rechthoek 148">
              <a:extLst>
                <a:ext uri="{FF2B5EF4-FFF2-40B4-BE49-F238E27FC236}">
                  <a16:creationId xmlns:a16="http://schemas.microsoft.com/office/drawing/2014/main" id="{15E2E583-A7DA-4954-8065-4773502E6547}"/>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50" name="Ovaal 149">
              <a:extLst>
                <a:ext uri="{FF2B5EF4-FFF2-40B4-BE49-F238E27FC236}">
                  <a16:creationId xmlns:a16="http://schemas.microsoft.com/office/drawing/2014/main" id="{1B16F43D-79F3-476F-8CF8-545D2FF119E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51" name="Ovaal 150">
              <a:extLst>
                <a:ext uri="{FF2B5EF4-FFF2-40B4-BE49-F238E27FC236}">
                  <a16:creationId xmlns:a16="http://schemas.microsoft.com/office/drawing/2014/main" id="{1E31EC0E-C66C-4469-AC5F-039FDE9A8E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52" name="Rechthoek 151">
              <a:extLst>
                <a:ext uri="{FF2B5EF4-FFF2-40B4-BE49-F238E27FC236}">
                  <a16:creationId xmlns:a16="http://schemas.microsoft.com/office/drawing/2014/main" id="{9FC56BAA-AFFB-4E34-B92B-AE72469AF4E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3" name="Meer informatie">
              <a:extLst>
                <a:ext uri="{FF2B5EF4-FFF2-40B4-BE49-F238E27FC236}">
                  <a16:creationId xmlns:a16="http://schemas.microsoft.com/office/drawing/2014/main" id="{B9560B2F-05D8-4B2D-959E-45FE4792EE0D}"/>
                </a:ext>
              </a:extLst>
            </p:cNvPr>
            <p:cNvGrpSpPr/>
            <p:nvPr userDrawn="1"/>
          </p:nvGrpSpPr>
          <p:grpSpPr>
            <a:xfrm>
              <a:off x="-3421298" y="5206936"/>
              <a:ext cx="3178515" cy="795662"/>
              <a:chOff x="-3741486" y="3387723"/>
              <a:chExt cx="3178515" cy="795662"/>
            </a:xfrm>
          </p:grpSpPr>
          <p:sp>
            <p:nvSpPr>
              <p:cNvPr id="345" name="Freeform 101">
                <a:extLst>
                  <a:ext uri="{FF2B5EF4-FFF2-40B4-BE49-F238E27FC236}">
                    <a16:creationId xmlns:a16="http://schemas.microsoft.com/office/drawing/2014/main" id="{8823686B-63E7-4DE6-868A-9C087A2CB3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6" name="Rechthoek 345">
                <a:extLst>
                  <a:ext uri="{FF2B5EF4-FFF2-40B4-BE49-F238E27FC236}">
                    <a16:creationId xmlns:a16="http://schemas.microsoft.com/office/drawing/2014/main" id="{D83D254F-EA36-49C8-9726-5584FE2AB42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7" name="Rechte verbindingslijn 346">
                <a:extLst>
                  <a:ext uri="{FF2B5EF4-FFF2-40B4-BE49-F238E27FC236}">
                    <a16:creationId xmlns:a16="http://schemas.microsoft.com/office/drawing/2014/main" id="{D564AE70-6D34-404E-9E98-FC0B713BA2C3}"/>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4" name="Rechthoek 153">
              <a:extLst>
                <a:ext uri="{FF2B5EF4-FFF2-40B4-BE49-F238E27FC236}">
                  <a16:creationId xmlns:a16="http://schemas.microsoft.com/office/drawing/2014/main" id="{55EB4FD2-A240-4FDA-866D-F6FC2CD37798}"/>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5" name="Ovaal 154">
              <a:extLst>
                <a:ext uri="{FF2B5EF4-FFF2-40B4-BE49-F238E27FC236}">
                  <a16:creationId xmlns:a16="http://schemas.microsoft.com/office/drawing/2014/main" id="{598C3D55-86F9-4397-8F8F-A8F1E81B5C1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6" name="Rechte verbindingslijn 155">
              <a:extLst>
                <a:ext uri="{FF2B5EF4-FFF2-40B4-BE49-F238E27FC236}">
                  <a16:creationId xmlns:a16="http://schemas.microsoft.com/office/drawing/2014/main" id="{663BA782-CBF3-41CB-8C84-22D52F76EEC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7" name="Groep 156">
              <a:extLst>
                <a:ext uri="{FF2B5EF4-FFF2-40B4-BE49-F238E27FC236}">
                  <a16:creationId xmlns:a16="http://schemas.microsoft.com/office/drawing/2014/main" id="{85F4EE0F-17B9-48D1-B877-17CF181FA8E3}"/>
                </a:ext>
              </a:extLst>
            </p:cNvPr>
            <p:cNvGrpSpPr/>
            <p:nvPr userDrawn="1"/>
          </p:nvGrpSpPr>
          <p:grpSpPr>
            <a:xfrm>
              <a:off x="-3437547" y="349413"/>
              <a:ext cx="2933825" cy="558875"/>
              <a:chOff x="-3419346" y="368233"/>
              <a:chExt cx="3904920" cy="743862"/>
            </a:xfrm>
          </p:grpSpPr>
          <p:sp>
            <p:nvSpPr>
              <p:cNvPr id="170" name="Rechthoek 169">
                <a:extLst>
                  <a:ext uri="{FF2B5EF4-FFF2-40B4-BE49-F238E27FC236}">
                    <a16:creationId xmlns:a16="http://schemas.microsoft.com/office/drawing/2014/main" id="{094F8792-9B31-4FA7-863E-1329B099F7B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71" name="Rechte verbindingslijn 170">
                <a:extLst>
                  <a:ext uri="{FF2B5EF4-FFF2-40B4-BE49-F238E27FC236}">
                    <a16:creationId xmlns:a16="http://schemas.microsoft.com/office/drawing/2014/main" id="{C12D8802-0B29-4EA9-8161-67A74B9E155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Rechte verbindingslijn 171">
                <a:extLst>
                  <a:ext uri="{FF2B5EF4-FFF2-40B4-BE49-F238E27FC236}">
                    <a16:creationId xmlns:a16="http://schemas.microsoft.com/office/drawing/2014/main" id="{3EB41366-8868-4314-8FBB-6681FED8F54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Rechthoek 172">
                <a:extLst>
                  <a:ext uri="{FF2B5EF4-FFF2-40B4-BE49-F238E27FC236}">
                    <a16:creationId xmlns:a16="http://schemas.microsoft.com/office/drawing/2014/main" id="{D6B48F4A-02C2-4586-AC81-6D6AE9FFDCD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4" name="Groep 173">
                <a:extLst>
                  <a:ext uri="{FF2B5EF4-FFF2-40B4-BE49-F238E27FC236}">
                    <a16:creationId xmlns:a16="http://schemas.microsoft.com/office/drawing/2014/main" id="{674D3C2E-4B32-4D76-A564-994BC9821794}"/>
                  </a:ext>
                </a:extLst>
              </p:cNvPr>
              <p:cNvGrpSpPr/>
              <p:nvPr userDrawn="1"/>
            </p:nvGrpSpPr>
            <p:grpSpPr>
              <a:xfrm>
                <a:off x="-3002834" y="720303"/>
                <a:ext cx="182598" cy="143759"/>
                <a:chOff x="-3310843" y="700986"/>
                <a:chExt cx="182598" cy="143759"/>
              </a:xfrm>
            </p:grpSpPr>
            <p:grpSp>
              <p:nvGrpSpPr>
                <p:cNvPr id="335" name="Groep 334">
                  <a:extLst>
                    <a:ext uri="{FF2B5EF4-FFF2-40B4-BE49-F238E27FC236}">
                      <a16:creationId xmlns:a16="http://schemas.microsoft.com/office/drawing/2014/main" id="{770BD771-624F-4EA1-8941-A0D1FD59CDE9}"/>
                    </a:ext>
                  </a:extLst>
                </p:cNvPr>
                <p:cNvGrpSpPr/>
                <p:nvPr userDrawn="1"/>
              </p:nvGrpSpPr>
              <p:grpSpPr>
                <a:xfrm>
                  <a:off x="-3310843" y="700986"/>
                  <a:ext cx="182598" cy="143759"/>
                  <a:chOff x="-3310843" y="700986"/>
                  <a:chExt cx="182598" cy="143759"/>
                </a:xfrm>
              </p:grpSpPr>
              <p:cxnSp>
                <p:nvCxnSpPr>
                  <p:cNvPr id="339" name="Rechte verbindingslijn 338">
                    <a:extLst>
                      <a:ext uri="{FF2B5EF4-FFF2-40B4-BE49-F238E27FC236}">
                        <a16:creationId xmlns:a16="http://schemas.microsoft.com/office/drawing/2014/main" id="{C8A758BD-4A98-430F-8135-E066FFF94A1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6A4B66F1-5A25-473F-812E-67F040779D3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FCF0A6BC-4901-42DE-A8B2-32C63A3AD80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870E2BE5-FCA8-484F-B146-A60BAD65A3A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4" name="Rechte verbindingslijn 343">
                    <a:extLst>
                      <a:ext uri="{FF2B5EF4-FFF2-40B4-BE49-F238E27FC236}">
                        <a16:creationId xmlns:a16="http://schemas.microsoft.com/office/drawing/2014/main" id="{EEF4D6D0-001B-4C2A-B4E8-E0DC20D827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23F129A6-6E30-4E01-8AB9-B0E08732EA66}"/>
                    </a:ext>
                  </a:extLst>
                </p:cNvPr>
                <p:cNvGrpSpPr/>
                <p:nvPr userDrawn="1"/>
              </p:nvGrpSpPr>
              <p:grpSpPr>
                <a:xfrm flipH="1">
                  <a:off x="-3310774" y="735854"/>
                  <a:ext cx="88801" cy="72568"/>
                  <a:chOff x="-2091059" y="1395403"/>
                  <a:chExt cx="157316" cy="128558"/>
                </a:xfrm>
              </p:grpSpPr>
              <p:sp>
                <p:nvSpPr>
                  <p:cNvPr id="337" name="Rechthoek 336">
                    <a:extLst>
                      <a:ext uri="{FF2B5EF4-FFF2-40B4-BE49-F238E27FC236}">
                        <a16:creationId xmlns:a16="http://schemas.microsoft.com/office/drawing/2014/main" id="{4E69EAA3-2790-41CB-B0C9-6EB9FA0A356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0B9FBE1C-1961-4299-A842-8E73FDECDFD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5" name="Groep 174">
                <a:extLst>
                  <a:ext uri="{FF2B5EF4-FFF2-40B4-BE49-F238E27FC236}">
                    <a16:creationId xmlns:a16="http://schemas.microsoft.com/office/drawing/2014/main" id="{A92FAB2B-BEB6-4CF2-9DDD-2494785A35DF}"/>
                  </a:ext>
                </a:extLst>
              </p:cNvPr>
              <p:cNvGrpSpPr/>
              <p:nvPr userDrawn="1"/>
            </p:nvGrpSpPr>
            <p:grpSpPr>
              <a:xfrm>
                <a:off x="-3326107" y="720303"/>
                <a:ext cx="182598" cy="143759"/>
                <a:chOff x="-3634116" y="700986"/>
                <a:chExt cx="182598" cy="143759"/>
              </a:xfrm>
            </p:grpSpPr>
            <p:grpSp>
              <p:nvGrpSpPr>
                <p:cNvPr id="204" name="Groep 203">
                  <a:extLst>
                    <a:ext uri="{FF2B5EF4-FFF2-40B4-BE49-F238E27FC236}">
                      <a16:creationId xmlns:a16="http://schemas.microsoft.com/office/drawing/2014/main" id="{516E7F5C-561F-4605-A45E-A4D591BA855E}"/>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6B2D7C8D-5B3C-4629-987C-E569E1C57C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BF067A92-1725-4CAB-B90C-6E1CEC0C1863}"/>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F3F6E339-3A1F-443E-A125-E8CDA1E0CA5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4D8ADFF3-2D76-41F7-A9F7-1CDBA005475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7A238F97-627B-472A-8E4E-DACE346229A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354BE020-C930-4CEE-863C-25AFBE91F5F8}"/>
                    </a:ext>
                  </a:extLst>
                </p:cNvPr>
                <p:cNvGrpSpPr/>
                <p:nvPr userDrawn="1"/>
              </p:nvGrpSpPr>
              <p:grpSpPr>
                <a:xfrm>
                  <a:off x="-3634047" y="735854"/>
                  <a:ext cx="88801" cy="72568"/>
                  <a:chOff x="-2091059" y="1395403"/>
                  <a:chExt cx="157316" cy="128558"/>
                </a:xfrm>
              </p:grpSpPr>
              <p:sp>
                <p:nvSpPr>
                  <p:cNvPr id="206" name="Rechthoek 205">
                    <a:extLst>
                      <a:ext uri="{FF2B5EF4-FFF2-40B4-BE49-F238E27FC236}">
                        <a16:creationId xmlns:a16="http://schemas.microsoft.com/office/drawing/2014/main" id="{813D7C92-473D-447A-B852-1C8AD9CA924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Pijl: punthaak 206">
                    <a:extLst>
                      <a:ext uri="{FF2B5EF4-FFF2-40B4-BE49-F238E27FC236}">
                        <a16:creationId xmlns:a16="http://schemas.microsoft.com/office/drawing/2014/main" id="{3B1F3A25-C3D2-4303-9ADD-2E70C5A1E8C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6" name="Rechte verbindingslijn 175">
                <a:extLst>
                  <a:ext uri="{FF2B5EF4-FFF2-40B4-BE49-F238E27FC236}">
                    <a16:creationId xmlns:a16="http://schemas.microsoft.com/office/drawing/2014/main" id="{357B9439-C450-451A-945A-92463F85515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7" name="Rechte verbindingslijn 176">
                <a:extLst>
                  <a:ext uri="{FF2B5EF4-FFF2-40B4-BE49-F238E27FC236}">
                    <a16:creationId xmlns:a16="http://schemas.microsoft.com/office/drawing/2014/main" id="{8FA39722-A8FE-454C-8E62-9F18B67FE83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8" name="Groep 177">
                <a:extLst>
                  <a:ext uri="{FF2B5EF4-FFF2-40B4-BE49-F238E27FC236}">
                    <a16:creationId xmlns:a16="http://schemas.microsoft.com/office/drawing/2014/main" id="{225DFBB4-565A-42DE-944B-41214DC4565E}"/>
                  </a:ext>
                </a:extLst>
              </p:cNvPr>
              <p:cNvGrpSpPr/>
              <p:nvPr userDrawn="1"/>
            </p:nvGrpSpPr>
            <p:grpSpPr>
              <a:xfrm>
                <a:off x="-2425037" y="370226"/>
                <a:ext cx="357690" cy="330595"/>
                <a:chOff x="-2721817" y="347336"/>
                <a:chExt cx="432805" cy="400021"/>
              </a:xfrm>
            </p:grpSpPr>
            <p:sp>
              <p:nvSpPr>
                <p:cNvPr id="193" name="Rechthoek 192">
                  <a:extLst>
                    <a:ext uri="{FF2B5EF4-FFF2-40B4-BE49-F238E27FC236}">
                      <a16:creationId xmlns:a16="http://schemas.microsoft.com/office/drawing/2014/main" id="{E916EA06-C734-456E-9CD5-A41CF582910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4" name="Groep 193">
                  <a:extLst>
                    <a:ext uri="{FF2B5EF4-FFF2-40B4-BE49-F238E27FC236}">
                      <a16:creationId xmlns:a16="http://schemas.microsoft.com/office/drawing/2014/main" id="{AAD9418E-0888-4AE0-B034-0F457715C033}"/>
                    </a:ext>
                  </a:extLst>
                </p:cNvPr>
                <p:cNvGrpSpPr/>
                <p:nvPr userDrawn="1"/>
              </p:nvGrpSpPr>
              <p:grpSpPr>
                <a:xfrm>
                  <a:off x="-2652453" y="431583"/>
                  <a:ext cx="294076" cy="231526"/>
                  <a:chOff x="-3634116" y="700986"/>
                  <a:chExt cx="182598" cy="143759"/>
                </a:xfrm>
              </p:grpSpPr>
              <p:grpSp>
                <p:nvGrpSpPr>
                  <p:cNvPr id="195" name="Groep 194">
                    <a:extLst>
                      <a:ext uri="{FF2B5EF4-FFF2-40B4-BE49-F238E27FC236}">
                        <a16:creationId xmlns:a16="http://schemas.microsoft.com/office/drawing/2014/main" id="{336BE7D7-D21C-4366-BC84-A9DCD18EABC9}"/>
                      </a:ext>
                    </a:extLst>
                  </p:cNvPr>
                  <p:cNvGrpSpPr/>
                  <p:nvPr userDrawn="1"/>
                </p:nvGrpSpPr>
                <p:grpSpPr>
                  <a:xfrm>
                    <a:off x="-3634116" y="700986"/>
                    <a:ext cx="182598" cy="143759"/>
                    <a:chOff x="-3634116" y="700986"/>
                    <a:chExt cx="182598" cy="143759"/>
                  </a:xfrm>
                </p:grpSpPr>
                <p:cxnSp>
                  <p:nvCxnSpPr>
                    <p:cNvPr id="199" name="Rechte verbindingslijn 198">
                      <a:extLst>
                        <a:ext uri="{FF2B5EF4-FFF2-40B4-BE49-F238E27FC236}">
                          <a16:creationId xmlns:a16="http://schemas.microsoft.com/office/drawing/2014/main" id="{08D50F77-04D4-4A4F-B5D3-3E7FB74E096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21F9D157-4996-4224-9670-7FFEA0C2277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1" name="Rechte verbindingslijn 200">
                      <a:extLst>
                        <a:ext uri="{FF2B5EF4-FFF2-40B4-BE49-F238E27FC236}">
                          <a16:creationId xmlns:a16="http://schemas.microsoft.com/office/drawing/2014/main" id="{D941E973-F32D-44BD-B09E-C8A117924E9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2" name="Rechte verbindingslijn 201">
                      <a:extLst>
                        <a:ext uri="{FF2B5EF4-FFF2-40B4-BE49-F238E27FC236}">
                          <a16:creationId xmlns:a16="http://schemas.microsoft.com/office/drawing/2014/main" id="{531E8A19-42F9-491B-986B-0105A109F4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3" name="Rechte verbindingslijn 202">
                      <a:extLst>
                        <a:ext uri="{FF2B5EF4-FFF2-40B4-BE49-F238E27FC236}">
                          <a16:creationId xmlns:a16="http://schemas.microsoft.com/office/drawing/2014/main" id="{9631D670-1EE1-4A53-853F-0595D1F362A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6" name="Groep 195">
                    <a:extLst>
                      <a:ext uri="{FF2B5EF4-FFF2-40B4-BE49-F238E27FC236}">
                        <a16:creationId xmlns:a16="http://schemas.microsoft.com/office/drawing/2014/main" id="{775440D2-0456-41A1-BCE9-0910BCB96D12}"/>
                      </a:ext>
                    </a:extLst>
                  </p:cNvPr>
                  <p:cNvGrpSpPr/>
                  <p:nvPr userDrawn="1"/>
                </p:nvGrpSpPr>
                <p:grpSpPr>
                  <a:xfrm>
                    <a:off x="-3634047" y="735854"/>
                    <a:ext cx="88801" cy="72568"/>
                    <a:chOff x="-2091059" y="1395403"/>
                    <a:chExt cx="157316" cy="128558"/>
                  </a:xfrm>
                </p:grpSpPr>
                <p:sp>
                  <p:nvSpPr>
                    <p:cNvPr id="197" name="Rechthoek 196">
                      <a:extLst>
                        <a:ext uri="{FF2B5EF4-FFF2-40B4-BE49-F238E27FC236}">
                          <a16:creationId xmlns:a16="http://schemas.microsoft.com/office/drawing/2014/main" id="{7C73D8B7-009A-4FB2-A331-90008F852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197">
                      <a:extLst>
                        <a:ext uri="{FF2B5EF4-FFF2-40B4-BE49-F238E27FC236}">
                          <a16:creationId xmlns:a16="http://schemas.microsoft.com/office/drawing/2014/main" id="{EDC6ABC0-EF0F-4EFD-96B7-BBDB09FE659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9" name="Groep 178">
                <a:extLst>
                  <a:ext uri="{FF2B5EF4-FFF2-40B4-BE49-F238E27FC236}">
                    <a16:creationId xmlns:a16="http://schemas.microsoft.com/office/drawing/2014/main" id="{64FB7E26-CD83-4E92-A414-53096A945F0C}"/>
                  </a:ext>
                </a:extLst>
              </p:cNvPr>
              <p:cNvGrpSpPr/>
              <p:nvPr userDrawn="1"/>
            </p:nvGrpSpPr>
            <p:grpSpPr>
              <a:xfrm>
                <a:off x="-2425037" y="781500"/>
                <a:ext cx="357690" cy="330595"/>
                <a:chOff x="-2721817" y="782525"/>
                <a:chExt cx="432805" cy="400021"/>
              </a:xfrm>
            </p:grpSpPr>
            <p:sp>
              <p:nvSpPr>
                <p:cNvPr id="182" name="Rechthoek 181">
                  <a:extLst>
                    <a:ext uri="{FF2B5EF4-FFF2-40B4-BE49-F238E27FC236}">
                      <a16:creationId xmlns:a16="http://schemas.microsoft.com/office/drawing/2014/main" id="{50FDAAD8-61FC-46CA-9BCE-1B2365F21A9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3" name="Groep 182">
                  <a:extLst>
                    <a:ext uri="{FF2B5EF4-FFF2-40B4-BE49-F238E27FC236}">
                      <a16:creationId xmlns:a16="http://schemas.microsoft.com/office/drawing/2014/main" id="{FDB6CA5F-2A24-40C1-B009-B0C40499B865}"/>
                    </a:ext>
                  </a:extLst>
                </p:cNvPr>
                <p:cNvGrpSpPr/>
                <p:nvPr userDrawn="1"/>
              </p:nvGrpSpPr>
              <p:grpSpPr>
                <a:xfrm>
                  <a:off x="-2652453" y="866772"/>
                  <a:ext cx="294076" cy="231526"/>
                  <a:chOff x="-3310843" y="700986"/>
                  <a:chExt cx="182598" cy="143759"/>
                </a:xfrm>
              </p:grpSpPr>
              <p:grpSp>
                <p:nvGrpSpPr>
                  <p:cNvPr id="184" name="Groep 183">
                    <a:extLst>
                      <a:ext uri="{FF2B5EF4-FFF2-40B4-BE49-F238E27FC236}">
                        <a16:creationId xmlns:a16="http://schemas.microsoft.com/office/drawing/2014/main" id="{06A7AA6C-EC0D-4A90-9136-C76299B11C05}"/>
                      </a:ext>
                    </a:extLst>
                  </p:cNvPr>
                  <p:cNvGrpSpPr/>
                  <p:nvPr userDrawn="1"/>
                </p:nvGrpSpPr>
                <p:grpSpPr>
                  <a:xfrm>
                    <a:off x="-3310843" y="700986"/>
                    <a:ext cx="182598" cy="143759"/>
                    <a:chOff x="-3310843" y="700986"/>
                    <a:chExt cx="182598" cy="143759"/>
                  </a:xfrm>
                </p:grpSpPr>
                <p:cxnSp>
                  <p:nvCxnSpPr>
                    <p:cNvPr id="188" name="Rechte verbindingslijn 187">
                      <a:extLst>
                        <a:ext uri="{FF2B5EF4-FFF2-40B4-BE49-F238E27FC236}">
                          <a16:creationId xmlns:a16="http://schemas.microsoft.com/office/drawing/2014/main" id="{8EAAF81F-F76D-4C6F-840E-AB814E89C55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01CB0893-9B63-4EEF-9089-070B49E783C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0" name="Rechte verbindingslijn 189">
                      <a:extLst>
                        <a:ext uri="{FF2B5EF4-FFF2-40B4-BE49-F238E27FC236}">
                          <a16:creationId xmlns:a16="http://schemas.microsoft.com/office/drawing/2014/main" id="{CAA92B63-91D9-40B4-8B96-5DA0573ECE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1" name="Rechte verbindingslijn 190">
                      <a:extLst>
                        <a:ext uri="{FF2B5EF4-FFF2-40B4-BE49-F238E27FC236}">
                          <a16:creationId xmlns:a16="http://schemas.microsoft.com/office/drawing/2014/main" id="{20E7DDF7-CB61-4CC3-AE98-A58FF8BCDB7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2" name="Rechte verbindingslijn 191">
                      <a:extLst>
                        <a:ext uri="{FF2B5EF4-FFF2-40B4-BE49-F238E27FC236}">
                          <a16:creationId xmlns:a16="http://schemas.microsoft.com/office/drawing/2014/main" id="{E43FB3F2-055D-4FB8-AA3A-DA87176D6DE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5" name="Groep 184">
                    <a:extLst>
                      <a:ext uri="{FF2B5EF4-FFF2-40B4-BE49-F238E27FC236}">
                        <a16:creationId xmlns:a16="http://schemas.microsoft.com/office/drawing/2014/main" id="{382F61B2-D529-4959-9AD7-9A79EE86FE41}"/>
                      </a:ext>
                    </a:extLst>
                  </p:cNvPr>
                  <p:cNvGrpSpPr/>
                  <p:nvPr userDrawn="1"/>
                </p:nvGrpSpPr>
                <p:grpSpPr>
                  <a:xfrm flipH="1">
                    <a:off x="-3310774" y="735854"/>
                    <a:ext cx="88801" cy="72568"/>
                    <a:chOff x="-2091059" y="1395403"/>
                    <a:chExt cx="157316" cy="128558"/>
                  </a:xfrm>
                </p:grpSpPr>
                <p:sp>
                  <p:nvSpPr>
                    <p:cNvPr id="186" name="Rechthoek 185">
                      <a:extLst>
                        <a:ext uri="{FF2B5EF4-FFF2-40B4-BE49-F238E27FC236}">
                          <a16:creationId xmlns:a16="http://schemas.microsoft.com/office/drawing/2014/main" id="{3CA70A1B-9417-4D87-9D57-1D4FF6C4EFB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7" name="Pijl: punthaak 186">
                      <a:extLst>
                        <a:ext uri="{FF2B5EF4-FFF2-40B4-BE49-F238E27FC236}">
                          <a16:creationId xmlns:a16="http://schemas.microsoft.com/office/drawing/2014/main" id="{E20B1E82-1E43-4466-A10E-BD82FAB579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80" name="Rechthoek 179">
                <a:extLst>
                  <a:ext uri="{FF2B5EF4-FFF2-40B4-BE49-F238E27FC236}">
                    <a16:creationId xmlns:a16="http://schemas.microsoft.com/office/drawing/2014/main" id="{CCDC6697-375C-4F2B-BF07-A8181F4975A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81" name="Rechthoek 180">
                <a:extLst>
                  <a:ext uri="{FF2B5EF4-FFF2-40B4-BE49-F238E27FC236}">
                    <a16:creationId xmlns:a16="http://schemas.microsoft.com/office/drawing/2014/main" id="{EB76A1BC-2812-4971-87D6-FCBDDC6652A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8" name="Rechte verbindingslijn 157">
              <a:extLst>
                <a:ext uri="{FF2B5EF4-FFF2-40B4-BE49-F238E27FC236}">
                  <a16:creationId xmlns:a16="http://schemas.microsoft.com/office/drawing/2014/main" id="{9D572673-4577-4600-9683-9C405886C0F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CC96A2C-4E3D-448B-95AE-3FC952CD7731}"/>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0" name="Ovaal 159">
              <a:extLst>
                <a:ext uri="{FF2B5EF4-FFF2-40B4-BE49-F238E27FC236}">
                  <a16:creationId xmlns:a16="http://schemas.microsoft.com/office/drawing/2014/main" id="{D0091602-AE7C-47EF-86BA-5EC9A1CC948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BC847390-2290-4C4E-8A1D-0F2C5152541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2" name="Ovaal 161">
              <a:extLst>
                <a:ext uri="{FF2B5EF4-FFF2-40B4-BE49-F238E27FC236}">
                  <a16:creationId xmlns:a16="http://schemas.microsoft.com/office/drawing/2014/main" id="{050637C0-F4C5-48BA-BD73-F5D90688EBF1}"/>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3" name="Rechthoek 162">
              <a:extLst>
                <a:ext uri="{FF2B5EF4-FFF2-40B4-BE49-F238E27FC236}">
                  <a16:creationId xmlns:a16="http://schemas.microsoft.com/office/drawing/2014/main" id="{D6FA1299-134C-4827-9DF9-F74778100D1E}"/>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4" name="Ovaal 163">
              <a:extLst>
                <a:ext uri="{FF2B5EF4-FFF2-40B4-BE49-F238E27FC236}">
                  <a16:creationId xmlns:a16="http://schemas.microsoft.com/office/drawing/2014/main" id="{E037A85B-B50E-46AA-894B-E72F335F8B2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5" name="Rechthoek 164">
              <a:extLst>
                <a:ext uri="{FF2B5EF4-FFF2-40B4-BE49-F238E27FC236}">
                  <a16:creationId xmlns:a16="http://schemas.microsoft.com/office/drawing/2014/main" id="{79FA229A-C548-46F7-9BFF-446FEE864B1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6" name="Ovaal 165">
              <a:extLst>
                <a:ext uri="{FF2B5EF4-FFF2-40B4-BE49-F238E27FC236}">
                  <a16:creationId xmlns:a16="http://schemas.microsoft.com/office/drawing/2014/main" id="{1655342B-C23C-47B8-962D-4B4DFAD0478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7" name="Rechthoek 166">
              <a:extLst>
                <a:ext uri="{FF2B5EF4-FFF2-40B4-BE49-F238E27FC236}">
                  <a16:creationId xmlns:a16="http://schemas.microsoft.com/office/drawing/2014/main" id="{E07DDBD2-3445-4263-8108-AC4017A3ADA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8" name="Rechthoek 167">
              <a:extLst>
                <a:ext uri="{FF2B5EF4-FFF2-40B4-BE49-F238E27FC236}">
                  <a16:creationId xmlns:a16="http://schemas.microsoft.com/office/drawing/2014/main" id="{33170E9A-5327-4B76-8B9C-ACD8FB1C5A4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9" name="Rechthoek 168">
              <a:extLst>
                <a:ext uri="{FF2B5EF4-FFF2-40B4-BE49-F238E27FC236}">
                  <a16:creationId xmlns:a16="http://schemas.microsoft.com/office/drawing/2014/main" id="{EA36C72B-BA7A-435E-85F6-5EB4B8EE8003}"/>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CED649BD-DB40-E54C-ABC7-908D9CFD6E9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751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2" name="Picture 51">
            <a:extLst>
              <a:ext uri="{FF2B5EF4-FFF2-40B4-BE49-F238E27FC236}">
                <a16:creationId xmlns:a16="http://schemas.microsoft.com/office/drawing/2014/main" id="{8EE10980-3753-4247-9631-58E97A27A97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9128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8" name="Instruction">
            <a:extLst>
              <a:ext uri="{FF2B5EF4-FFF2-40B4-BE49-F238E27FC236}">
                <a16:creationId xmlns:a16="http://schemas.microsoft.com/office/drawing/2014/main" id="{74643C32-BB0E-FF4D-B698-C2329D76178C}"/>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30CC2084-1AE5-3144-9321-8549FA17351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F7BC63FB-E4E0-E648-88AC-08C04C4331CC}"/>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DBE2EF9B-DA29-C148-A903-C895E3D13B0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F141E088-4B8C-A94D-9758-D69354E7D52D}"/>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79A72F5F-7892-FC46-89EE-CFD76E603A5C}"/>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7D95BBB6-8B9D-3F4A-94AA-2F093478C0B9}"/>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626CF0B9-7D1C-B545-B4E4-02D0C7EAAA2C}"/>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2AF1141E-21FA-F34F-8239-7000CA54FF4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79E70D0C-029E-2640-BE4C-69E0D1D1DE57}"/>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544A59AC-C376-7A44-909E-BFA3E0D28F89}"/>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37" name="Rechthoek 424">
                <a:extLst>
                  <a:ext uri="{FF2B5EF4-FFF2-40B4-BE49-F238E27FC236}">
                    <a16:creationId xmlns:a16="http://schemas.microsoft.com/office/drawing/2014/main" id="{884259A0-289F-E84C-9F25-07364251A29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63F5F4E9-A84E-4E4D-8266-8E67AE6A04A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75F75717-8935-E440-AE63-C10BB0E2D12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B347AE30-F719-D34E-A50B-27B37CA8090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7D8D35AD-3BE4-2543-ACD5-A00850F82117}"/>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719EA699-31E3-344C-B3DC-8C3B02147F26}"/>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F1583D8F-CBCE-0B4C-95E4-755300B199D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4A4DD9EB-1D1F-3242-9ACB-D6558DEDF0F8}"/>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932356BA-8A81-3444-9E75-567D98A33AA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35CDADA3-5EC9-8E4E-80FA-C4DB56E48BE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8" name="Groep 375">
                <a:extLst>
                  <a:ext uri="{FF2B5EF4-FFF2-40B4-BE49-F238E27FC236}">
                    <a16:creationId xmlns:a16="http://schemas.microsoft.com/office/drawing/2014/main" id="{0C58B437-1B40-904F-8E5C-DB4D7AE945D1}"/>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531F0A8-2D65-E648-8F96-B7B739C1BC7C}"/>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F692AD53-A15A-8045-B662-4EB6B0F48F1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6C2BC021-D60B-2648-850A-3B16259FC1D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C3CB6175-06F9-9149-B729-EC2A541CCC9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232145E9-AE86-FB40-A463-55E045248DE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257C5185-0A16-3F41-A9E6-C519A2650B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B46DB9C2-FCAB-5C45-A79A-58AE055C932D}"/>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1D4256CA-1764-BC48-AA7F-E137F5753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417">
                    <a:extLst>
                      <a:ext uri="{FF2B5EF4-FFF2-40B4-BE49-F238E27FC236}">
                        <a16:creationId xmlns:a16="http://schemas.microsoft.com/office/drawing/2014/main" id="{CF206D90-6824-D548-B1E7-59BFD7B71CD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9" name="Groep 376">
                <a:extLst>
                  <a:ext uri="{FF2B5EF4-FFF2-40B4-BE49-F238E27FC236}">
                    <a16:creationId xmlns:a16="http://schemas.microsoft.com/office/drawing/2014/main" id="{4CB888BB-9FFF-4B4E-B48B-39585E702218}"/>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85C5F77F-46C0-0840-A9DA-1B55F96318FF}"/>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01BD00C4-1C9B-804F-872F-CAECF83011E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936ECE6-1DEF-0944-9245-0772BAC50B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268462EE-CBEA-0C4A-8A87-57BA69EFA0E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D77E1954-56AD-EF46-9C6C-3F769836338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0F64C460-E6E0-E247-8F7C-57E6D29C44E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6A341A5D-0C63-6348-85C3-4F02623B9C1C}"/>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10607BE8-DCAA-7047-B89F-FC8ACE162FF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1" name="Pijl: punthaak 408">
                    <a:extLst>
                      <a:ext uri="{FF2B5EF4-FFF2-40B4-BE49-F238E27FC236}">
                        <a16:creationId xmlns:a16="http://schemas.microsoft.com/office/drawing/2014/main" id="{6D8E75E6-80AF-F04D-963C-DDD8FBF9185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0" name="Rechte verbindingslijn 377">
                <a:extLst>
                  <a:ext uri="{FF2B5EF4-FFF2-40B4-BE49-F238E27FC236}">
                    <a16:creationId xmlns:a16="http://schemas.microsoft.com/office/drawing/2014/main" id="{FA0A0261-0A86-AE48-A0A2-E49C390FAF8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D25D05E3-7547-EA43-A01D-7C86502C9C8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A59E58ED-E59A-7443-92A9-A8AEE47412D8}"/>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FCF7E82C-55A6-544C-92DD-6E478AA36C6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6D73F93C-EE2C-804B-BC73-CBFEDC4418F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F7CE2F5-190E-4649-84BD-552F56033D32}"/>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C220AFE-5E81-4E42-ACF6-46310364619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7A7580EC-487A-EC4A-9095-B61D183C028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D4D2B55B-3B48-054A-8A35-96B63E16382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ADADC572-FD33-8746-B133-4EB449080003}"/>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4B7F4CBE-95F0-4A4C-BF7F-0CB73E92D6A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FE9F3888-66DD-3A40-BA7C-33CFB27D14DE}"/>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D865FBBC-B616-2946-9559-DD3BD5A8A1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2" name="Pijl: punthaak 399">
                      <a:extLst>
                        <a:ext uri="{FF2B5EF4-FFF2-40B4-BE49-F238E27FC236}">
                          <a16:creationId xmlns:a16="http://schemas.microsoft.com/office/drawing/2014/main" id="{81F43BEF-8F43-9448-AA0C-36D47E886F6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3" name="Groep 380">
                <a:extLst>
                  <a:ext uri="{FF2B5EF4-FFF2-40B4-BE49-F238E27FC236}">
                    <a16:creationId xmlns:a16="http://schemas.microsoft.com/office/drawing/2014/main" id="{96B7B7DA-C9F6-4648-AC34-55F5BF89FBD6}"/>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E1361D30-1B77-D041-BE93-0C70A95BD02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116573E0-D9B0-5147-9829-2FE9B8DADBDA}"/>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8EC40F7B-A016-B74A-BB0F-FFB742877C27}"/>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77391821-028E-CC4F-89D4-BEEFCF3AB69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2F4C5616-C994-5A43-B4FD-AA1A4A228BA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A76FA402-39D8-8A46-B563-FC96177D84C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3FE70465-9749-2E42-A957-B44B032BF97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C9329B38-1576-EF41-8998-98076C38013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53445BB8-2F3C-4A4E-9BCE-CC4668B509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B1FAA86E-5505-464C-91A2-DD1BACBAA76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1" name="Pijl: punthaak 388">
                      <a:extLst>
                        <a:ext uri="{FF2B5EF4-FFF2-40B4-BE49-F238E27FC236}">
                          <a16:creationId xmlns:a16="http://schemas.microsoft.com/office/drawing/2014/main" id="{6EFCD2C2-D3AB-174B-BB7B-08B04090CF5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4" name="Rechthoek 381">
                <a:extLst>
                  <a:ext uri="{FF2B5EF4-FFF2-40B4-BE49-F238E27FC236}">
                    <a16:creationId xmlns:a16="http://schemas.microsoft.com/office/drawing/2014/main" id="{AA370A1B-B3A2-834D-A915-1569539987CB}"/>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F322C0C9-2131-3246-895F-C635EBA6AD4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C734474C-0F9B-3C4C-B603-9872AEC4668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679FEC5E-6C3F-D045-BA27-DC55FFF9B4FA}"/>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EEBFFF57-0975-A049-BE1A-C902CF7957C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5F90B6D2-EB08-FC42-8E84-E4782422DB5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2E8FD947-069F-8D4B-8361-816D32D37003}"/>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E90125A3-E577-A147-96CF-1FDBA1178A75}"/>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2B22E2EF-B62D-B24C-97FA-A41060D54A8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F4AE193B-32D6-6741-BF3B-5C45BBC4063F}"/>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0A0AA0EB-3219-C248-ABBA-B2C550DDFD7A}"/>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DC5495A6-1904-1D4C-A70A-398883F083C2}"/>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069A1EDF-F93D-B94F-B602-6765448B1F7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D4D89956-F383-A246-9AF3-8588B4361EE6}"/>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E4C83E28-5C75-E746-AA0B-073FE1F496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2421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66" name="Picture 65">
            <a:extLst>
              <a:ext uri="{FF2B5EF4-FFF2-40B4-BE49-F238E27FC236}">
                <a16:creationId xmlns:a16="http://schemas.microsoft.com/office/drawing/2014/main" id="{412B22FA-5D72-1D48-B381-094AD08C4E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716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25" name="Instruction">
            <a:extLst>
              <a:ext uri="{FF2B5EF4-FFF2-40B4-BE49-F238E27FC236}">
                <a16:creationId xmlns:a16="http://schemas.microsoft.com/office/drawing/2014/main" id="{459FCA92-E17A-764F-9DCA-2E5DF42E45A3}"/>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1CA235A7-1015-094E-97D6-D21C9506FF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525E0E00-34B1-D442-AEDC-3C18837F824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DC068F43-6D40-E346-ABFA-94284EC02FA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0249D06D-2FE8-3E48-BC9E-5E95645BC9E7}"/>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EAA0991A-0939-4044-939B-D79D2D5C9B0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D3C51696-28F7-8A4E-81D9-7049096C1C9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464A58A9-E051-9245-ABC0-93BDA7087F34}"/>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69BFEFA1-AFB5-7C47-B8AC-6CCC52A7C27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58D96C79-C1DE-074A-983F-29C722B8E1C6}"/>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A8AACF60-3266-3047-B56D-DCC9DC9BAE4F}"/>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05" name="Rechthoek 424">
                <a:extLst>
                  <a:ext uri="{FF2B5EF4-FFF2-40B4-BE49-F238E27FC236}">
                    <a16:creationId xmlns:a16="http://schemas.microsoft.com/office/drawing/2014/main" id="{E6A402F2-50E4-7A46-9385-1E578ED34DF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1FAD5285-1FA2-6445-B668-CEF1F0CF732A}"/>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86F009C0-4016-7546-83AC-E322299BE343}"/>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523148CE-8322-0142-8982-BCC9716471D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2ECFA8F5-DF81-F74A-8BC9-7ED013D320B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42DBBD36-711F-EE4B-B45D-ABAFE31AB651}"/>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3CFA5902-CBD4-D34C-BDB1-F3A7D77789A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1A08BA6D-4FA9-DE4D-BAFD-98835AAB52F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41940C84-FE9E-2E46-897E-22DC2EEF275E}"/>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7203857-88EE-624C-8AB7-7D2EA8F0DD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56" name="Groep 375">
                <a:extLst>
                  <a:ext uri="{FF2B5EF4-FFF2-40B4-BE49-F238E27FC236}">
                    <a16:creationId xmlns:a16="http://schemas.microsoft.com/office/drawing/2014/main" id="{435E69FB-FB22-6A42-952E-6E6A3836504E}"/>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43D17DF0-D6A7-D448-9899-26C55FB56F45}"/>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CF253F4E-7D93-A84A-BBC4-0C4585B5DD7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4FF395B0-C2CF-1C4E-B442-4A6F8F5681D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14AA49EE-DB27-AE44-9B8D-B32B249385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4465BB2D-5EBA-974A-9205-EE9DF41F1A6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1D328FBC-C785-5641-A98A-42055DB7F6B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0A3D3AEF-7AE6-CA45-99A9-056EDDBE18F5}"/>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049101CB-35D3-8943-9F8A-BE5899CC768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417">
                    <a:extLst>
                      <a:ext uri="{FF2B5EF4-FFF2-40B4-BE49-F238E27FC236}">
                        <a16:creationId xmlns:a16="http://schemas.microsoft.com/office/drawing/2014/main" id="{D85D9CEE-D7A1-FA48-9CB4-A837686F1A0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7" name="Groep 376">
                <a:extLst>
                  <a:ext uri="{FF2B5EF4-FFF2-40B4-BE49-F238E27FC236}">
                    <a16:creationId xmlns:a16="http://schemas.microsoft.com/office/drawing/2014/main" id="{77640847-7C34-1446-817B-88ACCBFDFBD0}"/>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34A25EA0-189B-BD42-B0CD-D6F83D2764FA}"/>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FB3B3B67-7ADE-4542-B2F9-CF8B8178A22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0CB47A6D-A75C-CA40-B2AF-B8BB105753C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3E52EEC1-AF1D-E648-8AB2-2284BD832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6D5B5FF4-C91C-5C43-9141-D5DE5598FE1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43F92DEC-C754-ED4A-AB45-76A481C6510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F01A1FFA-E105-1B40-98CE-80E4A203A041}"/>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90141BD7-A856-F04F-B2DA-1142B25FB7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9" name="Pijl: punthaak 408">
                    <a:extLst>
                      <a:ext uri="{FF2B5EF4-FFF2-40B4-BE49-F238E27FC236}">
                        <a16:creationId xmlns:a16="http://schemas.microsoft.com/office/drawing/2014/main" id="{CA424381-8EFF-8944-9852-FD9401B0831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58" name="Rechte verbindingslijn 377">
                <a:extLst>
                  <a:ext uri="{FF2B5EF4-FFF2-40B4-BE49-F238E27FC236}">
                    <a16:creationId xmlns:a16="http://schemas.microsoft.com/office/drawing/2014/main" id="{5A2095AB-BC34-B842-B818-04B19228406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B873F543-CA86-4C44-A3B3-5286180D1F3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2E44A334-DA98-3E46-855F-CD7A85D4F1B7}"/>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E93967CB-E1A7-5F46-BDAB-1E8C16F0D9F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96648E87-9D66-294F-9B8D-128D6F777D33}"/>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A31A2F4D-8158-084F-9378-620C10B13362}"/>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4D6EBC6F-B804-DA4B-AD8B-5EE659878FC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C2E47244-2786-384C-BC7F-CC9E7873E5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DC02F036-41AA-5E49-95C9-F4949CC519D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30F03B3C-09A7-5D4B-9706-F6B2D6D6754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2F128662-C4A2-F144-8EEB-E32861671DB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9206606-03A9-1C4C-AA5A-3F8ADC890254}"/>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103673F3-7E56-F849-AC31-12F72EEB686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Pijl: punthaak 399">
                      <a:extLst>
                        <a:ext uri="{FF2B5EF4-FFF2-40B4-BE49-F238E27FC236}">
                          <a16:creationId xmlns:a16="http://schemas.microsoft.com/office/drawing/2014/main" id="{BBEDF93E-F3FC-FB4F-AA13-9D72C4A8860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61" name="Groep 380">
                <a:extLst>
                  <a:ext uri="{FF2B5EF4-FFF2-40B4-BE49-F238E27FC236}">
                    <a16:creationId xmlns:a16="http://schemas.microsoft.com/office/drawing/2014/main" id="{CC1A414E-D77F-6C49-9F68-828EFEEB9BBC}"/>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EC90EA06-36A0-4643-8404-AAC563F1CAE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F322B0D8-8082-5944-8099-74DD8B594D23}"/>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9D5A502F-6247-134B-B6EF-3C1613D06488}"/>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88D564B7-4F75-FF43-941C-2E952175AF2B}"/>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545244AF-95A0-304D-812D-F5D17D45811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53ED8D7C-FBA6-9B4D-BE0B-D3D454668BD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53FF22A0-7B76-3647-9D39-F08F65FF696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647A2803-C936-0448-94B0-38DE6EB83D3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438C9209-0DE5-6A4C-B013-88A65F266E8F}"/>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974F55E2-D357-4943-A072-A029E32E621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9" name="Pijl: punthaak 388">
                      <a:extLst>
                        <a:ext uri="{FF2B5EF4-FFF2-40B4-BE49-F238E27FC236}">
                          <a16:creationId xmlns:a16="http://schemas.microsoft.com/office/drawing/2014/main" id="{5799594A-60C8-C34C-B130-F4B97816E1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62" name="Rechthoek 381">
                <a:extLst>
                  <a:ext uri="{FF2B5EF4-FFF2-40B4-BE49-F238E27FC236}">
                    <a16:creationId xmlns:a16="http://schemas.microsoft.com/office/drawing/2014/main" id="{E4F12738-C87D-A54D-A96D-FD31564BFD90}"/>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9AFBE29E-0C2C-254E-8A2B-091F12A9B47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780A7C7-AC53-AD42-986E-39DE2A35C294}"/>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DC5FA6AB-50EE-BF45-BA15-7CB2CB0231D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75CCB1FD-44C0-7D42-BA0B-C4121117A8F9}"/>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C02F6A63-9431-7E48-A379-9F8EF1E5D303}"/>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A006089E-AC9A-1449-BE28-35FBD4F26C3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C4DC5F60-144E-4547-97B4-73FFEB42757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487AF84E-344B-C549-B72F-07EC2CB35DD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33E61FDE-81BB-774C-AAA0-8DD7FFFBAFA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7609E7B9-BB1D-7B40-8C81-749CCB92285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5C6D6D0-DA49-C64E-9C19-ED9374A0EBE4}"/>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42A6D069-08A9-8548-97E3-C38F6898B131}"/>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C33889A5-DACB-8B48-9D50-9A17DA7681B2}"/>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15D33934-134F-404D-AB42-A6782E264E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09311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623781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43"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9939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075" name="think-cell Slide" r:id="rId4" imgW="347" imgH="348" progId="TCLayout.ActiveDocument.1">
                  <p:embed/>
                </p:oleObj>
              </mc:Choice>
              <mc:Fallback>
                <p:oleObj name="think-cell Slide" r:id="rId4" imgW="347" imgH="348" progId="TCLayout.ActiveDocument.1">
                  <p:embed/>
                  <p:pic>
                    <p:nvPicPr>
                      <p:cNvPr id="2" name="Object 1" hidden="1">
                        <a:extLst>
                          <a:ext uri="{FF2B5EF4-FFF2-40B4-BE49-F238E27FC236}">
                            <a16:creationId xmlns:a16="http://schemas.microsoft.com/office/drawing/2014/main" id="{37B0000A-FEF2-4813-9CA1-A12CB6F2597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43" name="Picture 42">
            <a:extLst>
              <a:ext uri="{FF2B5EF4-FFF2-40B4-BE49-F238E27FC236}">
                <a16:creationId xmlns:a16="http://schemas.microsoft.com/office/drawing/2014/main" id="{D8B61E59-195F-6C41-B1EB-6C66E12AB0E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38554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8CD50949-089D-FC4D-9B64-D0BE34E13F8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32276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pic>
        <p:nvPicPr>
          <p:cNvPr id="49" name="Picture 48">
            <a:extLst>
              <a:ext uri="{FF2B5EF4-FFF2-40B4-BE49-F238E27FC236}">
                <a16:creationId xmlns:a16="http://schemas.microsoft.com/office/drawing/2014/main" id="{E8C8550D-B4B1-8445-B6FA-847F145704A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25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a:solidFill>
                      <a:srgbClr val="FFFFFF"/>
                    </a:solidFill>
                    <a:latin typeface="Oswald" panose="02000503000000000000" pitchFamily="2" charset="0"/>
                    <a:ea typeface="+mn-ea"/>
                    <a:cs typeface="+mn-cs"/>
                  </a:rPr>
                  <a:t>Open this slide in the slideshow and click on the preferred YouTube-link</a:t>
                </a:r>
                <a:endParaRPr lang="en-US" sz="1000" kern="1200" noProof="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18169F83-4916-8142-91EB-DC6A18B6E410}"/>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425113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image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image.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miniature slide on the left side of the screen and choose </a:t>
                </a:r>
                <a:r>
                  <a:rPr lang="en-US" sz="1100" b="1" kern="0">
                    <a:solidFill>
                      <a:srgbClr val="000000"/>
                    </a:solidFill>
                    <a:cs typeface="Segoe UI Light" panose="020B0502040204020203" pitchFamily="34" charset="0"/>
                  </a:rPr>
                  <a:t>´Reset slide´</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a:solidFill>
                        <a:srgbClr val="000000"/>
                      </a:solidFill>
                    </a:endParaRPr>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dirty="0">
                      <a:solidFill>
                        <a:srgbClr val="000000"/>
                      </a:solidFill>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55155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FFFFFF"/>
                </a:solidFill>
              </a:rPr>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208786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083417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82"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11885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670845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006"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9425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6861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6550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406557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958"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7317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84405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20825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84321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6858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1275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7881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23549979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030"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45946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SmartArt object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SmartArt object. </a:t>
              </a: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On the left side of the window, select the preferred type. Then click on the preferred object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‘SmartArt Tools - Format’</a:t>
              </a:r>
              <a:r>
                <a:rPr lang="en-US" sz="1100" kern="0" dirty="0">
                  <a:solidFill>
                    <a:srgbClr val="000000"/>
                  </a:solidFill>
                  <a:cs typeface="Segoe UI Light" panose="020B0502040204020203" pitchFamily="34" charset="0"/>
                </a:rPr>
                <a:t> you can edit shape fills and line colors.</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you can find numerous settings for text lay-out.</a:t>
              </a:r>
              <a:endParaRPr lang="en-US" sz="1100" b="1" kern="0" dirty="0">
                <a:solidFill>
                  <a:srgbClr val="000000"/>
                </a:solidFill>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4075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image/video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video.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Select the preferred video</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and click </a:t>
              </a:r>
              <a:r>
                <a:rPr lang="en-US" sz="1100" b="1" kern="0" dirty="0">
                  <a:solidFill>
                    <a:srgbClr val="000000"/>
                  </a:solidFill>
                  <a:cs typeface="Segoe UI Light" panose="020B0502040204020203" pitchFamily="34" charset="0"/>
                </a:rPr>
                <a:t>‘Insert’</a:t>
              </a:r>
              <a:r>
                <a:rPr lang="en-US" sz="1100" kern="0" dirty="0">
                  <a:solidFill>
                    <a:srgbClr val="000000"/>
                  </a:solidFill>
                  <a:cs typeface="Segoe UI Light" panose="020B0502040204020203" pitchFamily="34" charset="0"/>
                </a:rPr>
                <a:t>.</a:t>
              </a:r>
              <a:endParaRPr lang="en-US" sz="1100" b="1" kern="0" dirty="0">
                <a:solidFill>
                  <a:srgbClr val="000000"/>
                </a:solidFill>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To scale or drag the video, go to the tab </a:t>
              </a:r>
              <a:r>
                <a:rPr lang="en-US" sz="1100" b="1" kern="0">
                  <a:solidFill>
                    <a:srgbClr val="000000"/>
                  </a:solidFill>
                  <a:cs typeface="Segoe UI Light" panose="020B0502040204020203" pitchFamily="34" charset="0"/>
                </a:rPr>
                <a:t>‘Video Tools - Format’</a:t>
              </a:r>
              <a:r>
                <a:rPr lang="en-US" sz="1100" kern="0">
                  <a:solidFill>
                    <a:srgbClr val="000000"/>
                  </a:solidFill>
                  <a:cs typeface="Segoe UI Light" panose="020B0502040204020203" pitchFamily="34" charset="0"/>
                </a:rPr>
                <a:t> and click on</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the button </a:t>
              </a:r>
              <a:r>
                <a:rPr lang="en-US" sz="1100" b="1" kern="0">
                  <a:solidFill>
                    <a:srgbClr val="000000"/>
                  </a:solidFill>
                  <a:cs typeface="Segoe UI Light" panose="020B0502040204020203" pitchFamily="34" charset="0"/>
                </a:rPr>
                <a:t>‘Crop’</a:t>
              </a:r>
              <a:r>
                <a:rPr lang="en-US" sz="1100" kern="0">
                  <a:solidFill>
                    <a:srgbClr val="000000"/>
                  </a:solidFill>
                  <a:cs typeface="Segoe UI Light" panose="020B0502040204020203" pitchFamily="34" charset="0"/>
                </a:rPr>
                <a: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Scale the video with the spheres and scale the video frame with the corners.</a:t>
              </a:r>
              <a:endParaRPr lang="en-US" sz="1100" b="1" kern="0">
                <a:solidFill>
                  <a:srgbClr val="000000"/>
                </a:solidFill>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a:solidFill>
                      <a:srgbClr val="000000"/>
                    </a:solidFill>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37683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US"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Text Levels</a:t>
            </a:r>
          </a:p>
          <a:p>
            <a:pPr algn="ctr">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Images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Charts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Tables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Videos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a:solidFill>
                      <a:srgbClr val="FFFFFF"/>
                    </a:solidFill>
                    <a:latin typeface="Oswald" panose="02000503000000000000" pitchFamily="2" charset="0"/>
                  </a:rPr>
                  <a:t>Open this slide in the slideshow and click on the preferred YouTube-link</a:t>
                </a:r>
                <a:endParaRPr lang="en-US" sz="1000">
                  <a:solidFill>
                    <a:srgbClr val="FFFFFF"/>
                  </a:solidFill>
                  <a:latin typeface="Oswald" panose="02000503000000000000" pitchFamily="2" charset="0"/>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Clr>
                <a:srgbClr val="008C83"/>
              </a:buClr>
              <a:buFont typeface="Courier New" panose="02070309020205020404" pitchFamily="49" charset="0"/>
              <a:buNone/>
            </a:pPr>
            <a:endParaRPr lang="en-US">
              <a:solidFill>
                <a:srgbClr val="FFFFFF"/>
              </a:solidFill>
            </a:endParaRPr>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GB" sz="1200" dirty="0">
                <a:solidFill>
                  <a:srgbClr val="008C83"/>
                </a:solidFill>
              </a:rPr>
              <a:t>you can find instructions on the left and right hand side of the slide</a:t>
            </a:r>
            <a:endParaRPr lang="en-US" sz="1200" dirty="0">
              <a:solidFill>
                <a:srgbClr val="0096A5"/>
              </a:solidFill>
              <a:latin typeface="Oswald" panose="02000503000000000000" pitchFamily="2" charset="0"/>
            </a:endParaRPr>
          </a:p>
        </p:txBody>
      </p:sp>
    </p:spTree>
    <p:extLst>
      <p:ext uri="{BB962C8B-B14F-4D97-AF65-F5344CB8AC3E}">
        <p14:creationId xmlns:p14="http://schemas.microsoft.com/office/powerpoint/2010/main" val="157862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2465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rgbClr val="FFFFFF"/>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r>
              <a:rPr lang="en-GB" sz="6349" b="1" dirty="0">
                <a:solidFill>
                  <a:srgbClr val="FFFFFF"/>
                </a:solidFill>
              </a:rPr>
              <a:t>Thank you</a:t>
            </a:r>
          </a:p>
        </p:txBody>
      </p:sp>
    </p:spTree>
    <p:extLst>
      <p:ext uri="{BB962C8B-B14F-4D97-AF65-F5344CB8AC3E}">
        <p14:creationId xmlns:p14="http://schemas.microsoft.com/office/powerpoint/2010/main" val="224999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image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image.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miniature slide on the left side of the screen and choose </a:t>
                </a:r>
                <a:r>
                  <a:rPr lang="en-US" sz="1100" b="1" kern="0">
                    <a:solidFill>
                      <a:srgbClr val="000000"/>
                    </a:solidFill>
                    <a:cs typeface="Segoe UI Light" panose="020B0502040204020203" pitchFamily="34" charset="0"/>
                  </a:rPr>
                  <a:t>´Reset slide´</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a:solidFill>
                        <a:srgbClr val="000000"/>
                      </a:solidFill>
                    </a:endParaRPr>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dirty="0">
                      <a:solidFill>
                        <a:srgbClr val="000000"/>
                      </a:solidFill>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244435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FFFFFF"/>
                </a:solidFill>
              </a:rPr>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1971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640476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109"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3139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4880763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133"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24796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2064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6744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6037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1172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defTabSz="1217512">
                  <a:lnSpc>
                    <a:spcPct val="90000"/>
                  </a:lnSpc>
                  <a:spcBef>
                    <a:spcPts val="600"/>
                  </a:spcBef>
                  <a:spcAft>
                    <a:spcPts val="600"/>
                  </a:spcAft>
                </a:pPr>
                <a:r>
                  <a:rPr lang="en-US" sz="800">
                    <a:solidFill>
                      <a:srgbClr val="000000"/>
                    </a:solidFill>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a:solidFill>
                      <a:srgbClr val="000000"/>
                    </a:solidFill>
                    <a:cs typeface="Segoe UI Light" panose="020B0502040204020203" pitchFamily="34" charset="0"/>
                  </a:rPr>
                  <a:t>Want to know more?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Go to the slide named </a:t>
                </a:r>
                <a:r>
                  <a:rPr lang="en-US" sz="1100" b="1" kern="0">
                    <a:solidFill>
                      <a:srgbClr val="000000"/>
                    </a:solidFill>
                    <a:cs typeface="Segoe UI Light" panose="020B0502040204020203" pitchFamily="34" charset="0"/>
                  </a:rPr>
                  <a:t>‘Instruction slide: YouTube links’</a:t>
                </a:r>
                <a:r>
                  <a:rPr lang="en-US" sz="1100" kern="0">
                    <a:solidFill>
                      <a:srgbClr val="000000"/>
                    </a:solidFill>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image.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image</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Click with the right mouse button on the image and choose </a:t>
              </a:r>
              <a:r>
                <a:rPr lang="en-US" sz="1100" b="1" kern="0">
                  <a:solidFill>
                    <a:srgbClr val="000000"/>
                  </a:solidFill>
                  <a:cs typeface="Segoe UI Light" panose="020B0502040204020203" pitchFamily="34" charset="0"/>
                </a:rPr>
                <a:t>´Send to back´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46613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52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27976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a:defRPr/>
              </a:pPr>
              <a:r>
                <a:rPr lang="en-US" sz="1100" kern="0">
                  <a:solidFill>
                    <a:srgbClr val="000000"/>
                  </a:solidFill>
                  <a:cs typeface="Segoe UI Light" panose="020B0502040204020203" pitchFamily="34" charset="0"/>
                </a:rPr>
                <a:t>Select the chart, click with the right mouse button and choose </a:t>
              </a:r>
              <a:r>
                <a:rPr lang="en-US" sz="1100" b="1" kern="0">
                  <a:solidFill>
                    <a:srgbClr val="000000"/>
                  </a:solidFill>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defTabSz="1217512">
                  <a:lnSpc>
                    <a:spcPct val="90000"/>
                  </a:lnSpc>
                  <a:spcBef>
                    <a:spcPts val="600"/>
                  </a:spcBef>
                  <a:spcAft>
                    <a:spcPts val="600"/>
                  </a:spcAft>
                </a:pPr>
                <a:r>
                  <a:rPr lang="en-US" sz="900">
                    <a:solidFill>
                      <a:srgbClr val="000000"/>
                    </a:solidFill>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555555"/>
                    </a:solidFill>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chart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chart.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chart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and click </a:t>
              </a:r>
              <a:r>
                <a:rPr lang="en-US" sz="1100" b="1" kern="0">
                  <a:solidFill>
                    <a:srgbClr val="000000"/>
                  </a:solidFill>
                  <a:cs typeface="Segoe UI Light" panose="020B0502040204020203" pitchFamily="34" charset="0"/>
                </a:rPr>
                <a:t>‘Insert’</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461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indent="-180975">
                <a:lnSpc>
                  <a:spcPct val="90000"/>
                </a:lnSpc>
                <a:spcBef>
                  <a:spcPts val="600"/>
                </a:spcBef>
                <a:spcAft>
                  <a:spcPts val="600"/>
                </a:spcAft>
                <a:buClr>
                  <a:srgbClr val="00A59B"/>
                </a:buClr>
                <a:buFont typeface="+mj-lt"/>
                <a:buAutoNum type="arabicPeriod"/>
                <a:defRPr/>
              </a:pPr>
              <a:r>
                <a:rPr lang="en-US" sz="1100" kern="0" dirty="0">
                  <a:solidFill>
                    <a:srgbClr val="000000"/>
                  </a:solidFill>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indent="-179388">
                <a:lnSpc>
                  <a:spcPct val="90000"/>
                </a:lnSpc>
                <a:spcBef>
                  <a:spcPts val="600"/>
                </a:spcBef>
                <a:spcAft>
                  <a:spcPts val="600"/>
                </a:spcAft>
                <a:buClr>
                  <a:srgbClr val="FF8C2D"/>
                </a:buClr>
                <a:buFont typeface="+mj-lt"/>
                <a:buAutoNum type="alphaLcPeriod"/>
                <a:defRPr/>
              </a:pPr>
              <a:r>
                <a:rPr lang="en-US" sz="1100" kern="0" dirty="0">
                  <a:solidFill>
                    <a:srgbClr val="000000"/>
                  </a:solidFill>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i="1" kern="0" dirty="0">
                  <a:solidFill>
                    <a:srgbClr val="000000"/>
                  </a:solidFill>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dirty="0">
                    <a:solidFill>
                      <a:srgbClr val="C00000"/>
                    </a:solidFill>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a:solidFill>
                      <a:srgbClr val="FF0000"/>
                    </a:solidFill>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indent="-171450">
                <a:lnSpc>
                  <a:spcPct val="90000"/>
                </a:lnSpc>
                <a:spcBef>
                  <a:spcPts val="600"/>
                </a:spcBef>
                <a:spcAft>
                  <a:spcPts val="600"/>
                </a:spcAft>
                <a:buClr>
                  <a:srgbClr val="00A59B"/>
                </a:buClr>
                <a:buFont typeface="Wingdings" panose="05000000000000000000" pitchFamily="2" charset="2"/>
                <a:buChar char="§"/>
                <a:defRPr/>
              </a:pPr>
              <a:r>
                <a:rPr lang="en-US" sz="1100" kern="0" dirty="0">
                  <a:solidFill>
                    <a:srgbClr val="000000"/>
                  </a:solidFill>
                  <a:cs typeface="Segoe UI Light" panose="020B0502040204020203" pitchFamily="34" charset="0"/>
                </a:rPr>
                <a:t>1</a:t>
              </a:r>
              <a:r>
                <a:rPr lang="en-US" sz="1100" kern="0" baseline="30000" dirty="0">
                  <a:solidFill>
                    <a:srgbClr val="000000"/>
                  </a:solidFill>
                  <a:cs typeface="Segoe UI Light" panose="020B0502040204020203" pitchFamily="34" charset="0"/>
                </a:rPr>
                <a:t>st</a:t>
              </a:r>
              <a:r>
                <a:rPr lang="en-US" sz="1100" kern="0" dirty="0">
                  <a:solidFill>
                    <a:srgbClr val="000000"/>
                  </a:solidFill>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indent="-180975">
                <a:lnSpc>
                  <a:spcPct val="90000"/>
                </a:lnSpc>
                <a:spcBef>
                  <a:spcPts val="600"/>
                </a:spcBef>
                <a:spcAft>
                  <a:spcPts val="600"/>
                </a:spcAft>
                <a:buClr>
                  <a:srgbClr val="555555"/>
                </a:buClr>
                <a:buFont typeface="Wingdings" panose="05000000000000000000" pitchFamily="2" charset="2"/>
                <a:buChar char="§"/>
                <a:defRPr/>
              </a:pPr>
              <a:r>
                <a:rPr lang="en-US" sz="1100" kern="0" dirty="0">
                  <a:solidFill>
                    <a:srgbClr val="000000"/>
                  </a:solidFill>
                  <a:cs typeface="Segoe UI Light" panose="020B0502040204020203" pitchFamily="34" charset="0"/>
                </a:rPr>
                <a:t>2</a:t>
              </a:r>
              <a:r>
                <a:rPr lang="en-US" sz="1100" kern="0" baseline="30000" dirty="0">
                  <a:solidFill>
                    <a:srgbClr val="000000"/>
                  </a:solidFill>
                  <a:cs typeface="Segoe UI Light" panose="020B0502040204020203" pitchFamily="34" charset="0"/>
                </a:rPr>
                <a:t>nd</a:t>
              </a:r>
              <a:r>
                <a:rPr lang="en-US" sz="1100" kern="0" dirty="0">
                  <a:solidFill>
                    <a:srgbClr val="000000"/>
                  </a:solidFill>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indent="-180975">
                <a:lnSpc>
                  <a:spcPct val="90000"/>
                </a:lnSpc>
                <a:spcBef>
                  <a:spcPts val="600"/>
                </a:spcBef>
                <a:spcAft>
                  <a:spcPts val="600"/>
                </a:spcAft>
                <a:buClr>
                  <a:srgbClr val="FF8C2D"/>
                </a:buClr>
                <a:buFont typeface="Wingdings" panose="05000000000000000000" pitchFamily="2" charset="2"/>
                <a:buChar char="§"/>
                <a:defRPr/>
              </a:pPr>
              <a:r>
                <a:rPr lang="en-US" sz="1100" kern="0" dirty="0">
                  <a:solidFill>
                    <a:srgbClr val="000000"/>
                  </a:solidFill>
                  <a:cs typeface="Segoe UI Light" panose="020B0502040204020203" pitchFamily="34" charset="0"/>
                </a:rPr>
                <a:t>3</a:t>
              </a:r>
              <a:r>
                <a:rPr lang="en-US" sz="1100" kern="0" baseline="30000" dirty="0">
                  <a:solidFill>
                    <a:srgbClr val="000000"/>
                  </a:solidFill>
                  <a:cs typeface="Segoe UI Light" panose="020B0502040204020203" pitchFamily="34" charset="0"/>
                </a:rPr>
                <a:t>rd</a:t>
              </a:r>
              <a:r>
                <a:rPr lang="en-US" sz="1100" kern="0" dirty="0">
                  <a:solidFill>
                    <a:srgbClr val="000000"/>
                  </a:solidFill>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0000"/>
                  </a:solidFill>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use the </a:t>
              </a:r>
              <a:r>
                <a:rPr lang="en-US" sz="1100" b="1" kern="0" dirty="0">
                  <a:solidFill>
                    <a:srgbClr val="000000"/>
                  </a:solidFill>
                  <a:cs typeface="Segoe UI Light" panose="020B0502040204020203" pitchFamily="34" charset="0"/>
                </a:rPr>
                <a:t>list level-buttons</a:t>
              </a:r>
              <a:r>
                <a:rPr lang="en-US" sz="1100" kern="0" dirty="0">
                  <a:solidFill>
                    <a:srgbClr val="000000"/>
                  </a:solidFill>
                  <a:cs typeface="Segoe UI Light" panose="020B0502040204020203" pitchFamily="34" charset="0"/>
                </a:rPr>
                <a:t>, as pictured above, to choose a text level.</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a:lnSpc>
                  <a:spcPct val="90000"/>
                </a:lnSpc>
                <a:spcBef>
                  <a:spcPts val="600"/>
                </a:spcBef>
                <a:spcAft>
                  <a:spcPts val="600"/>
                </a:spcAft>
                <a:defRPr/>
              </a:pPr>
              <a:r>
                <a:rPr lang="en-US" sz="1400" b="1" kern="0" dirty="0">
                  <a:solidFill>
                    <a:srgbClr val="00A59B"/>
                  </a:solidFill>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61480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18908934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157"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a:solidFill>
                    <a:srgbClr val="00A59B"/>
                  </a:solidFill>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If necessary, delete the existing table by hitting the </a:t>
              </a:r>
              <a:r>
                <a:rPr lang="en-US" sz="1100" b="1" kern="0" dirty="0">
                  <a:solidFill>
                    <a:srgbClr val="000000"/>
                  </a:solidFill>
                  <a:cs typeface="Segoe UI Light" panose="020B0502040204020203" pitchFamily="34" charset="0"/>
                </a:rPr>
                <a:t>‘Delete’-button</a:t>
              </a:r>
              <a:r>
                <a:rPr lang="en-US" sz="1100" kern="0" dirty="0">
                  <a:solidFill>
                    <a:srgbClr val="000000"/>
                  </a:solidFill>
                  <a:cs typeface="Segoe UI Light" panose="020B0502040204020203" pitchFamily="34" charset="0"/>
                </a:rPr>
                <a:t>. Click on the pictogram to insert a new table. </a:t>
              </a:r>
              <a:br>
                <a:rPr lang="en-US" sz="1100" kern="0" dirty="0">
                  <a:solidFill>
                    <a:srgbClr val="000000"/>
                  </a:solidFill>
                  <a:cs typeface="Segoe UI Light" panose="020B0502040204020203" pitchFamily="34" charset="0"/>
                </a:rPr>
              </a:br>
              <a:r>
                <a:rPr lang="en-US" sz="1100" i="1" kern="0" dirty="0">
                  <a:solidFill>
                    <a:srgbClr val="000000"/>
                  </a:solidFill>
                  <a:cs typeface="Segoe UI Light" panose="020B0502040204020203" pitchFamily="34" charset="0"/>
                </a:rPr>
                <a:t>(see example below).</a:t>
              </a:r>
              <a:endParaRPr lang="en-US" sz="1100" kern="0" dirty="0">
                <a:solidFill>
                  <a:srgbClr val="000000"/>
                </a:solidFill>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Select the preferred number of rows and columns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43071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SmartArt object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SmartArt object. </a:t>
              </a: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On the left side of the window, select the preferred type. Then click on the preferred object and click </a:t>
              </a:r>
              <a:r>
                <a:rPr lang="en-US" sz="1100" b="1" kern="0">
                  <a:solidFill>
                    <a:srgbClr val="000000"/>
                  </a:solidFill>
                  <a:cs typeface="Segoe UI Light" panose="020B0502040204020203" pitchFamily="34" charset="0"/>
                </a:rPr>
                <a:t>‘OK’</a:t>
              </a:r>
              <a:r>
                <a:rPr lang="en-US" sz="1100" kern="0">
                  <a:solidFill>
                    <a:srgbClr val="000000"/>
                  </a:solidFill>
                  <a:cs typeface="Segoe UI Light" panose="020B0502040204020203" pitchFamily="34" charset="0"/>
                </a:rPr>
                <a:t>.</a:t>
              </a:r>
              <a:endParaRPr lang="en-US" sz="1100" b="1" kern="0">
                <a:solidFill>
                  <a:srgbClr val="000000"/>
                </a:solidFill>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‘SmartArt Tools - Format’</a:t>
              </a:r>
              <a:r>
                <a:rPr lang="en-US" sz="1100" kern="0" dirty="0">
                  <a:solidFill>
                    <a:srgbClr val="000000"/>
                  </a:solidFill>
                  <a:cs typeface="Segoe UI Light" panose="020B0502040204020203" pitchFamily="34" charset="0"/>
                </a:rPr>
                <a:t> you can edit shape fills and line colors.</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Under the tab </a:t>
              </a:r>
              <a:r>
                <a:rPr lang="en-US" sz="1100" b="1" kern="0" dirty="0">
                  <a:solidFill>
                    <a:srgbClr val="000000"/>
                  </a:solidFill>
                  <a:cs typeface="Segoe UI Light" panose="020B0502040204020203" pitchFamily="34" charset="0"/>
                </a:rPr>
                <a:t>‘Home’</a:t>
              </a:r>
              <a:r>
                <a:rPr lang="en-US" sz="1100" kern="0" dirty="0">
                  <a:solidFill>
                    <a:srgbClr val="000000"/>
                  </a:solidFill>
                  <a:cs typeface="Segoe UI Light" panose="020B0502040204020203" pitchFamily="34" charset="0"/>
                </a:rPr>
                <a:t> you can find numerous settings for text lay-out.</a:t>
              </a:r>
              <a:endParaRPr lang="en-US" sz="1100" b="1" kern="0" dirty="0">
                <a:solidFill>
                  <a:srgbClr val="000000"/>
                </a:solidFill>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76483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solidFill>
                  <a:srgbClr val="008C83"/>
                </a:solidFill>
              </a:rPr>
              <a:pPr/>
              <a:t>‹#›</a:t>
            </a:fld>
            <a:endParaRPr lang="nl-NL">
              <a:solidFill>
                <a:srgbClr val="008C83"/>
              </a:solidFill>
            </a:endParaRP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spc="50" dirty="0">
                <a:solidFill>
                  <a:srgbClr val="FFFFFF"/>
                </a:solidFill>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a:lnSpc>
                  <a:spcPct val="80000"/>
                </a:lnSpc>
                <a:defRPr/>
              </a:pPr>
              <a:r>
                <a:rPr lang="en-US" sz="1400" b="1" kern="0" cap="all" dirty="0">
                  <a:solidFill>
                    <a:srgbClr val="00A59B"/>
                  </a:solidFill>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If necessary, delete the existing image/video by hitting the </a:t>
              </a:r>
              <a:r>
                <a:rPr lang="en-US" sz="1100" b="1" kern="0">
                  <a:solidFill>
                    <a:srgbClr val="000000"/>
                  </a:solidFill>
                  <a:cs typeface="Segoe UI Light" panose="020B0502040204020203" pitchFamily="34" charset="0"/>
                </a:rPr>
                <a:t>‘Delete’-button</a:t>
              </a:r>
              <a:r>
                <a:rPr lang="en-US" sz="1100" kern="0">
                  <a:solidFill>
                    <a:srgbClr val="000000"/>
                  </a:solidFill>
                  <a:cs typeface="Segoe UI Light" panose="020B0502040204020203" pitchFamily="34" charset="0"/>
                </a:rPr>
                <a:t>. Click on the pictogram to insert a new video. </a:t>
              </a:r>
              <a:br>
                <a:rPr lang="en-US" sz="1100" kern="0">
                  <a:solidFill>
                    <a:srgbClr val="000000"/>
                  </a:solidFill>
                  <a:cs typeface="Segoe UI Light" panose="020B0502040204020203" pitchFamily="34" charset="0"/>
                </a:rPr>
              </a:br>
              <a:r>
                <a:rPr lang="en-US" sz="1100" i="1" kern="0">
                  <a:solidFill>
                    <a:srgbClr val="000000"/>
                  </a:solidFill>
                  <a:cs typeface="Segoe UI Light" panose="020B0502040204020203" pitchFamily="34" charset="0"/>
                </a:rPr>
                <a:t>(see example below).</a:t>
              </a:r>
              <a:endParaRPr lang="en-US" sz="1100" kern="0">
                <a:solidFill>
                  <a:srgbClr val="000000"/>
                </a:solidFill>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srgbClr val="000000"/>
                    </a:solidFill>
                  </a:endParaRPr>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defRPr/>
                  </a:pPr>
                  <a:r>
                    <a:rPr lang="en-US" sz="1100" kern="0" dirty="0">
                      <a:solidFill>
                        <a:srgbClr val="000000"/>
                      </a:solidFill>
                      <a:cs typeface="Segoe UI Light" panose="020B0502040204020203" pitchFamily="34" charset="0"/>
                    </a:rPr>
                    <a:t>Want to know more?</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Go to the slide named </a:t>
                  </a:r>
                  <a:r>
                    <a:rPr lang="en-US" sz="1100" b="1" kern="0" dirty="0">
                      <a:solidFill>
                        <a:srgbClr val="000000"/>
                      </a:solidFill>
                      <a:cs typeface="Segoe UI Light" panose="020B0502040204020203" pitchFamily="34" charset="0"/>
                    </a:rPr>
                    <a:t>‘Instruction slide: YouTube links’</a:t>
                  </a:r>
                  <a:r>
                    <a:rPr lang="en-US" sz="1100" kern="0" dirty="0">
                      <a:solidFill>
                        <a:srgbClr val="000000"/>
                      </a:solidFill>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dirty="0">
                  <a:solidFill>
                    <a:srgbClr val="000000"/>
                  </a:solidFill>
                  <a:cs typeface="Segoe UI Light" panose="020B0502040204020203" pitchFamily="34" charset="0"/>
                </a:rPr>
                <a:t>Select the preferred video</a:t>
              </a:r>
              <a:br>
                <a:rPr lang="en-US" sz="1100" kern="0" dirty="0">
                  <a:solidFill>
                    <a:srgbClr val="000000"/>
                  </a:solidFill>
                  <a:cs typeface="Segoe UI Light" panose="020B0502040204020203" pitchFamily="34" charset="0"/>
                </a:rPr>
              </a:br>
              <a:r>
                <a:rPr lang="en-US" sz="1100" kern="0" dirty="0">
                  <a:solidFill>
                    <a:srgbClr val="000000"/>
                  </a:solidFill>
                  <a:cs typeface="Segoe UI Light" panose="020B0502040204020203" pitchFamily="34" charset="0"/>
                </a:rPr>
                <a:t>and click </a:t>
              </a:r>
              <a:r>
                <a:rPr lang="en-US" sz="1100" b="1" kern="0" dirty="0">
                  <a:solidFill>
                    <a:srgbClr val="000000"/>
                  </a:solidFill>
                  <a:cs typeface="Segoe UI Light" panose="020B0502040204020203" pitchFamily="34" charset="0"/>
                </a:rPr>
                <a:t>‘Insert’</a:t>
              </a:r>
              <a:r>
                <a:rPr lang="en-US" sz="1100" kern="0" dirty="0">
                  <a:solidFill>
                    <a:srgbClr val="000000"/>
                  </a:solidFill>
                  <a:cs typeface="Segoe UI Light" panose="020B0502040204020203" pitchFamily="34" charset="0"/>
                </a:rPr>
                <a:t>.</a:t>
              </a:r>
              <a:endParaRPr lang="en-US" sz="1100" b="1" kern="0" dirty="0">
                <a:solidFill>
                  <a:srgbClr val="000000"/>
                </a:solidFill>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r>
                  <a:rPr lang="en-US" sz="800">
                    <a:solidFill>
                      <a:srgbClr val="000000"/>
                    </a:solidFill>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algn="ctr">
                <a:defRPr/>
              </a:pPr>
              <a:r>
                <a:rPr lang="en-US" sz="1100" kern="0">
                  <a:solidFill>
                    <a:srgbClr val="FFFFFF"/>
                  </a:solidFill>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a:lnSpc>
                  <a:spcPct val="90000"/>
                </a:lnSpc>
                <a:spcBef>
                  <a:spcPts val="600"/>
                </a:spcBef>
                <a:spcAft>
                  <a:spcPts val="600"/>
                </a:spcAft>
                <a:buClr>
                  <a:srgbClr val="00A59B"/>
                </a:buClr>
                <a:buFont typeface="Arial" panose="020B0604020202020204" pitchFamily="34" charset="0"/>
                <a:buNone/>
                <a:defRPr/>
              </a:pPr>
              <a:r>
                <a:rPr lang="en-US" sz="1100" kern="0">
                  <a:solidFill>
                    <a:srgbClr val="000000"/>
                  </a:solidFill>
                  <a:cs typeface="Segoe UI Light" panose="020B0502040204020203" pitchFamily="34" charset="0"/>
                </a:rPr>
                <a:t>To scale or drag the video, go to the tab </a:t>
              </a:r>
              <a:r>
                <a:rPr lang="en-US" sz="1100" b="1" kern="0">
                  <a:solidFill>
                    <a:srgbClr val="000000"/>
                  </a:solidFill>
                  <a:cs typeface="Segoe UI Light" panose="020B0502040204020203" pitchFamily="34" charset="0"/>
                </a:rPr>
                <a:t>‘Video Tools - Format’</a:t>
              </a:r>
              <a:r>
                <a:rPr lang="en-US" sz="1100" kern="0">
                  <a:solidFill>
                    <a:srgbClr val="000000"/>
                  </a:solidFill>
                  <a:cs typeface="Segoe UI Light" panose="020B0502040204020203" pitchFamily="34" charset="0"/>
                </a:rPr>
                <a:t> and click on</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the button </a:t>
              </a:r>
              <a:r>
                <a:rPr lang="en-US" sz="1100" b="1" kern="0">
                  <a:solidFill>
                    <a:srgbClr val="000000"/>
                  </a:solidFill>
                  <a:cs typeface="Segoe UI Light" panose="020B0502040204020203" pitchFamily="34" charset="0"/>
                </a:rPr>
                <a:t>‘Crop’</a:t>
              </a:r>
              <a:r>
                <a:rPr lang="en-US" sz="1100" kern="0">
                  <a:solidFill>
                    <a:srgbClr val="000000"/>
                  </a:solidFill>
                  <a:cs typeface="Segoe UI Light" panose="020B0502040204020203" pitchFamily="34" charset="0"/>
                </a:rPr>
                <a:t>.</a:t>
              </a:r>
              <a:br>
                <a:rPr lang="en-US" sz="1100" kern="0">
                  <a:solidFill>
                    <a:srgbClr val="000000"/>
                  </a:solidFill>
                  <a:cs typeface="Segoe UI Light" panose="020B0502040204020203" pitchFamily="34" charset="0"/>
                </a:rPr>
              </a:br>
              <a:r>
                <a:rPr lang="en-US" sz="1100" kern="0">
                  <a:solidFill>
                    <a:srgbClr val="000000"/>
                  </a:solidFill>
                  <a:cs typeface="Segoe UI Light" panose="020B0502040204020203" pitchFamily="34" charset="0"/>
                </a:rPr>
                <a:t>Scale the video with the spheres and scale the video frame with the corners.</a:t>
              </a:r>
              <a:endParaRPr lang="en-US" sz="1100" b="1" kern="0">
                <a:solidFill>
                  <a:srgbClr val="000000"/>
                </a:solidFill>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a:solidFill>
                      <a:srgbClr val="000000"/>
                    </a:solidFill>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3421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US"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Text Levels</a:t>
            </a:r>
          </a:p>
          <a:p>
            <a:pPr algn="ctr">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Images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Charts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Tables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dirty="0">
              <a:solidFill>
                <a:srgbClr val="555555"/>
              </a:solidFill>
            </a:endParaRPr>
          </a:p>
          <a:p>
            <a:pPr algn="ctr" defTabSz="1217512">
              <a:spcBef>
                <a:spcPts val="600"/>
              </a:spcBef>
              <a:spcAft>
                <a:spcPts val="600"/>
              </a:spcAft>
            </a:pPr>
            <a:r>
              <a:rPr lang="en-US" sz="1200" dirty="0">
                <a:solidFill>
                  <a:srgbClr val="0096A5"/>
                </a:solidFill>
                <a:latin typeface="Oswald" panose="02000503000000000000" pitchFamily="2" charset="0"/>
              </a:rPr>
              <a:t>Instruction:</a:t>
            </a:r>
            <a:r>
              <a:rPr lang="en-US" sz="1200" dirty="0">
                <a:solidFill>
                  <a:srgbClr val="555555"/>
                </a:solidFill>
                <a:latin typeface="Oswald" panose="02000503000000000000" pitchFamily="2" charset="0"/>
              </a:rPr>
              <a:t/>
            </a:r>
            <a:br>
              <a:rPr lang="en-US" sz="1200" dirty="0">
                <a:solidFill>
                  <a:srgbClr val="555555"/>
                </a:solidFill>
                <a:latin typeface="Oswald" panose="02000503000000000000" pitchFamily="2" charset="0"/>
              </a:rPr>
            </a:br>
            <a:r>
              <a:rPr lang="en-US" sz="1200" dirty="0">
                <a:solidFill>
                  <a:srgbClr val="555555"/>
                </a:solidFill>
                <a:latin typeface="Oswald" panose="02000503000000000000" pitchFamily="2" charset="0"/>
              </a:rPr>
              <a:t>Working with </a:t>
            </a:r>
            <a:r>
              <a:rPr lang="en-US" sz="1200" dirty="0">
                <a:solidFill>
                  <a:srgbClr val="44546A"/>
                </a:solidFill>
                <a:latin typeface="Oswald" panose="02000503000000000000" pitchFamily="2" charset="0"/>
              </a:rPr>
              <a:t>Videos</a:t>
            </a:r>
          </a:p>
          <a:p>
            <a:pPr algn="ctr" defTabSz="1217512">
              <a:spcBef>
                <a:spcPts val="600"/>
              </a:spcBef>
              <a:spcAft>
                <a:spcPts val="600"/>
              </a:spcAft>
            </a:pPr>
            <a:r>
              <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a:solidFill>
                      <a:srgbClr val="FFFFFF"/>
                    </a:solidFill>
                    <a:latin typeface="Oswald" panose="02000503000000000000" pitchFamily="2" charset="0"/>
                  </a:rPr>
                  <a:t>Open this slide in the slideshow and click on the preferred YouTube-link</a:t>
                </a:r>
                <a:endParaRPr lang="en-US" sz="1000">
                  <a:solidFill>
                    <a:srgbClr val="FFFFFF"/>
                  </a:solidFill>
                  <a:latin typeface="Oswald" panose="02000503000000000000" pitchFamily="2" charset="0"/>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Clr>
                <a:srgbClr val="008C83"/>
              </a:buClr>
              <a:buFont typeface="Courier New" panose="02070309020205020404" pitchFamily="49" charset="0"/>
              <a:buNone/>
            </a:pPr>
            <a:endParaRPr lang="en-US">
              <a:solidFill>
                <a:srgbClr val="FFFFFF"/>
              </a:solidFill>
            </a:endParaRPr>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endParaRPr lang="en-US" sz="1000" b="1">
                <a:solidFill>
                  <a:srgbClr val="000000"/>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lnSpc>
                  <a:spcPct val="90000"/>
                </a:lnSpc>
                <a:spcBef>
                  <a:spcPts val="600"/>
                </a:spcBef>
                <a:spcAft>
                  <a:spcPts val="600"/>
                </a:spcAft>
              </a:pPr>
              <a:endParaRPr lang="en-US" sz="800">
                <a:solidFill>
                  <a:srgbClr val="000000"/>
                </a:solidFill>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en-GB" sz="1200" dirty="0">
                <a:solidFill>
                  <a:srgbClr val="008C83"/>
                </a:solidFill>
              </a:rPr>
              <a:t>you can find instructions on the left and right hand side of the slide</a:t>
            </a:r>
            <a:endParaRPr lang="en-US" sz="1200" dirty="0">
              <a:solidFill>
                <a:srgbClr val="0096A5"/>
              </a:solidFill>
              <a:latin typeface="Oswald" panose="02000503000000000000" pitchFamily="2" charset="0"/>
            </a:endParaRPr>
          </a:p>
        </p:txBody>
      </p:sp>
    </p:spTree>
    <p:extLst>
      <p:ext uri="{BB962C8B-B14F-4D97-AF65-F5344CB8AC3E}">
        <p14:creationId xmlns:p14="http://schemas.microsoft.com/office/powerpoint/2010/main" val="247219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rgbClr val="FFFFFF"/>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r>
              <a:rPr lang="en-GB" sz="6349" b="1" dirty="0">
                <a:solidFill>
                  <a:srgbClr val="FFFFFF"/>
                </a:solidFill>
              </a:rPr>
              <a:t>Thank you</a:t>
            </a:r>
          </a:p>
        </p:txBody>
      </p:sp>
    </p:spTree>
    <p:extLst>
      <p:ext uri="{BB962C8B-B14F-4D97-AF65-F5344CB8AC3E}">
        <p14:creationId xmlns:p14="http://schemas.microsoft.com/office/powerpoint/2010/main" val="73078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0014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8825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943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1.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4.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1.pn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06992741"/>
      </p:ext>
    </p:extLst>
  </p:cSld>
  <p:clrMap bg1="lt1" tx1="dk1" bg2="lt2" tx2="dk2" accent1="accent1" accent2="accent2" accent3="accent3" accent4="accent4" accent5="accent5" accent6="accent6" hlink="hlink" folHlink="folHlink"/>
  <p:sldLayoutIdLst>
    <p:sldLayoutId id="2147483673" r:id="rId1"/>
    <p:sldLayoutId id="2147483687" r:id="rId2"/>
    <p:sldLayoutId id="2147483683" r:id="rId3"/>
    <p:sldLayoutId id="2147483686" r:id="rId4"/>
    <p:sldLayoutId id="2147483660" r:id="rId5"/>
    <p:sldLayoutId id="2147483661" r:id="rId6"/>
    <p:sldLayoutId id="2147483689" r:id="rId7"/>
    <p:sldLayoutId id="2147483662" r:id="rId8"/>
    <p:sldLayoutId id="2147483684" r:id="rId9"/>
    <p:sldLayoutId id="2147483665" r:id="rId10"/>
    <p:sldLayoutId id="2147483666" r:id="rId11"/>
    <p:sldLayoutId id="2147483667" r:id="rId12"/>
    <p:sldLayoutId id="2147483668" r:id="rId13"/>
    <p:sldLayoutId id="2147483669" r:id="rId14"/>
    <p:sldLayoutId id="2147483670" r:id="rId15"/>
    <p:sldLayoutId id="2147483676" r:id="rId16"/>
    <p:sldLayoutId id="214748370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dirty="0"/>
              <a:t>3th 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714F811A-9E0C-564B-8B13-170DB7E4F8C9}"/>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27008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solidFill>
                <a:srgbClr val="FFFFFF"/>
              </a:solidFill>
            </a:endParaRPr>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smtClean="0">
                <a:solidFill>
                  <a:srgbClr val="008C83"/>
                </a:solidFill>
              </a:rPr>
              <a:pPr/>
              <a:t>‹#›</a:t>
            </a:fld>
            <a:endParaRPr lang="en-GB" dirty="0">
              <a:solidFill>
                <a:srgbClr val="008C83"/>
              </a:solidFill>
            </a:endParaRPr>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2241456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solidFill>
                <a:srgbClr val="FFFFFF"/>
              </a:solidFill>
            </a:endParaRPr>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smtClean="0">
                <a:solidFill>
                  <a:srgbClr val="008C83"/>
                </a:solidFill>
              </a:rPr>
              <a:pPr/>
              <a:t>‹#›</a:t>
            </a:fld>
            <a:endParaRPr lang="en-GB" dirty="0">
              <a:solidFill>
                <a:srgbClr val="008C83"/>
              </a:solidFill>
            </a:endParaRPr>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2279117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ind01.safelinks.protection.outlook.com/ap/x-59584e83/?url=https://coltinternal.sharepoint.com/:x:/r/sites/isu/Quote%20to%20Bill%20Programme/Quote/DocCollaboration/Shared%20Documents/CPQ%20Asia/Requirements/Requirements/Proposal,%20Translations,%20Quote%20Download/CPQ%20Asia%20-%20Proposal%20Analysis%20%26%20Translations.xlsx?d%3Dw707406978d6149ba9fbb5d410f58e1a3%26csf%3D1%26e%3DNRAao3&amp;data=02|01|AC00433254@TechMahindra.com|ab90b563a93c45d6942808d7729a1cd5|edf442f5b9944c86a131b42b03a16c95|0|1|637103879687650360&amp;sdata=3zRPOX93iIzpf0jaxWXWbpEaM4QKr9pqCyV1B63L/bo%3D&amp;reserved=0"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hthoek 69">
            <a:extLst>
              <a:ext uri="{FF2B5EF4-FFF2-40B4-BE49-F238E27FC236}">
                <a16:creationId xmlns:a16="http://schemas.microsoft.com/office/drawing/2014/main" id="{529DDD94-DE2F-4AA8-88E1-1B4BB698131E}"/>
              </a:ext>
            </a:extLst>
          </p:cNvPr>
          <p:cNvSpPr/>
          <p:nvPr/>
        </p:nvSpPr>
        <p:spPr>
          <a:xfrm>
            <a:off x="0" y="0"/>
            <a:ext cx="12192000" cy="1151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71" name="Afbeelding 70">
            <a:extLst>
              <a:ext uri="{FF2B5EF4-FFF2-40B4-BE49-F238E27FC236}">
                <a16:creationId xmlns:a16="http://schemas.microsoft.com/office/drawing/2014/main" id="{E1CA85DC-4DEF-47F2-9E6D-EB718A85D90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72" name="Rechthoek 71">
            <a:extLst>
              <a:ext uri="{FF2B5EF4-FFF2-40B4-BE49-F238E27FC236}">
                <a16:creationId xmlns:a16="http://schemas.microsoft.com/office/drawing/2014/main" id="{32160439-F406-4D6E-8C00-6C6E651235AD}"/>
              </a:ext>
            </a:extLst>
          </p:cNvPr>
          <p:cNvSpPr/>
          <p:nvPr/>
        </p:nvSpPr>
        <p:spPr>
          <a:xfrm rot="10800000" flipV="1">
            <a:off x="0" y="-216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Tijdelijke aanduiding voor tekst 27">
            <a:extLst>
              <a:ext uri="{FF2B5EF4-FFF2-40B4-BE49-F238E27FC236}">
                <a16:creationId xmlns:a16="http://schemas.microsoft.com/office/drawing/2014/main" id="{45368125-8D6E-4328-929D-2ACE1A29C8DC}"/>
              </a:ext>
            </a:extLst>
          </p:cNvPr>
          <p:cNvSpPr>
            <a:spLocks noGrp="1"/>
          </p:cNvSpPr>
          <p:nvPr>
            <p:ph type="body" sz="quarter" idx="22"/>
          </p:nvPr>
        </p:nvSpPr>
        <p:spPr>
          <a:xfrm>
            <a:off x="0" y="1159174"/>
            <a:ext cx="8797839" cy="5698826"/>
          </a:xfrm>
        </p:spPr>
        <p:txBody>
          <a:bodyPr/>
          <a:lstStyle/>
          <a:p>
            <a:endParaRPr lang="en-GB" dirty="0">
              <a:noFill/>
            </a:endParaRPr>
          </a:p>
        </p:txBody>
      </p:sp>
      <p:sp>
        <p:nvSpPr>
          <p:cNvPr id="21" name="Titel 20">
            <a:extLst>
              <a:ext uri="{FF2B5EF4-FFF2-40B4-BE49-F238E27FC236}">
                <a16:creationId xmlns:a16="http://schemas.microsoft.com/office/drawing/2014/main" id="{B436DF22-24B8-475A-8692-C184ED83CA22}"/>
              </a:ext>
            </a:extLst>
          </p:cNvPr>
          <p:cNvSpPr>
            <a:spLocks noGrp="1"/>
          </p:cNvSpPr>
          <p:nvPr>
            <p:ph type="title"/>
          </p:nvPr>
        </p:nvSpPr>
        <p:spPr>
          <a:xfrm>
            <a:off x="662181" y="1951725"/>
            <a:ext cx="6844406" cy="1263618"/>
          </a:xfrm>
        </p:spPr>
        <p:txBody>
          <a:bodyPr/>
          <a:lstStyle/>
          <a:p>
            <a:r>
              <a:rPr lang="en-GB" dirty="0">
                <a:latin typeface="GothamBlack" charset="0"/>
              </a:rPr>
              <a:t>CPQ – </a:t>
            </a:r>
            <a:r>
              <a:rPr lang="en-GB" dirty="0" smtClean="0">
                <a:latin typeface="GothamBlack" charset="0"/>
              </a:rPr>
              <a:t>Asia Alignment</a:t>
            </a:r>
            <a:r>
              <a:rPr lang="en-GB" dirty="0">
                <a:latin typeface="GothamBlack" charset="0"/>
              </a:rPr>
              <a:t/>
            </a:r>
            <a:br>
              <a:rPr lang="en-GB" dirty="0">
                <a:latin typeface="GothamBlack" charset="0"/>
              </a:rPr>
            </a:br>
            <a:r>
              <a:rPr lang="en-GB" dirty="0">
                <a:latin typeface="GothamBlack" charset="0"/>
              </a:rPr>
              <a:t/>
            </a:r>
            <a:br>
              <a:rPr lang="en-GB" dirty="0">
                <a:latin typeface="GothamBlack" charset="0"/>
              </a:rPr>
            </a:br>
            <a:r>
              <a:rPr lang="en-GB" sz="2800" i="1" dirty="0">
                <a:latin typeface="GothamBlack" charset="0"/>
              </a:rPr>
              <a:t>Design and Mock Up</a:t>
            </a:r>
            <a:br>
              <a:rPr lang="en-GB" sz="2800" i="1" dirty="0">
                <a:latin typeface="GothamBlack" charset="0"/>
              </a:rPr>
            </a:br>
            <a:r>
              <a:rPr lang="en-GB" sz="2800" i="1" dirty="0" smtClean="0">
                <a:latin typeface="GothamBlack" charset="0"/>
              </a:rPr>
              <a:t>Nov </a:t>
            </a:r>
            <a:r>
              <a:rPr lang="en-GB" sz="2800" i="1" dirty="0">
                <a:latin typeface="GothamBlack" charset="0"/>
              </a:rPr>
              <a:t>‘19</a:t>
            </a:r>
            <a:endParaRPr lang="en-GB" dirty="0"/>
          </a:p>
        </p:txBody>
      </p:sp>
      <p:sp>
        <p:nvSpPr>
          <p:cNvPr id="29" name="Tijdelijke aanduiding voor tekst 28">
            <a:extLst>
              <a:ext uri="{FF2B5EF4-FFF2-40B4-BE49-F238E27FC236}">
                <a16:creationId xmlns:a16="http://schemas.microsoft.com/office/drawing/2014/main" id="{9268398B-03CD-446A-A535-ED5D1462F9D3}"/>
              </a:ext>
            </a:extLst>
          </p:cNvPr>
          <p:cNvSpPr>
            <a:spLocks noGrp="1"/>
          </p:cNvSpPr>
          <p:nvPr>
            <p:ph type="body" sz="quarter" idx="51"/>
          </p:nvPr>
        </p:nvSpPr>
        <p:spPr/>
        <p:txBody>
          <a:bodyPr/>
          <a:lstStyle/>
          <a:p>
            <a:endParaRPr lang="en-GB" dirty="0"/>
          </a:p>
        </p:txBody>
      </p:sp>
      <p:sp>
        <p:nvSpPr>
          <p:cNvPr id="3" name="Rechthoek 2">
            <a:extLst>
              <a:ext uri="{FF2B5EF4-FFF2-40B4-BE49-F238E27FC236}">
                <a16:creationId xmlns:a16="http://schemas.microsoft.com/office/drawing/2014/main" id="{0AFBD613-E4E9-4EE8-B1CB-1F6B50F72820}"/>
              </a:ext>
            </a:extLst>
          </p:cNvPr>
          <p:cNvSpPr/>
          <p:nvPr/>
        </p:nvSpPr>
        <p:spPr>
          <a:xfrm>
            <a:off x="10894100" y="71407"/>
            <a:ext cx="1287532"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82D2D"/>
                </a:solidFill>
                <a:effectLst/>
                <a:uLnTx/>
                <a:uFillTx/>
                <a:latin typeface="Arial"/>
                <a:ea typeface="+mn-ea"/>
                <a:cs typeface="+mn-cs"/>
              </a:rPr>
              <a:t>Colt confidential</a:t>
            </a:r>
          </a:p>
        </p:txBody>
      </p:sp>
    </p:spTree>
    <p:extLst>
      <p:ext uri="{BB962C8B-B14F-4D97-AF65-F5344CB8AC3E}">
        <p14:creationId xmlns:p14="http://schemas.microsoft.com/office/powerpoint/2010/main" val="70421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solidFill>
                  <a:srgbClr val="008C83"/>
                </a:solidFill>
              </a:rPr>
              <a:pPr/>
              <a:t>2</a:t>
            </a:fld>
            <a:endParaRPr lang="nl-NL">
              <a:solidFill>
                <a:srgbClr val="008C83"/>
              </a:solidFill>
            </a:endParaRPr>
          </a:p>
        </p:txBody>
      </p:sp>
      <p:sp>
        <p:nvSpPr>
          <p:cNvPr id="3" name="Title 2"/>
          <p:cNvSpPr>
            <a:spLocks noGrp="1"/>
          </p:cNvSpPr>
          <p:nvPr>
            <p:ph type="title"/>
          </p:nvPr>
        </p:nvSpPr>
        <p:spPr/>
        <p:txBody>
          <a:bodyPr/>
          <a:lstStyle/>
          <a:p>
            <a:r>
              <a:rPr lang="en-IN" sz="1600" dirty="0"/>
              <a:t>Document Release and Change Log Details</a:t>
            </a:r>
          </a:p>
        </p:txBody>
      </p:sp>
      <p:pic>
        <p:nvPicPr>
          <p:cNvPr id="4" name="Picture 3">
            <a:extLst>
              <a:ext uri="{FF2B5EF4-FFF2-40B4-BE49-F238E27FC236}">
                <a16:creationId xmlns:a16="http://schemas.microsoft.com/office/drawing/2014/main" id="{FBB64409-D290-CF41-BBB8-CE39251E04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graphicFrame>
        <p:nvGraphicFramePr>
          <p:cNvPr id="5" name="Group 3"/>
          <p:cNvGraphicFramePr>
            <a:graphicFrameLocks noGrp="1"/>
          </p:cNvGraphicFramePr>
          <p:nvPr>
            <p:extLst>
              <p:ext uri="{D42A27DB-BD31-4B8C-83A1-F6EECF244321}">
                <p14:modId xmlns:p14="http://schemas.microsoft.com/office/powerpoint/2010/main" val="2750186902"/>
              </p:ext>
            </p:extLst>
          </p:nvPr>
        </p:nvGraphicFramePr>
        <p:xfrm>
          <a:off x="381217" y="620204"/>
          <a:ext cx="11429562" cy="1951619"/>
        </p:xfrm>
        <a:graphic>
          <a:graphicData uri="http://schemas.openxmlformats.org/drawingml/2006/table">
            <a:tbl>
              <a:tblPr/>
              <a:tblGrid>
                <a:gridCol w="1632433">
                  <a:extLst>
                    <a:ext uri="{9D8B030D-6E8A-4147-A177-3AD203B41FA5}">
                      <a16:colId xmlns:a16="http://schemas.microsoft.com/office/drawing/2014/main" val="20000"/>
                    </a:ext>
                  </a:extLst>
                </a:gridCol>
                <a:gridCol w="9797129">
                  <a:extLst>
                    <a:ext uri="{9D8B030D-6E8A-4147-A177-3AD203B41FA5}">
                      <a16:colId xmlns:a16="http://schemas.microsoft.com/office/drawing/2014/main" val="20001"/>
                    </a:ext>
                  </a:extLst>
                </a:gridCol>
              </a:tblGrid>
              <a:tr h="344393">
                <a:tc gridSpan="2">
                  <a:txBody>
                    <a:bodyPr/>
                    <a:lstStyle/>
                    <a:p>
                      <a:pPr marL="0" marR="0" lvl="0" indent="0" algn="ctr"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200" b="1" i="0" u="none" strike="noStrike" cap="none" normalizeH="0" baseline="0" dirty="0" smtClean="0">
                          <a:ln>
                            <a:noFill/>
                          </a:ln>
                          <a:solidFill>
                            <a:schemeClr val="bg1"/>
                          </a:solidFill>
                          <a:effectLst/>
                          <a:latin typeface="+mj-lt"/>
                        </a:rPr>
                        <a:t>CPQ Asia</a:t>
                      </a:r>
                      <a:endParaRPr kumimoji="0" lang="en-US" sz="1200" b="1" i="0" u="none" strike="noStrike" cap="none" normalizeH="0" baseline="0" dirty="0">
                        <a:ln>
                          <a:noFill/>
                        </a:ln>
                        <a:solidFill>
                          <a:schemeClr val="bg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32358">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Version Number</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0" i="0" u="none" strike="noStrike" cap="none" normalizeH="0" baseline="0" dirty="0" smtClean="0">
                          <a:ln>
                            <a:noFill/>
                          </a:ln>
                          <a:solidFill>
                            <a:schemeClr val="tx1"/>
                          </a:solidFill>
                          <a:effectLst/>
                          <a:latin typeface="+mj-lt"/>
                        </a:rPr>
                        <a:t>0.2</a:t>
                      </a:r>
                      <a:endParaRPr kumimoji="0" lang="en-US" sz="1400" b="0" i="0" u="none" strike="noStrike" cap="none" normalizeH="0" baseline="0" dirty="0">
                        <a:ln>
                          <a:noFill/>
                        </a:ln>
                        <a:solidFill>
                          <a:schemeClr val="tx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560">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Date </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r>
                        <a:rPr lang="en-GB" sz="1400" baseline="0" dirty="0" smtClean="0">
                          <a:latin typeface="+mj-lt"/>
                        </a:rPr>
                        <a:t>27th Nov, </a:t>
                      </a:r>
                      <a:r>
                        <a:rPr lang="en-GB" sz="1400" baseline="0" dirty="0">
                          <a:latin typeface="+mj-lt"/>
                        </a:rPr>
                        <a:t>2019</a:t>
                      </a:r>
                      <a:endParaRPr lang="en-GB" sz="1400" dirty="0">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308">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Change log</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0"/>
                        </a:spcBef>
                        <a:spcAft>
                          <a:spcPct val="50000"/>
                        </a:spcAft>
                        <a:buClr>
                          <a:srgbClr val="739DC3"/>
                        </a:buClr>
                        <a:buSzTx/>
                        <a:buFont typeface="Wingdings" pitchFamily="2" charset="2"/>
                        <a:buAutoNum type="arabicPeriod"/>
                        <a:tabLst/>
                      </a:pPr>
                      <a:r>
                        <a:rPr kumimoji="0" lang="en-IN" sz="1400" b="1" i="0" u="none" strike="noStrike" cap="none" normalizeH="0" baseline="0" dirty="0" smtClean="0">
                          <a:ln>
                            <a:noFill/>
                          </a:ln>
                          <a:solidFill>
                            <a:schemeClr val="tx1"/>
                          </a:solidFill>
                          <a:effectLst/>
                          <a:latin typeface="+mj-lt"/>
                        </a:rPr>
                        <a:t>Proposal document </a:t>
                      </a:r>
                      <a:r>
                        <a:rPr kumimoji="0" lang="en-IN" sz="1400" b="1" i="0" u="none" strike="noStrike" cap="none" normalizeH="0" baseline="0" dirty="0" smtClean="0">
                          <a:ln>
                            <a:noFill/>
                          </a:ln>
                          <a:solidFill>
                            <a:schemeClr val="tx1"/>
                          </a:solidFill>
                          <a:effectLst/>
                          <a:latin typeface="+mj-lt"/>
                        </a:rPr>
                        <a:t>changes</a:t>
                      </a:r>
                      <a:endParaRPr kumimoji="0" lang="en-IN" sz="1400" b="1" i="0" u="none" strike="noStrike" cap="none" normalizeH="0" baseline="0" dirty="0" smtClean="0">
                        <a:ln>
                          <a:noFill/>
                        </a:ln>
                        <a:solidFill>
                          <a:schemeClr val="tx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1286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3</a:t>
            </a:fld>
            <a:endParaRPr lang="nl-NL"/>
          </a:p>
        </p:txBody>
      </p:sp>
      <p:sp>
        <p:nvSpPr>
          <p:cNvPr id="4" name="Title 3"/>
          <p:cNvSpPr>
            <a:spLocks noGrp="1"/>
          </p:cNvSpPr>
          <p:nvPr>
            <p:ph type="title"/>
          </p:nvPr>
        </p:nvSpPr>
        <p:spPr/>
        <p:txBody>
          <a:bodyPr/>
          <a:lstStyle/>
          <a:p>
            <a:r>
              <a:rPr lang="en-GB" dirty="0"/>
              <a:t>CPQ Asia </a:t>
            </a:r>
            <a:r>
              <a:rPr lang="en-GB" dirty="0" smtClean="0"/>
              <a:t>: Proposal Generation- Japanese language selection</a:t>
            </a:r>
            <a:endParaRPr lang="en-US" dirty="0"/>
          </a:p>
        </p:txBody>
      </p:sp>
      <p:sp>
        <p:nvSpPr>
          <p:cNvPr id="5" name="TextBox 4"/>
          <p:cNvSpPr txBox="1"/>
          <p:nvPr/>
        </p:nvSpPr>
        <p:spPr>
          <a:xfrm>
            <a:off x="704335" y="841630"/>
            <a:ext cx="10741345" cy="523220"/>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smtClean="0"/>
              <a:t>In Customer Signature tab, all users will be given Japanese language option to generate the proposal document.</a:t>
            </a:r>
          </a:p>
          <a:p>
            <a:pPr marL="285750" indent="-285750" algn="just">
              <a:buFont typeface="Arial" panose="020B0604020202020204" pitchFamily="34" charset="0"/>
              <a:buChar char="•"/>
            </a:pPr>
            <a:endParaRPr lang="en-IN" sz="1400" dirty="0"/>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3" y="1371600"/>
            <a:ext cx="102393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029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4</a:t>
            </a:fld>
            <a:endParaRPr lang="nl-NL"/>
          </a:p>
        </p:txBody>
      </p:sp>
      <p:sp>
        <p:nvSpPr>
          <p:cNvPr id="4" name="Title 3"/>
          <p:cNvSpPr>
            <a:spLocks noGrp="1"/>
          </p:cNvSpPr>
          <p:nvPr>
            <p:ph type="title"/>
          </p:nvPr>
        </p:nvSpPr>
        <p:spPr/>
        <p:txBody>
          <a:bodyPr/>
          <a:lstStyle/>
          <a:p>
            <a:r>
              <a:rPr lang="en-GB" dirty="0"/>
              <a:t>CPQ Asia </a:t>
            </a:r>
            <a:r>
              <a:rPr lang="en-GB" dirty="0" smtClean="0"/>
              <a:t>: Proposal Generation- Japanese account name and address fields</a:t>
            </a:r>
            <a:endParaRPr lang="en-US" dirty="0"/>
          </a:p>
        </p:txBody>
      </p:sp>
      <p:sp>
        <p:nvSpPr>
          <p:cNvPr id="5" name="TextBox 4"/>
          <p:cNvSpPr txBox="1"/>
          <p:nvPr/>
        </p:nvSpPr>
        <p:spPr>
          <a:xfrm>
            <a:off x="9304638" y="731790"/>
            <a:ext cx="2598241" cy="3970318"/>
          </a:xfrm>
          <a:prstGeom prst="rect">
            <a:avLst/>
          </a:prstGeom>
          <a:noFill/>
        </p:spPr>
        <p:txBody>
          <a:bodyPr wrap="square" rtlCol="0">
            <a:spAutoFit/>
          </a:bodyPr>
          <a:lstStyle/>
          <a:p>
            <a:pPr marL="285750" indent="-285750" algn="just">
              <a:buFont typeface="Arial" panose="020B0604020202020204" pitchFamily="34" charset="0"/>
              <a:buChar char="•"/>
            </a:pPr>
            <a:r>
              <a:rPr lang="en-IN" sz="1400" dirty="0" smtClean="0"/>
              <a:t>A new </a:t>
            </a:r>
            <a:r>
              <a:rPr lang="en-IN" sz="1400" dirty="0"/>
              <a:t>T</a:t>
            </a:r>
            <a:r>
              <a:rPr lang="en-IN" sz="1400" dirty="0" smtClean="0"/>
              <a:t>oggle button will appear asking user to include Japanese account and address fields.</a:t>
            </a:r>
          </a:p>
          <a:p>
            <a:pPr marL="285750" indent="-285750" algn="just">
              <a:buFont typeface="Arial" panose="020B0604020202020204" pitchFamily="34" charset="0"/>
              <a:buChar char="•"/>
            </a:pPr>
            <a:endParaRPr lang="en-IN" sz="1400" dirty="0"/>
          </a:p>
          <a:p>
            <a:pPr marL="285750" indent="-285750" algn="just">
              <a:buFont typeface="Arial" panose="020B0604020202020204" pitchFamily="34" charset="0"/>
              <a:buChar char="•"/>
            </a:pPr>
            <a:r>
              <a:rPr lang="en-IN" sz="1400" dirty="0" smtClean="0"/>
              <a:t>The addition of toggle button is a global change.</a:t>
            </a:r>
          </a:p>
          <a:p>
            <a:pPr algn="just"/>
            <a:endParaRPr lang="en-IN" sz="1400" dirty="0" smtClean="0"/>
          </a:p>
          <a:p>
            <a:pPr marL="285750" indent="-285750" algn="just">
              <a:buFont typeface="Arial" panose="020B0604020202020204" pitchFamily="34" charset="0"/>
              <a:buChar char="•"/>
            </a:pPr>
            <a:r>
              <a:rPr lang="en-IN" sz="1400" dirty="0" smtClean="0"/>
              <a:t>When toggle button is selected by the user, informational message will appear on the screen </a:t>
            </a:r>
            <a:r>
              <a:rPr lang="en-IN" sz="1400" i="1" dirty="0" smtClean="0"/>
              <a:t>“</a:t>
            </a:r>
            <a:r>
              <a:rPr lang="en-IN" sz="1400" b="1" i="1" dirty="0"/>
              <a:t>Please ensure that all the Asia account name and address fields are filled in </a:t>
            </a:r>
            <a:r>
              <a:rPr lang="en-IN" sz="1400" b="1" i="1"/>
              <a:t>Native </a:t>
            </a:r>
            <a:r>
              <a:rPr lang="en-IN" sz="1400" b="1" i="1" smtClean="0"/>
              <a:t>Language</a:t>
            </a:r>
            <a:r>
              <a:rPr lang="en-IN" sz="1400" b="1" i="1" smtClean="0"/>
              <a:t>”</a:t>
            </a:r>
            <a:endParaRPr lang="en-IN" sz="1400" b="1" i="1" dirty="0" smtClean="0"/>
          </a:p>
          <a:p>
            <a:pPr marL="285750" indent="-285750" algn="just">
              <a:buFont typeface="Arial" panose="020B0604020202020204" pitchFamily="34" charset="0"/>
              <a:buChar char="•"/>
            </a:pPr>
            <a:endParaRPr lang="en-IN" sz="1400"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08" y="856033"/>
            <a:ext cx="822007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3"/>
          <a:stretch>
            <a:fillRect/>
          </a:stretch>
        </p:blipFill>
        <p:spPr>
          <a:xfrm>
            <a:off x="465508" y="3040114"/>
            <a:ext cx="8267700" cy="2876550"/>
          </a:xfrm>
          <a:prstGeom prst="rect">
            <a:avLst/>
          </a:prstGeom>
        </p:spPr>
      </p:pic>
      <p:sp>
        <p:nvSpPr>
          <p:cNvPr id="7" name="TextBox 6"/>
          <p:cNvSpPr txBox="1"/>
          <p:nvPr/>
        </p:nvSpPr>
        <p:spPr>
          <a:xfrm>
            <a:off x="5579687" y="5636525"/>
            <a:ext cx="3439236" cy="507831"/>
          </a:xfrm>
          <a:prstGeom prst="rect">
            <a:avLst/>
          </a:prstGeom>
          <a:noFill/>
        </p:spPr>
        <p:txBody>
          <a:bodyPr wrap="square" rtlCol="0">
            <a:spAutoFit/>
          </a:bodyPr>
          <a:lstStyle/>
          <a:p>
            <a:r>
              <a:rPr lang="en-IN" sz="900" b="1" i="1" dirty="0">
                <a:solidFill>
                  <a:srgbClr val="0070C0"/>
                </a:solidFill>
              </a:rPr>
              <a:t>Please ensure that all the Asia account name and address fields are filled in Native Language </a:t>
            </a:r>
          </a:p>
          <a:p>
            <a:endParaRPr lang="en-US" sz="900" dirty="0">
              <a:solidFill>
                <a:srgbClr val="0070C0"/>
              </a:solidFill>
            </a:endParaRPr>
          </a:p>
        </p:txBody>
      </p:sp>
      <p:sp>
        <p:nvSpPr>
          <p:cNvPr id="8" name="Rectangle 7"/>
          <p:cNvSpPr/>
          <p:nvPr/>
        </p:nvSpPr>
        <p:spPr>
          <a:xfrm>
            <a:off x="5579687" y="5527343"/>
            <a:ext cx="3439236" cy="750627"/>
          </a:xfrm>
          <a:prstGeom prst="rect">
            <a:avLst/>
          </a:prstGeom>
          <a:solidFill>
            <a:schemeClr val="accent1">
              <a:alpha val="2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27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5</a:t>
            </a:fld>
            <a:endParaRPr lang="nl-NL"/>
          </a:p>
        </p:txBody>
      </p:sp>
      <p:sp>
        <p:nvSpPr>
          <p:cNvPr id="4" name="Title 3"/>
          <p:cNvSpPr>
            <a:spLocks noGrp="1"/>
          </p:cNvSpPr>
          <p:nvPr>
            <p:ph type="title"/>
          </p:nvPr>
        </p:nvSpPr>
        <p:spPr/>
        <p:txBody>
          <a:bodyPr/>
          <a:lstStyle/>
          <a:p>
            <a:r>
              <a:rPr lang="en-GB" dirty="0"/>
              <a:t>CPQ Asia </a:t>
            </a:r>
            <a:r>
              <a:rPr lang="en-GB" dirty="0" smtClean="0"/>
              <a:t>: Proposal Generation- Customize quote validity</a:t>
            </a:r>
            <a:endParaRPr lang="en-US" dirty="0"/>
          </a:p>
        </p:txBody>
      </p:sp>
      <p:sp>
        <p:nvSpPr>
          <p:cNvPr id="5" name="TextBox 4"/>
          <p:cNvSpPr txBox="1"/>
          <p:nvPr/>
        </p:nvSpPr>
        <p:spPr>
          <a:xfrm>
            <a:off x="8798012" y="731790"/>
            <a:ext cx="3104868" cy="2154436"/>
          </a:xfrm>
          <a:prstGeom prst="rect">
            <a:avLst/>
          </a:prstGeom>
          <a:noFill/>
        </p:spPr>
        <p:txBody>
          <a:bodyPr wrap="square" rtlCol="0">
            <a:spAutoFit/>
          </a:bodyPr>
          <a:lstStyle/>
          <a:p>
            <a:pPr algn="just"/>
            <a:endParaRPr lang="en-IN" sz="1400" dirty="0" smtClean="0"/>
          </a:p>
          <a:p>
            <a:pPr marL="285750" indent="-285750" algn="just">
              <a:buFont typeface="Arial" panose="020B0604020202020204" pitchFamily="34" charset="0"/>
              <a:buChar char="•"/>
            </a:pPr>
            <a:r>
              <a:rPr lang="en-IN" sz="1200" dirty="0" smtClean="0"/>
              <a:t>When toggle button is selected by the user for overriding quote validity in proposal, user will be allowed to enter no. of days for proposal validity.</a:t>
            </a:r>
          </a:p>
          <a:p>
            <a:pPr marL="285750" indent="-285750" algn="just">
              <a:buFont typeface="Arial" panose="020B0604020202020204" pitchFamily="34" charset="0"/>
              <a:buChar char="•"/>
            </a:pPr>
            <a:endParaRPr lang="en-IN" sz="1200" dirty="0"/>
          </a:p>
          <a:p>
            <a:pPr marL="285750" lvl="1" indent="-285750" algn="just">
              <a:buFont typeface="Arial" panose="020B0604020202020204" pitchFamily="34" charset="0"/>
              <a:buChar char="•"/>
            </a:pPr>
            <a:r>
              <a:rPr lang="en-IN" sz="1200" dirty="0"/>
              <a:t>No. of days entered as proposal validity will be shown in the proposal document  validity section </a:t>
            </a:r>
            <a:endParaRPr lang="en-IN" sz="1200" dirty="0" smtClean="0"/>
          </a:p>
          <a:p>
            <a:pPr marL="285750" indent="-285750" algn="just">
              <a:buFont typeface="Arial" panose="020B0604020202020204" pitchFamily="34" charset="0"/>
              <a:buChar char="•"/>
            </a:pPr>
            <a:endParaRPr lang="en-IN" sz="1200" i="1" dirty="0"/>
          </a:p>
          <a:p>
            <a:pPr lvl="1" algn="just"/>
            <a:endParaRPr lang="en-IN" sz="1200" dirty="0" smtClean="0"/>
          </a:p>
        </p:txBody>
      </p:sp>
      <p:pic>
        <p:nvPicPr>
          <p:cNvPr id="4198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9422"/>
          <a:stretch/>
        </p:blipFill>
        <p:spPr bwMode="auto">
          <a:xfrm>
            <a:off x="581911" y="602068"/>
            <a:ext cx="7753350" cy="3002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44" y="4169586"/>
            <a:ext cx="749617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69849" y="3911578"/>
            <a:ext cx="6888424" cy="307777"/>
          </a:xfrm>
          <a:prstGeom prst="rect">
            <a:avLst/>
          </a:prstGeom>
          <a:noFill/>
        </p:spPr>
        <p:txBody>
          <a:bodyPr wrap="none" rtlCol="0">
            <a:spAutoFit/>
          </a:bodyPr>
          <a:lstStyle/>
          <a:p>
            <a:r>
              <a:rPr lang="en-IN" sz="1400" dirty="0" smtClean="0"/>
              <a:t>Proposal validity days updated in proposal document as per the value entered above</a:t>
            </a:r>
            <a:endParaRPr lang="en-IN" sz="1400" dirty="0"/>
          </a:p>
        </p:txBody>
      </p:sp>
    </p:spTree>
    <p:extLst>
      <p:ext uri="{BB962C8B-B14F-4D97-AF65-F5344CB8AC3E}">
        <p14:creationId xmlns:p14="http://schemas.microsoft.com/office/powerpoint/2010/main" val="16908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6</a:t>
            </a:fld>
            <a:endParaRPr lang="nl-NL"/>
          </a:p>
        </p:txBody>
      </p:sp>
      <p:sp>
        <p:nvSpPr>
          <p:cNvPr id="4" name="Title 3"/>
          <p:cNvSpPr>
            <a:spLocks noGrp="1"/>
          </p:cNvSpPr>
          <p:nvPr>
            <p:ph type="title"/>
          </p:nvPr>
        </p:nvSpPr>
        <p:spPr/>
        <p:txBody>
          <a:bodyPr/>
          <a:lstStyle/>
          <a:p>
            <a:r>
              <a:rPr lang="en-GB" dirty="0"/>
              <a:t>CPQ Asia </a:t>
            </a:r>
            <a:r>
              <a:rPr lang="en-GB" dirty="0" smtClean="0"/>
              <a:t>: Proposal Generation- Customize quote validity</a:t>
            </a:r>
            <a:endParaRPr lang="en-US" dirty="0"/>
          </a:p>
        </p:txBody>
      </p:sp>
      <p:sp>
        <p:nvSpPr>
          <p:cNvPr id="5" name="TextBox 4"/>
          <p:cNvSpPr txBox="1"/>
          <p:nvPr/>
        </p:nvSpPr>
        <p:spPr>
          <a:xfrm>
            <a:off x="8771001" y="1210255"/>
            <a:ext cx="3104868" cy="3231654"/>
          </a:xfrm>
          <a:prstGeom prst="rect">
            <a:avLst/>
          </a:prstGeom>
          <a:noFill/>
        </p:spPr>
        <p:txBody>
          <a:bodyPr wrap="square" rtlCol="0">
            <a:spAutoFit/>
          </a:bodyPr>
          <a:lstStyle/>
          <a:p>
            <a:pPr marL="285750" indent="-285750" algn="just">
              <a:buFont typeface="Arial" panose="020B0604020202020204" pitchFamily="34" charset="0"/>
              <a:buChar char="•"/>
            </a:pPr>
            <a:endParaRPr lang="en-IN" sz="1200" dirty="0"/>
          </a:p>
          <a:p>
            <a:pPr algn="just"/>
            <a:endParaRPr lang="en-IN" sz="1200" dirty="0"/>
          </a:p>
          <a:p>
            <a:pPr marL="285750" indent="-285750" algn="just">
              <a:buFont typeface="Arial" panose="020B0604020202020204" pitchFamily="34" charset="0"/>
              <a:buChar char="•"/>
            </a:pPr>
            <a:r>
              <a:rPr lang="en-IN" sz="1200" dirty="0"/>
              <a:t>CPQ will do the below validations on the Proposal validity days fields</a:t>
            </a:r>
          </a:p>
          <a:p>
            <a:pPr marL="742950" lvl="1" indent="-285750" algn="just">
              <a:buFont typeface="Arial" panose="020B0604020202020204" pitchFamily="34" charset="0"/>
              <a:buChar char="•"/>
            </a:pPr>
            <a:r>
              <a:rPr lang="en-IN" sz="1200" dirty="0"/>
              <a:t>It is a numeric </a:t>
            </a:r>
            <a:r>
              <a:rPr lang="en-IN" sz="1200" dirty="0" smtClean="0"/>
              <a:t>field</a:t>
            </a:r>
          </a:p>
          <a:p>
            <a:pPr lvl="1" algn="just"/>
            <a:endParaRPr lang="en-IN" sz="1200" dirty="0"/>
          </a:p>
          <a:p>
            <a:pPr marL="742950" lvl="1" indent="-285750" algn="just">
              <a:buFont typeface="Arial" panose="020B0604020202020204" pitchFamily="34" charset="0"/>
              <a:buChar char="•"/>
            </a:pPr>
            <a:r>
              <a:rPr lang="en-IN" sz="1200" dirty="0"/>
              <a:t>If proposal validity is higher than the quote validity, error message will be shown to the user to modify the validity </a:t>
            </a:r>
            <a:r>
              <a:rPr lang="en-IN" sz="1200" dirty="0" smtClean="0"/>
              <a:t>days</a:t>
            </a:r>
          </a:p>
          <a:p>
            <a:pPr lvl="1" algn="just"/>
            <a:endParaRPr lang="en-IN" sz="1200" dirty="0"/>
          </a:p>
          <a:p>
            <a:pPr marL="742950" lvl="1" indent="-285750" algn="just">
              <a:buFont typeface="Arial" panose="020B0604020202020204" pitchFamily="34" charset="0"/>
              <a:buChar char="•"/>
            </a:pPr>
            <a:r>
              <a:rPr lang="en-IN" sz="1200" dirty="0"/>
              <a:t>Proposal validity calculation from the no of days entered should be less than or equal to the </a:t>
            </a:r>
            <a:r>
              <a:rPr lang="en-IN" sz="1200" dirty="0" smtClean="0"/>
              <a:t>remaining quote validity period. </a:t>
            </a:r>
            <a:endParaRPr lang="en-IN" sz="1200" dirty="0"/>
          </a:p>
          <a:p>
            <a:pPr marL="285750" indent="-285750" algn="just">
              <a:buFont typeface="Arial" panose="020B0604020202020204" pitchFamily="34" charset="0"/>
              <a:buChar char="•"/>
            </a:pPr>
            <a:endParaRPr lang="en-IN" sz="1200" dirty="0" smtClean="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60" y="871538"/>
            <a:ext cx="77533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791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7</a:t>
            </a:fld>
            <a:endParaRPr lang="nl-NL"/>
          </a:p>
        </p:txBody>
      </p:sp>
      <p:sp>
        <p:nvSpPr>
          <p:cNvPr id="4" name="Title 3"/>
          <p:cNvSpPr>
            <a:spLocks noGrp="1"/>
          </p:cNvSpPr>
          <p:nvPr>
            <p:ph type="title"/>
          </p:nvPr>
        </p:nvSpPr>
        <p:spPr/>
        <p:txBody>
          <a:bodyPr/>
          <a:lstStyle/>
          <a:p>
            <a:r>
              <a:rPr lang="en-GB" dirty="0"/>
              <a:t>CPQ Asia </a:t>
            </a:r>
            <a:r>
              <a:rPr lang="en-GB" dirty="0" smtClean="0"/>
              <a:t>: Proposal document: Additional Fields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97203923"/>
              </p:ext>
            </p:extLst>
          </p:nvPr>
        </p:nvGraphicFramePr>
        <p:xfrm>
          <a:off x="559401" y="667430"/>
          <a:ext cx="9890886" cy="4777982"/>
        </p:xfrm>
        <a:graphic>
          <a:graphicData uri="http://schemas.openxmlformats.org/drawingml/2006/table">
            <a:tbl>
              <a:tblPr/>
              <a:tblGrid>
                <a:gridCol w="1334141">
                  <a:extLst>
                    <a:ext uri="{9D8B030D-6E8A-4147-A177-3AD203B41FA5}">
                      <a16:colId xmlns:a16="http://schemas.microsoft.com/office/drawing/2014/main" val="20001"/>
                    </a:ext>
                  </a:extLst>
                </a:gridCol>
                <a:gridCol w="1651142">
                  <a:extLst>
                    <a:ext uri="{9D8B030D-6E8A-4147-A177-3AD203B41FA5}">
                      <a16:colId xmlns:a16="http://schemas.microsoft.com/office/drawing/2014/main" val="20002"/>
                    </a:ext>
                  </a:extLst>
                </a:gridCol>
                <a:gridCol w="1870078">
                  <a:extLst>
                    <a:ext uri="{9D8B030D-6E8A-4147-A177-3AD203B41FA5}">
                      <a16:colId xmlns:a16="http://schemas.microsoft.com/office/drawing/2014/main" val="20003"/>
                    </a:ext>
                  </a:extLst>
                </a:gridCol>
                <a:gridCol w="1140291">
                  <a:extLst>
                    <a:ext uri="{9D8B030D-6E8A-4147-A177-3AD203B41FA5}">
                      <a16:colId xmlns:a16="http://schemas.microsoft.com/office/drawing/2014/main" val="20004"/>
                    </a:ext>
                  </a:extLst>
                </a:gridCol>
                <a:gridCol w="1669387">
                  <a:extLst>
                    <a:ext uri="{9D8B030D-6E8A-4147-A177-3AD203B41FA5}">
                      <a16:colId xmlns:a16="http://schemas.microsoft.com/office/drawing/2014/main" val="20005"/>
                    </a:ext>
                  </a:extLst>
                </a:gridCol>
                <a:gridCol w="2225847">
                  <a:extLst>
                    <a:ext uri="{9D8B030D-6E8A-4147-A177-3AD203B41FA5}">
                      <a16:colId xmlns:a16="http://schemas.microsoft.com/office/drawing/2014/main" val="20007"/>
                    </a:ext>
                  </a:extLst>
                </a:gridCol>
              </a:tblGrid>
              <a:tr h="113544">
                <a:tc>
                  <a:txBody>
                    <a:bodyPr/>
                    <a:lstStyle/>
                    <a:p>
                      <a:pPr algn="ctr" fontAlgn="ctr"/>
                      <a:r>
                        <a:rPr lang="en-IN" sz="600" b="1" i="0" u="none" strike="noStrike" dirty="0">
                          <a:effectLst/>
                          <a:latin typeface="Calibri"/>
                        </a:rPr>
                        <a:t>Category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600" b="1" i="0" u="none" strike="noStrike">
                          <a:effectLst/>
                          <a:latin typeface="Calibri"/>
                        </a:rPr>
                        <a:t>CPQ Attribute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600" b="1" i="0" u="none" strike="noStrike">
                          <a:effectLst/>
                          <a:latin typeface="Calibri"/>
                        </a:rPr>
                        <a:t>Where in CPQ?</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600" b="1" i="0" u="none" strike="noStrike">
                          <a:effectLst/>
                          <a:latin typeface="Calibri"/>
                        </a:rPr>
                        <a:t>Attribute name in Proposal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600" b="1" i="0" u="none" strike="noStrike">
                          <a:effectLst/>
                          <a:latin typeface="Calibri"/>
                        </a:rPr>
                        <a:t>Where in Proposal?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IN" sz="600" b="1" i="0" u="none" strike="noStrike" dirty="0" smtClean="0">
                          <a:effectLst/>
                          <a:latin typeface="Calibri"/>
                        </a:rPr>
                        <a:t>Comments/Logic</a:t>
                      </a:r>
                      <a:endParaRPr lang="en-IN" sz="600" b="1" i="0" u="none" strike="noStrike" dirty="0">
                        <a:effectLst/>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1365199">
                <a:tc>
                  <a:txBody>
                    <a:bodyPr/>
                    <a:lstStyle/>
                    <a:p>
                      <a:pPr algn="l" fontAlgn="b"/>
                      <a:r>
                        <a:rPr lang="en-IN" sz="600" b="0" i="0" u="none" strike="noStrike" dirty="0">
                          <a:effectLst/>
                          <a:latin typeface="Calibri"/>
                        </a:rPr>
                        <a:t>Generic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Account Name (Asia)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General Information -&gt; Account Details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Customer 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Quote Details Summary - &gt; Customer Details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Introduce a toggle button as 'Include Japanese Native Address &amp; Account Fields' which when clicked along with the selected Proposal language as 'Japanese', system would include them in the Proposal document else English. Informatory message to be shown "Please ensure that all the Japanese Native Account &amp; Address fileds are captured"</a:t>
                      </a:r>
                      <a:br>
                        <a:rPr lang="en-IN" sz="600" b="0" i="0" u="none" strike="noStrike">
                          <a:solidFill>
                            <a:srgbClr val="000000"/>
                          </a:solidFill>
                          <a:effectLst/>
                          <a:latin typeface="Calibri"/>
                        </a:rPr>
                      </a:br>
                      <a:r>
                        <a:rPr lang="en-IN" sz="600" b="0" i="0" u="none" strike="noStrike">
                          <a:solidFill>
                            <a:srgbClr val="000000"/>
                          </a:solidFill>
                          <a:effectLst/>
                          <a:latin typeface="Calibri"/>
                        </a:rPr>
                        <a:t/>
                      </a:r>
                      <a:br>
                        <a:rPr lang="en-IN" sz="600" b="0" i="0" u="none" strike="noStrike">
                          <a:solidFill>
                            <a:srgbClr val="000000"/>
                          </a:solidFill>
                          <a:effectLst/>
                          <a:latin typeface="Calibri"/>
                        </a:rPr>
                      </a:br>
                      <a:r>
                        <a:rPr lang="en-IN" sz="600" b="0" i="0" u="none" strike="noStrike">
                          <a:solidFill>
                            <a:srgbClr val="000000"/>
                          </a:solidFill>
                          <a:effectLst/>
                          <a:latin typeface="Calibri"/>
                        </a:rPr>
                        <a:t>Please note that the Attribute names mentioned in column E should be considered as placeholder since when Proposal language will be Japanese, even the header / labels would be in Japanese.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7534">
                <a:tc>
                  <a:txBody>
                    <a:bodyPr/>
                    <a:lstStyle/>
                    <a:p>
                      <a:pPr algn="l" fontAlgn="b"/>
                      <a:r>
                        <a:rPr lang="en-IN" sz="600" b="0" i="0" u="none" strike="noStrike" dirty="0">
                          <a:effectLst/>
                          <a:latin typeface="Calibri"/>
                        </a:rPr>
                        <a:t>Generic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Address (Asia)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600" b="0" i="0" u="none" strike="noStrike">
                          <a:effectLst/>
                          <a:latin typeface="Calibri"/>
                        </a:rPr>
                        <a:t>General Information -&gt; Account Details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Address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Quote Details Summary - &gt; Customer Details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Same logic as mentioned in 1st point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7534">
                <a:tc>
                  <a:txBody>
                    <a:bodyPr/>
                    <a:lstStyle/>
                    <a:p>
                      <a:pPr algn="l" fontAlgn="b"/>
                      <a:r>
                        <a:rPr lang="en-IN" sz="600" b="0" i="0" u="none" strike="noStrike">
                          <a:effectLst/>
                          <a:latin typeface="Calibri"/>
                        </a:rPr>
                        <a:t>Generic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a.  Company Name A End (Asia)</a:t>
                      </a:r>
                      <a:br>
                        <a:rPr lang="en-IN" sz="600" b="0" i="0" u="none" strike="noStrike">
                          <a:effectLst/>
                          <a:latin typeface="Calibri"/>
                        </a:rPr>
                      </a:br>
                      <a:r>
                        <a:rPr lang="en-IN" sz="600" b="0" i="0" u="none" strike="noStrike">
                          <a:effectLst/>
                          <a:latin typeface="Calibri"/>
                        </a:rPr>
                        <a:t>b.  Company Name B End (Asia)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600" b="0" i="0" u="none" strike="noStrike">
                          <a:effectLst/>
                          <a:latin typeface="Calibri"/>
                        </a:rPr>
                        <a:t>Contact Information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a.  Company Name </a:t>
                      </a:r>
                      <a:br>
                        <a:rPr lang="en-IN" sz="600" b="0" i="0" u="none" strike="noStrike">
                          <a:effectLst/>
                          <a:latin typeface="Calibri"/>
                        </a:rPr>
                      </a:br>
                      <a:r>
                        <a:rPr lang="en-IN" sz="600" b="0" i="0" u="none" strike="noStrike">
                          <a:effectLst/>
                          <a:latin typeface="Calibri"/>
                        </a:rPr>
                        <a:t>b.  Company Name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Quote Details -&gt; A-End / B-End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Same logic as mentioned in 1st point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5066">
                <a:tc>
                  <a:txBody>
                    <a:bodyPr/>
                    <a:lstStyle/>
                    <a:p>
                      <a:pPr algn="l" fontAlgn="b"/>
                      <a:r>
                        <a:rPr lang="en-IN" sz="600" b="0" i="0" u="none" strike="noStrike">
                          <a:effectLst/>
                          <a:latin typeface="Calibri"/>
                        </a:rPr>
                        <a:t>Generic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Street Name, City, State, Building Name, Building Number, Room, Floor / Suite, Country, Post Code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600" b="0" i="0" u="none" strike="noStrike">
                          <a:effectLst/>
                          <a:latin typeface="Calibri"/>
                        </a:rPr>
                        <a:t>Site Address -&gt; A / B End Native Address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Address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Quote Details -&gt; A-End / B-End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Same logic as mentioned in 1st point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5066">
                <a:tc>
                  <a:txBody>
                    <a:bodyPr/>
                    <a:lstStyle/>
                    <a:p>
                      <a:pPr algn="l" fontAlgn="b"/>
                      <a:r>
                        <a:rPr lang="en-IN" sz="600" b="0" i="0" u="none" strike="noStrike">
                          <a:effectLst/>
                          <a:latin typeface="Calibri"/>
                        </a:rPr>
                        <a:t>Technical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a. Site Contact First Name A End </a:t>
                      </a:r>
                      <a:br>
                        <a:rPr lang="en-IN" sz="600" b="0" i="0" u="none" strike="noStrike">
                          <a:effectLst/>
                          <a:latin typeface="Calibri"/>
                        </a:rPr>
                      </a:br>
                      <a:r>
                        <a:rPr lang="en-IN" sz="600" b="0" i="0" u="none" strike="noStrike">
                          <a:effectLst/>
                          <a:latin typeface="Calibri"/>
                        </a:rPr>
                        <a:t>b. Site Contact Last Name A End</a:t>
                      </a:r>
                      <a:br>
                        <a:rPr lang="en-IN" sz="600" b="0" i="0" u="none" strike="noStrike">
                          <a:effectLst/>
                          <a:latin typeface="Calibri"/>
                        </a:rPr>
                      </a:br>
                      <a:r>
                        <a:rPr lang="en-IN" sz="600" b="0" i="0" u="none" strike="noStrike">
                          <a:effectLst/>
                          <a:latin typeface="Calibri"/>
                        </a:rPr>
                        <a:t>c. Site Contact First Name B End </a:t>
                      </a:r>
                      <a:br>
                        <a:rPr lang="en-IN" sz="600" b="0" i="0" u="none" strike="noStrike">
                          <a:effectLst/>
                          <a:latin typeface="Calibri"/>
                        </a:rPr>
                      </a:br>
                      <a:r>
                        <a:rPr lang="en-IN" sz="600" b="0" i="0" u="none" strike="noStrike">
                          <a:effectLst/>
                          <a:latin typeface="Calibri"/>
                        </a:rPr>
                        <a:t>d. Site Contact Last Name B End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600" b="0" i="0" u="none" strike="noStrike">
                          <a:effectLst/>
                          <a:latin typeface="Calibri"/>
                        </a:rPr>
                        <a:t>Contact Information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a, b Contact Name </a:t>
                      </a:r>
                      <a:br>
                        <a:rPr lang="en-IN" sz="600" b="0" i="0" u="none" strike="noStrike">
                          <a:effectLst/>
                          <a:latin typeface="Calibri"/>
                        </a:rPr>
                      </a:br>
                      <a:r>
                        <a:rPr lang="en-IN" sz="600" b="0" i="0" u="none" strike="noStrike">
                          <a:effectLst/>
                          <a:latin typeface="Calibri"/>
                        </a:rPr>
                        <a:t>c, d. Contact Name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Quote Details -&gt; A-End / B-End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Same logic as mentioned in 1st point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13767">
                <a:tc>
                  <a:txBody>
                    <a:bodyPr/>
                    <a:lstStyle/>
                    <a:p>
                      <a:pPr algn="l" fontAlgn="b"/>
                      <a:r>
                        <a:rPr lang="en-IN" sz="600" b="0" i="0" u="none" strike="noStrike">
                          <a:effectLst/>
                          <a:latin typeface="Calibri"/>
                        </a:rPr>
                        <a:t>Generic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Customer Building 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600" b="0" i="0" u="none" strike="noStrike">
                          <a:effectLst/>
                          <a:latin typeface="Calibri"/>
                        </a:rPr>
                        <a:t>Site Address -&gt; A / B End Address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Customer Building 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Quote Details -&gt; A-End / B-End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3767">
                <a:tc>
                  <a:txBody>
                    <a:bodyPr/>
                    <a:lstStyle/>
                    <a:p>
                      <a:pPr algn="l" fontAlgn="b"/>
                      <a:r>
                        <a:rPr lang="en-IN" sz="600" b="0" i="0" u="none" strike="noStrike">
                          <a:effectLst/>
                          <a:latin typeface="Calibri"/>
                        </a:rPr>
                        <a:t>Generic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Customer Building Name (Asia)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600" b="0" i="0" u="none" strike="noStrike">
                          <a:effectLst/>
                          <a:latin typeface="Calibri"/>
                        </a:rPr>
                        <a:t>Site Details-&gt; A / B End Native Address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Customer Building Name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Quote Details -&gt; A-End / B-End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Same logic as mentioned in 1st point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13767">
                <a:tc>
                  <a:txBody>
                    <a:bodyPr/>
                    <a:lstStyle/>
                    <a:p>
                      <a:pPr algn="l" fontAlgn="b"/>
                      <a:r>
                        <a:rPr lang="en-IN" sz="600" b="0" i="0" u="none" strike="noStrike" dirty="0">
                          <a:effectLst/>
                          <a:latin typeface="Calibri"/>
                        </a:rPr>
                        <a:t>Product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Access Type = ULL Fibre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600" b="0" i="0" u="none" strike="noStrike">
                          <a:effectLst/>
                          <a:latin typeface="Calibri"/>
                        </a:rPr>
                        <a:t>Site Details -&gt;  A / B End Site Details -&gt; ULL Fibre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Access Type = ULL Fibre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Quote Details -&gt; A-End / B-End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7534">
                <a:tc>
                  <a:txBody>
                    <a:bodyPr/>
                    <a:lstStyle/>
                    <a:p>
                      <a:pPr algn="l" fontAlgn="b"/>
                      <a:r>
                        <a:rPr lang="en-IN" sz="600" b="0" i="0" u="none" strike="noStrike" dirty="0">
                          <a:effectLst/>
                          <a:latin typeface="Calibri"/>
                        </a:rPr>
                        <a:t>Product  - All Data products in HK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Building Management Owner Charges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Site Details -&gt;  A / B End Site Details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Building Management Owner Charges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Site Features and Technical Details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27534">
                <a:tc>
                  <a:txBody>
                    <a:bodyPr/>
                    <a:lstStyle/>
                    <a:p>
                      <a:pPr algn="l" fontAlgn="b"/>
                      <a:r>
                        <a:rPr lang="en-IN" sz="600" b="0" i="0" u="none" strike="noStrike">
                          <a:effectLst/>
                          <a:latin typeface="Calibri"/>
                        </a:rPr>
                        <a:t>Product  - All Data products in HK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Building Management Owner Charges NRC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Line Item Grid, Config Grid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Building Management Owner Charges NRC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Charge Summary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7534">
                <a:tc>
                  <a:txBody>
                    <a:bodyPr/>
                    <a:lstStyle/>
                    <a:p>
                      <a:pPr algn="l" fontAlgn="b"/>
                      <a:r>
                        <a:rPr lang="en-IN" sz="600" b="0" i="0" u="none" strike="noStrike" dirty="0">
                          <a:effectLst/>
                          <a:latin typeface="Calibri"/>
                        </a:rPr>
                        <a:t>Product  - All Data products in HK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Building Management Owner Charge MRC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Line Item Grid, Config Grid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Building Management Owner Charge MRC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Charge Summary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27534">
                <a:tc>
                  <a:txBody>
                    <a:bodyPr/>
                    <a:lstStyle/>
                    <a:p>
                      <a:pPr algn="l" fontAlgn="b"/>
                      <a:r>
                        <a:rPr lang="en-IN" sz="600" b="0" i="0" u="none" strike="noStrike" dirty="0">
                          <a:effectLst/>
                          <a:latin typeface="Calibri"/>
                        </a:rPr>
                        <a:t>Product  - Wave Asia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Resilience = Backbone Protected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Site Details, Line Item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Resiliency = Backbone Protected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Quote Details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27534">
                <a:tc>
                  <a:txBody>
                    <a:bodyPr/>
                    <a:lstStyle/>
                    <a:p>
                      <a:pPr algn="l" fontAlgn="b"/>
                      <a:r>
                        <a:rPr lang="en-IN" sz="600" b="0" i="0" u="none" strike="noStrike" dirty="0">
                          <a:effectLst/>
                          <a:latin typeface="Calibri"/>
                        </a:rPr>
                        <a:t>Product - Wave Global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Performance Reporting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Features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Performance Reporting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Overall Service Features and Other Required Features: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27534">
                <a:tc>
                  <a:txBody>
                    <a:bodyPr/>
                    <a:lstStyle/>
                    <a:p>
                      <a:pPr algn="l" fontAlgn="b"/>
                      <a:r>
                        <a:rPr lang="en-IN" sz="600" b="0" i="0" u="none" strike="noStrike" dirty="0">
                          <a:effectLst/>
                          <a:latin typeface="Calibri"/>
                        </a:rPr>
                        <a:t>Product - Wave Global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Performance Reporting NRC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Line Item Grid, Config Grid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Performance Reporting NRC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Charge Summary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27534">
                <a:tc>
                  <a:txBody>
                    <a:bodyPr/>
                    <a:lstStyle/>
                    <a:p>
                      <a:pPr algn="l" fontAlgn="b"/>
                      <a:r>
                        <a:rPr lang="en-IN" sz="600" b="0" i="0" u="none" strike="noStrike" dirty="0">
                          <a:effectLst/>
                          <a:latin typeface="Calibri"/>
                        </a:rPr>
                        <a:t>Product - Wave Global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Performance Reporting MRC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solidFill>
                            <a:srgbClr val="000000"/>
                          </a:solidFill>
                          <a:effectLst/>
                          <a:latin typeface="Calibri"/>
                        </a:rPr>
                        <a:t>Line Item Grid, Config Grid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Performance Reporting MRC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a:effectLst/>
                          <a:latin typeface="Calibri"/>
                        </a:rPr>
                        <a:t>Charge Summary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6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
        <p:nvSpPr>
          <p:cNvPr id="6" name="Rectangle 5"/>
          <p:cNvSpPr/>
          <p:nvPr/>
        </p:nvSpPr>
        <p:spPr>
          <a:xfrm>
            <a:off x="939114" y="5672946"/>
            <a:ext cx="9193427" cy="784830"/>
          </a:xfrm>
          <a:prstGeom prst="rect">
            <a:avLst/>
          </a:prstGeom>
        </p:spPr>
        <p:txBody>
          <a:bodyPr wrap="square">
            <a:spAutoFit/>
          </a:bodyPr>
          <a:lstStyle/>
          <a:p>
            <a:r>
              <a:rPr lang="en-GB" sz="1200" u="sng" dirty="0" smtClean="0"/>
              <a:t>Proposal doc changes</a:t>
            </a:r>
            <a:endParaRPr lang="en-GB" sz="1200" u="sng" dirty="0" smtClean="0">
              <a:hlinkClick r:id="rId2"/>
            </a:endParaRPr>
          </a:p>
          <a:p>
            <a:r>
              <a:rPr lang="en-GB" sz="1100" u="sng" dirty="0" smtClean="0">
                <a:hlinkClick r:id="rId2"/>
              </a:rPr>
              <a:t>https</a:t>
            </a:r>
            <a:r>
              <a:rPr lang="en-GB" sz="1100" u="sng" dirty="0">
                <a:hlinkClick r:id="rId2"/>
              </a:rPr>
              <a:t>://coltinternal.sharepoint.com/:x:/r/sites/isu/Quote%20to%20Bill%20Programme/Quote/DocCollaboration/Shared%20Documents/CPQ%20Asia/Requirements/Requirements/Proposal,%20Translations,%20Quote%20Download/CPQ%20Asia%20-%20Proposal%20Analysis%20%26%20Translations.xlsx?d=w707406978d6149ba9fbb5d410f58e1a3&amp;csf=1&amp;e=NRAao3</a:t>
            </a:r>
            <a:endParaRPr lang="en-IN" sz="1100" dirty="0"/>
          </a:p>
        </p:txBody>
      </p:sp>
    </p:spTree>
    <p:extLst>
      <p:ext uri="{BB962C8B-B14F-4D97-AF65-F5344CB8AC3E}">
        <p14:creationId xmlns:p14="http://schemas.microsoft.com/office/powerpoint/2010/main" val="11919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71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ISPRING_RESOURCE_PATHS_HASH_PRESENTER" val="e9cc7383647667dc69f467bf661653415473768"/>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3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1C6D3D9588334DBADF6A4394F92A1A" ma:contentTypeVersion="915" ma:contentTypeDescription="Create a new document." ma:contentTypeScope="" ma:versionID="7654ba59b25d4f121c231d8ce332aa67">
  <xsd:schema xmlns:xsd="http://www.w3.org/2001/XMLSchema" xmlns:xs="http://www.w3.org/2001/XMLSchema" xmlns:p="http://schemas.microsoft.com/office/2006/metadata/properties" xmlns:ns2="450c2c13-7744-47da-b0b3-ec9a261364d9" xmlns:ns3="bfb1d42a-be00-49d6-98c3-ab38162f85f2" targetNamespace="http://schemas.microsoft.com/office/2006/metadata/properties" ma:root="true" ma:fieldsID="7de171cb582de5035ab811f51f095a2c" ns2:_="" ns3:_="">
    <xsd:import namespace="450c2c13-7744-47da-b0b3-ec9a261364d9"/>
    <xsd:import namespace="bfb1d42a-be00-49d6-98c3-ab38162f85f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0c2c13-7744-47da-b0b3-ec9a261364d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b1d42a-be00-49d6-98c3-ab38162f85f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EC99C5-4455-4B2B-B3C6-701959E01920}"/>
</file>

<file path=customXml/itemProps2.xml><?xml version="1.0" encoding="utf-8"?>
<ds:datastoreItem xmlns:ds="http://schemas.openxmlformats.org/officeDocument/2006/customXml" ds:itemID="{C51269D7-CA0D-442E-9CA8-84EB2F4C2144}"/>
</file>

<file path=customXml/itemProps3.xml><?xml version="1.0" encoding="utf-8"?>
<ds:datastoreItem xmlns:ds="http://schemas.openxmlformats.org/officeDocument/2006/customXml" ds:itemID="{E3AB947C-E3FE-487A-97FD-8F1B52404136}"/>
</file>

<file path=docProps/app.xml><?xml version="1.0" encoding="utf-8"?>
<Properties xmlns="http://schemas.openxmlformats.org/officeDocument/2006/extended-properties" xmlns:vt="http://schemas.openxmlformats.org/officeDocument/2006/docPropsVTypes">
  <TotalTime>35310</TotalTime>
  <Words>764</Words>
  <Application>Microsoft Office PowerPoint</Application>
  <PresentationFormat>Widescreen</PresentationFormat>
  <Paragraphs>139</Paragraphs>
  <Slides>8</Slides>
  <Notes>0</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21" baseType="lpstr">
      <vt:lpstr>Arial</vt:lpstr>
      <vt:lpstr>Calibri</vt:lpstr>
      <vt:lpstr>Courier New</vt:lpstr>
      <vt:lpstr>GothamBlack</vt:lpstr>
      <vt:lpstr>Open Sans</vt:lpstr>
      <vt:lpstr>Oswald</vt:lpstr>
      <vt:lpstr>Segoe UI Light</vt:lpstr>
      <vt:lpstr>Wingdings</vt:lpstr>
      <vt:lpstr>Corporate template-set COLT</vt:lpstr>
      <vt:lpstr>1_Corporate template-set COLT</vt:lpstr>
      <vt:lpstr>2_Corporate template-set COLT</vt:lpstr>
      <vt:lpstr>3_Corporate template-set COLT</vt:lpstr>
      <vt:lpstr>think-cell Slide</vt:lpstr>
      <vt:lpstr>CPQ – Asia Alignment  Design and Mock Up Nov ‘19</vt:lpstr>
      <vt:lpstr>Document Release and Change Log Details</vt:lpstr>
      <vt:lpstr>CPQ Asia : Proposal Generation- Japanese language selection</vt:lpstr>
      <vt:lpstr>CPQ Asia : Proposal Generation- Japanese account name and address fields</vt:lpstr>
      <vt:lpstr>CPQ Asia : Proposal Generation- Customize quote validity</vt:lpstr>
      <vt:lpstr>CPQ Asia : Proposal Generation- Customize quote validity</vt:lpstr>
      <vt:lpstr>CPQ Asia : Proposal document: Additional Fields</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Colt Template-set</dc:title>
  <dc:creator>Colt Technology Services</dc:creator>
  <cp:lastModifiedBy>Upadhyay, Saurabh</cp:lastModifiedBy>
  <cp:revision>1726</cp:revision>
  <dcterms:created xsi:type="dcterms:W3CDTF">2017-08-30T16:21:34Z</dcterms:created>
  <dcterms:modified xsi:type="dcterms:W3CDTF">2019-11-27T13:11:27Z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TECHMAHINDRA\PR00623017</vt:lpwstr>
  </property>
  <property fmtid="{D5CDD505-2E9C-101B-9397-08002B2CF9AE}" pid="4" name="DLPManualFileClassificationLastModificationDate">
    <vt:lpwstr>1567770010</vt:lpwstr>
  </property>
  <property fmtid="{D5CDD505-2E9C-101B-9397-08002B2CF9AE}" pid="5" name="DLPManualFileClassificationVersion">
    <vt:lpwstr>11.1.0.61</vt:lpwstr>
  </property>
  <property fmtid="{D5CDD505-2E9C-101B-9397-08002B2CF9AE}" pid="6" name="ContentTypeId">
    <vt:lpwstr>0x010100A11C6D3D9588334DBADF6A4394F92A1A</vt:lpwstr>
  </property>
</Properties>
</file>