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66" d="100"/>
          <a:sy n="66" d="100"/>
        </p:scale>
        <p:origin x="28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6E5EB"/>
            </a:gs>
            <a:gs pos="50000">
              <a:srgbClr val="FEB95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2451470"/>
            <a:ext cx="5365000" cy="1955061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BIZCAM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778500" y="4406531"/>
            <a:ext cx="274965" cy="27496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+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BIZCAM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1802199" y="1949583"/>
            <a:ext cx="2566601" cy="2071657"/>
            <a:chOff x="1088897" y="2023777"/>
            <a:chExt cx="3009900" cy="2429470"/>
          </a:xfrm>
        </p:grpSpPr>
        <p:sp>
          <p:nvSpPr>
            <p:cNvPr id="48" name="직사각형 47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rgbClr val="FEB95E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cs typeface="Aharoni" panose="02010803020104030203" pitchFamily="2" charset="-79"/>
                </a:rPr>
                <a:t>CONTENTS </a:t>
              </a:r>
              <a:r>
                <a:rPr lang="en-US" altLang="ko-KR" sz="1200" dirty="0">
                  <a:solidFill>
                    <a:prstClr val="white"/>
                  </a:solidFill>
                  <a:cs typeface="Aharoni" panose="02010803020104030203" pitchFamily="2" charset="-79"/>
                </a:rPr>
                <a:t>A</a:t>
              </a:r>
              <a:endParaRPr lang="en-US" altLang="ko-KR" sz="12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50" name="자유형 49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 50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자유형 52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자유형 53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1732348" y="4260206"/>
            <a:ext cx="270630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EE4F4C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080947" y="1949583"/>
            <a:ext cx="2566601" cy="2071657"/>
            <a:chOff x="1088897" y="2023777"/>
            <a:chExt cx="3009900" cy="2429470"/>
          </a:xfrm>
        </p:grpSpPr>
        <p:sp>
          <p:nvSpPr>
            <p:cNvPr id="76" name="직사각형 75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rgbClr val="F7F7F9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cs typeface="Aharoni" panose="02010803020104030203" pitchFamily="2" charset="-79"/>
                </a:rPr>
                <a:t>CONTENTS </a:t>
              </a: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cs typeface="Aharoni" panose="02010803020104030203" pitchFamily="2" charset="-79"/>
                </a:rPr>
                <a:t>A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78" name="자유형 77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자유형 80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5011096" y="4260206"/>
            <a:ext cx="270630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EE4F4C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8359695" y="1949583"/>
            <a:ext cx="2566601" cy="2071657"/>
            <a:chOff x="1088897" y="2023777"/>
            <a:chExt cx="3009900" cy="2429470"/>
          </a:xfrm>
        </p:grpSpPr>
        <p:sp>
          <p:nvSpPr>
            <p:cNvPr id="85" name="직사각형 84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rgbClr val="F7F7F9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cs typeface="Aharoni" panose="02010803020104030203" pitchFamily="2" charset="-79"/>
                </a:rPr>
                <a:t>CONTENTS </a:t>
              </a: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cs typeface="Aharoni" panose="02010803020104030203" pitchFamily="2" charset="-79"/>
                </a:rPr>
                <a:t>A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87" name="자유형 86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자유형 88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자유형 89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자유형 90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8289844" y="4260206"/>
            <a:ext cx="270630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EE4F4C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0713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BIZCAM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375238" y="1779155"/>
            <a:ext cx="911803" cy="911803"/>
            <a:chOff x="1225849" y="3649611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1225849" y="3649611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953" y="3815715"/>
              <a:ext cx="880809" cy="880809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6583080" y="1732926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홍길동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372577" y="3257893"/>
            <a:ext cx="912412" cy="912412"/>
            <a:chOff x="1873263" y="5792398"/>
            <a:chExt cx="1213018" cy="1213018"/>
          </a:xfrm>
        </p:grpSpPr>
        <p:sp>
          <p:nvSpPr>
            <p:cNvPr id="60" name="타원 59"/>
            <p:cNvSpPr/>
            <p:nvPr/>
          </p:nvSpPr>
          <p:spPr>
            <a:xfrm>
              <a:off x="1873263" y="579239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821" y="5988956"/>
              <a:ext cx="819901" cy="819901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1507113" y="1728504"/>
            <a:ext cx="3050157" cy="4221048"/>
          </a:xfrm>
          <a:prstGeom prst="rect">
            <a:avLst/>
          </a:prstGeom>
          <a:solidFill>
            <a:srgbClr val="31354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583080" y="3142219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홍길동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073811" y="2214222"/>
            <a:ext cx="1981497" cy="1981497"/>
          </a:xfrm>
          <a:prstGeom prst="ellips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3" name="원호 112"/>
          <p:cNvSpPr/>
          <p:nvPr/>
        </p:nvSpPr>
        <p:spPr>
          <a:xfrm>
            <a:off x="2073811" y="2214222"/>
            <a:ext cx="1981497" cy="1981497"/>
          </a:xfrm>
          <a:prstGeom prst="arc">
            <a:avLst>
              <a:gd name="adj1" fmla="val 97363"/>
              <a:gd name="adj2" fmla="val 16213013"/>
            </a:avLst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551196" y="2667105"/>
            <a:ext cx="11129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75</a:t>
            </a:r>
            <a:r>
              <a:rPr lang="en-US" altLang="ko-KR" b="1" dirty="0">
                <a:solidFill>
                  <a:prstClr val="white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189" y="4874415"/>
            <a:ext cx="1893005" cy="83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60189" y="4874415"/>
            <a:ext cx="1556001" cy="83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924266" y="4750843"/>
            <a:ext cx="457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dirty="0">
                <a:solidFill>
                  <a:prstClr val="white"/>
                </a:solidFill>
              </a:rPr>
              <a:t>86%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860189" y="5315392"/>
            <a:ext cx="1893005" cy="83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860189" y="5315392"/>
            <a:ext cx="954449" cy="83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924266" y="5191820"/>
            <a:ext cx="457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dirty="0">
                <a:solidFill>
                  <a:prstClr val="white"/>
                </a:solidFill>
              </a:rPr>
              <a:t>50%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583080" y="4827066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홍길동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372577" y="4862197"/>
            <a:ext cx="912412" cy="912412"/>
            <a:chOff x="8723358" y="1778931"/>
            <a:chExt cx="1083168" cy="1083168"/>
          </a:xfrm>
        </p:grpSpPr>
        <p:sp>
          <p:nvSpPr>
            <p:cNvPr id="126" name="타원 125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129" name="직선 연결선 12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자유형 13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4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14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13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28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BIZCAM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49869" y="1835989"/>
            <a:ext cx="3436528" cy="3436528"/>
          </a:xfrm>
          <a:prstGeom prst="rect">
            <a:avLst/>
          </a:prstGeom>
          <a:solidFill>
            <a:srgbClr val="E6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628870" y="2706111"/>
            <a:ext cx="2566406" cy="2566406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58920" y="4531722"/>
            <a:ext cx="740795" cy="740795"/>
          </a:xfrm>
          <a:prstGeom prst="rect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186397" y="1838219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186397" y="2708340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186397" y="4505204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7638161" y="1581105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7638161" y="2921168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7638161" y="4290774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7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1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자유형 71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4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83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5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7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6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BIZCAM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1680602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/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CONTENTS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4857300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/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CONTENTS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95E"/>
                    </a:solidFill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7957798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/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CONTENTS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66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BIZCAM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1584326" y="4567024"/>
            <a:ext cx="25664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584327" y="1947233"/>
            <a:ext cx="2566406" cy="25664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5040069" y="4567024"/>
            <a:ext cx="25664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040070" y="1947233"/>
            <a:ext cx="2566406" cy="25664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8843962" y="4513639"/>
            <a:ext cx="2628900" cy="110799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85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78599" y="2061904"/>
            <a:ext cx="2516714" cy="2516714"/>
          </a:xfrm>
          <a:prstGeom prst="ellipse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254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185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94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50137" y="2061904"/>
            <a:ext cx="2516714" cy="2516714"/>
          </a:xfrm>
          <a:prstGeom prst="ellipse">
            <a:avLst/>
          </a:prstGeom>
          <a:solidFill>
            <a:srgbClr val="E6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230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229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235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와이드스크린</PresentationFormat>
  <Paragraphs>110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Aharoni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2021-02-15T04:10:01Z</dcterms:created>
  <dcterms:modified xsi:type="dcterms:W3CDTF">2021-02-15T04:10:13Z</dcterms:modified>
</cp:coreProperties>
</file>