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FFD13F"/>
    <a:srgbClr val="FED298"/>
    <a:srgbClr val="FEB95E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1433" autoAdjust="0"/>
  </p:normalViewPr>
  <p:slideViewPr>
    <p:cSldViewPr snapToGrid="0">
      <p:cViewPr varScale="1">
        <p:scale>
          <a:sx n="149" d="100"/>
          <a:sy n="149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0106A-7670-42EB-938C-C5AD952BA6B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29517-8AC3-4A35-BB4F-E3239A368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1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저희가 선정한 주제는 채팅 프로그램이며 저희 만의 특별한 무언가를 생각하기 위해 코로나 재택근무 등 이유로 의견이 수렴되어 위와 같이 사무용 메신저로 채택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3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완성도는 제안서 때 발표한 만큼 모두 만드려니 시간상 제약으로 인해 </a:t>
            </a:r>
            <a:r>
              <a:rPr lang="en-US" altLang="ko-KR"/>
              <a:t>10% </a:t>
            </a:r>
            <a:r>
              <a:rPr lang="ko-KR" altLang="en-US"/>
              <a:t>모자란 완성도를 보임</a:t>
            </a:r>
            <a:endParaRPr lang="en-US" altLang="ko-KR"/>
          </a:p>
          <a:p>
            <a:r>
              <a:rPr lang="ko-KR" altLang="en-US"/>
              <a:t>그렇다고 불완전한 프로그램을 제작한 것은 아니고 등등</a:t>
            </a:r>
            <a:endParaRPr lang="en-US" altLang="ko-KR"/>
          </a:p>
          <a:p>
            <a:r>
              <a:rPr lang="ko-KR" altLang="en-US"/>
              <a:t>역할 분배는 나름 잘 되었다 생각하지만 </a:t>
            </a:r>
            <a:r>
              <a:rPr lang="en-US" altLang="ko-KR"/>
              <a:t>2</a:t>
            </a:r>
            <a:r>
              <a:rPr lang="ko-KR" altLang="en-US"/>
              <a:t>프로 부족한 뭔가가 있는거 같고</a:t>
            </a:r>
            <a:endParaRPr lang="en-US" altLang="ko-KR"/>
          </a:p>
          <a:p>
            <a:r>
              <a:rPr lang="ko-KR" altLang="en-US"/>
              <a:t>파트별로 개발하는 것이 처음이라 협업을 그닥 잘 되지 못하였음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현재 완성된 프로그램을 보면 뿌듯하지만</a:t>
            </a:r>
            <a:endParaRPr lang="en-US" altLang="ko-KR"/>
          </a:p>
          <a:p>
            <a:r>
              <a:rPr lang="ko-KR" altLang="en-US"/>
              <a:t>개개인의 실력차를 생각하지않고 제안서부터 너무 힘든 기능들을 구현하자고 마음을 먹어서</a:t>
            </a:r>
            <a:endParaRPr lang="en-US" altLang="ko-KR"/>
          </a:p>
          <a:p>
            <a:r>
              <a:rPr lang="ko-KR" altLang="en-US"/>
              <a:t>개발 과정이 상당히 힘들었음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갑자기 복작합 다이어그램이 보일 것이니 이제 본격적으로 프로그램 개발 과정에 대해 살펴보도록 하겠습니다 라고 얘기해주기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0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11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1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Team Project Final</a:t>
            </a:r>
            <a:endParaRPr lang="en-US" altLang="ko-KR" sz="36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250000"/>
              </a:lnSpc>
              <a:defRPr/>
            </a:pPr>
            <a:r>
              <a:rPr lang="en-US" altLang="ko-KR" sz="1050" kern="0">
                <a:solidFill>
                  <a:prstClr val="white">
                    <a:lumMod val="75000"/>
                  </a:prstClr>
                </a:solidFill>
              </a:rPr>
              <a:t>Application Software Lab. Team 5. KwDrama</a:t>
            </a:r>
          </a:p>
          <a:p>
            <a:pPr algn="ctr" latinLnBrk="0">
              <a:defRPr/>
            </a:pPr>
            <a:r>
              <a:rPr lang="ko-KR" altLang="en-US" sz="1050" kern="0">
                <a:solidFill>
                  <a:prstClr val="white">
                    <a:lumMod val="75000"/>
                  </a:prstClr>
                </a:solidFill>
              </a:rPr>
              <a:t>박선규</a:t>
            </a:r>
            <a:r>
              <a:rPr lang="en-US" altLang="ko-KR" sz="1050" kern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>
                <a:solidFill>
                  <a:prstClr val="white">
                    <a:lumMod val="75000"/>
                  </a:prstClr>
                </a:solidFill>
              </a:rPr>
              <a:t>양경호</a:t>
            </a:r>
            <a:r>
              <a:rPr lang="en-US" altLang="ko-KR" sz="1050" kern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>
                <a:solidFill>
                  <a:prstClr val="white">
                    <a:lumMod val="75000"/>
                  </a:prstClr>
                </a:solidFill>
              </a:rPr>
              <a:t>정유섭</a:t>
            </a:r>
            <a:r>
              <a:rPr lang="en-US" altLang="ko-KR" sz="1050" kern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>
                <a:solidFill>
                  <a:prstClr val="white">
                    <a:lumMod val="75000"/>
                  </a:prstClr>
                </a:solidFill>
              </a:rPr>
              <a:t>홍명준</a:t>
            </a:r>
            <a:endParaRPr lang="ko-KR" altLang="en-US" sz="6000" ker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4" name="Picture 4" descr="왕관 PNG">
            <a:extLst>
              <a:ext uri="{FF2B5EF4-FFF2-40B4-BE49-F238E27FC236}">
                <a16:creationId xmlns:a16="http://schemas.microsoft.com/office/drawing/2014/main" id="{2B1A008C-212D-4C61-999A-A726F59EC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77" y="3856522"/>
            <a:ext cx="131288" cy="1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Introduction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최고의 채팅 프로그램 물론 우리의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3C042F1-2B5F-424C-9578-5E1D694FAE3C}"/>
              </a:ext>
            </a:extLst>
          </p:cNvPr>
          <p:cNvGrpSpPr/>
          <p:nvPr/>
        </p:nvGrpSpPr>
        <p:grpSpPr>
          <a:xfrm>
            <a:off x="3842270" y="1397823"/>
            <a:ext cx="4738587" cy="4062353"/>
            <a:chOff x="3842270" y="1397823"/>
            <a:chExt cx="4738587" cy="406235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8B0577C-0C03-4F88-AD0E-B7CD19318381}"/>
                </a:ext>
              </a:extLst>
            </p:cNvPr>
            <p:cNvSpPr/>
            <p:nvPr/>
          </p:nvSpPr>
          <p:spPr>
            <a:xfrm>
              <a:off x="4180388" y="1397823"/>
              <a:ext cx="4062353" cy="4062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A470F4D-E1C6-46B2-AAF4-485933EB35C4}"/>
                </a:ext>
              </a:extLst>
            </p:cNvPr>
            <p:cNvSpPr/>
            <p:nvPr/>
          </p:nvSpPr>
          <p:spPr>
            <a:xfrm>
              <a:off x="3842270" y="2241174"/>
              <a:ext cx="4738587" cy="236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rgbClr val="EE4F4C"/>
                  </a:solidFill>
                </a:rPr>
                <a:t>O S 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ffice messenger</a:t>
              </a:r>
            </a:p>
            <a:p>
              <a:pPr algn="ctr"/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upporting </a:t>
              </a: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elecommuting </a:t>
              </a:r>
            </a:p>
            <a:p>
              <a:pPr algn="ctr">
                <a:lnSpc>
                  <a:spcPct val="2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&lt; </a:t>
              </a:r>
              <a:r>
                <a: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재택근무 지원 사무용 메신저 </a:t>
              </a: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&gt;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396734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Members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우리는 열심히 했다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526E04-0D1D-4D2F-BC97-BEAA4D8E8EE6}"/>
              </a:ext>
            </a:extLst>
          </p:cNvPr>
          <p:cNvGrpSpPr/>
          <p:nvPr/>
        </p:nvGrpSpPr>
        <p:grpSpPr>
          <a:xfrm>
            <a:off x="5372577" y="1732926"/>
            <a:ext cx="4575814" cy="966593"/>
            <a:chOff x="5372577" y="1732926"/>
            <a:chExt cx="4575814" cy="96659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AF61D8-FD24-48D5-A7B1-B1669EBD6C36}"/>
                </a:ext>
              </a:extLst>
            </p:cNvPr>
            <p:cNvGrpSpPr/>
            <p:nvPr/>
          </p:nvGrpSpPr>
          <p:grpSpPr>
            <a:xfrm>
              <a:off x="5372577" y="1779155"/>
              <a:ext cx="914464" cy="917400"/>
              <a:chOff x="5372577" y="1779155"/>
              <a:chExt cx="914464" cy="91740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5375238" y="1779155"/>
                <a:ext cx="911803" cy="911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72577" y="1785755"/>
                <a:ext cx="911803" cy="910800"/>
              </a:xfrm>
              <a:prstGeom prst="rect">
                <a:avLst/>
              </a:prstGeom>
            </p:spPr>
          </p:pic>
        </p:grpSp>
        <p:sp>
          <p:nvSpPr>
            <p:cNvPr id="58" name="직사각형 57"/>
            <p:cNvSpPr/>
            <p:nvPr/>
          </p:nvSpPr>
          <p:spPr>
            <a:xfrm>
              <a:off x="6583080" y="1732926"/>
              <a:ext cx="3365311" cy="966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박선규</a:t>
              </a:r>
              <a:r>
                <a:rPr lang="en-US" altLang="ko-KR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</a:t>
              </a: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2017203053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Database Administrator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DB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테이블 구성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서버 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DB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통신 설계</a:t>
              </a:r>
              <a:endParaRPr lang="en-US" altLang="ko-KR" sz="8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507113" y="1728504"/>
            <a:ext cx="3050157" cy="4221048"/>
          </a:xfrm>
          <a:prstGeom prst="rect">
            <a:avLst/>
          </a:prstGeom>
          <a:solidFill>
            <a:srgbClr val="31354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073811" y="2214222"/>
            <a:ext cx="1981497" cy="1981497"/>
          </a:xfrm>
          <a:prstGeom prst="ellips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원호 112"/>
          <p:cNvSpPr/>
          <p:nvPr/>
        </p:nvSpPr>
        <p:spPr>
          <a:xfrm>
            <a:off x="2073811" y="2214222"/>
            <a:ext cx="1981497" cy="1981497"/>
          </a:xfrm>
          <a:prstGeom prst="arc">
            <a:avLst>
              <a:gd name="adj1" fmla="val 18494150"/>
              <a:gd name="adj2" fmla="val 16213013"/>
            </a:avLst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526484" y="2623859"/>
            <a:ext cx="11129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solidFill>
                  <a:prstClr val="white"/>
                </a:solidFill>
              </a:rPr>
              <a:t>90</a:t>
            </a:r>
            <a:r>
              <a:rPr lang="en-US" altLang="ko-KR" b="1">
                <a:solidFill>
                  <a:prstClr val="white"/>
                </a:solidFill>
              </a:rPr>
              <a:t>%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prstClr val="white"/>
                </a:solidFill>
                <a:cs typeface="Aharoni" panose="02010803020104030203" pitchFamily="2" charset="-79"/>
              </a:rPr>
              <a:t>완성도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189" y="4874415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60188" y="4874415"/>
            <a:ext cx="1854000" cy="83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924266" y="4750843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>
                <a:solidFill>
                  <a:prstClr val="white"/>
                </a:solidFill>
              </a:rPr>
              <a:t>98%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860189" y="5315392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860188" y="5315392"/>
            <a:ext cx="1512000" cy="83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924266" y="5191820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>
                <a:solidFill>
                  <a:prstClr val="white"/>
                </a:solidFill>
              </a:rPr>
              <a:t>80%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8F00056-747B-4DDD-8FFB-6138CE6B162B}"/>
              </a:ext>
            </a:extLst>
          </p:cNvPr>
          <p:cNvGrpSpPr/>
          <p:nvPr/>
        </p:nvGrpSpPr>
        <p:grpSpPr>
          <a:xfrm>
            <a:off x="5373078" y="2808508"/>
            <a:ext cx="4575313" cy="966593"/>
            <a:chOff x="5373078" y="1732926"/>
            <a:chExt cx="4575313" cy="96659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8305A91-9224-4B94-9088-24C0FB94978A}"/>
                </a:ext>
              </a:extLst>
            </p:cNvPr>
            <p:cNvGrpSpPr/>
            <p:nvPr/>
          </p:nvGrpSpPr>
          <p:grpSpPr>
            <a:xfrm>
              <a:off x="5373078" y="1779155"/>
              <a:ext cx="913963" cy="917400"/>
              <a:chOff x="5373078" y="1779155"/>
              <a:chExt cx="913963" cy="91740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C3CECAC-7DB1-4327-91C0-0B65BD65BB55}"/>
                  </a:ext>
                </a:extLst>
              </p:cNvPr>
              <p:cNvSpPr/>
              <p:nvPr/>
            </p:nvSpPr>
            <p:spPr>
              <a:xfrm>
                <a:off x="5375238" y="1779155"/>
                <a:ext cx="911803" cy="911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912AC374-1FED-4F0C-BA49-75E22C13B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73078" y="1785755"/>
                <a:ext cx="910800" cy="910800"/>
              </a:xfrm>
              <a:prstGeom prst="rect">
                <a:avLst/>
              </a:prstGeom>
            </p:spPr>
          </p:pic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01AA0EE-CCDB-49DF-8627-AC624DA1FC6B}"/>
                </a:ext>
              </a:extLst>
            </p:cNvPr>
            <p:cNvSpPr/>
            <p:nvPr/>
          </p:nvSpPr>
          <p:spPr>
            <a:xfrm>
              <a:off x="6583080" y="1732926"/>
              <a:ext cx="3365311" cy="966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양경호</a:t>
              </a:r>
              <a:r>
                <a:rPr lang="en-US" altLang="ko-KR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</a:t>
              </a: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2017203014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Server 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GCP .Net Core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서버 운용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패킷통신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멀티채팅</a:t>
              </a:r>
              <a:endParaRPr lang="en-US" altLang="ko-KR" sz="8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815C202-668E-4368-B138-E55D3700036F}"/>
              </a:ext>
            </a:extLst>
          </p:cNvPr>
          <p:cNvGrpSpPr/>
          <p:nvPr/>
        </p:nvGrpSpPr>
        <p:grpSpPr>
          <a:xfrm>
            <a:off x="5375238" y="3884090"/>
            <a:ext cx="4573153" cy="966593"/>
            <a:chOff x="5375238" y="1732926"/>
            <a:chExt cx="4573153" cy="96659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66DBCA6-EEE7-49BE-B309-B654DF1931DC}"/>
                </a:ext>
              </a:extLst>
            </p:cNvPr>
            <p:cNvGrpSpPr/>
            <p:nvPr/>
          </p:nvGrpSpPr>
          <p:grpSpPr>
            <a:xfrm>
              <a:off x="5375238" y="1779155"/>
              <a:ext cx="911803" cy="917400"/>
              <a:chOff x="5375238" y="1779155"/>
              <a:chExt cx="911803" cy="9174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7BE32601-5256-45EF-9ACD-1D15E8BAE762}"/>
                  </a:ext>
                </a:extLst>
              </p:cNvPr>
              <p:cNvSpPr/>
              <p:nvPr/>
            </p:nvSpPr>
            <p:spPr>
              <a:xfrm>
                <a:off x="5375238" y="1779155"/>
                <a:ext cx="911803" cy="911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CBFBDB73-AEAC-4F7B-99E0-FAEC4FE41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82372" y="1785755"/>
                <a:ext cx="892212" cy="910800"/>
              </a:xfrm>
              <a:prstGeom prst="rect">
                <a:avLst/>
              </a:prstGeom>
            </p:spPr>
          </p:pic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DC2F128-F253-44F2-8E65-53EB3F8AFC34}"/>
                </a:ext>
              </a:extLst>
            </p:cNvPr>
            <p:cNvSpPr/>
            <p:nvPr/>
          </p:nvSpPr>
          <p:spPr>
            <a:xfrm>
              <a:off x="6583080" y="1732926"/>
              <a:ext cx="3365311" cy="966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정유섭</a:t>
              </a:r>
              <a:r>
                <a:rPr lang="en-US" altLang="ko-KR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</a:t>
              </a: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2017203001</a:t>
              </a:r>
              <a:endParaRPr lang="en-US" altLang="ko-KR" sz="100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Quality Assurance &amp; Leader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UI,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일정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일정 관련 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DB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통신</a:t>
              </a:r>
              <a:endParaRPr lang="en-US" altLang="ko-KR" sz="8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91815E2-CC8B-4431-8D7A-ABBD9AD4E471}"/>
              </a:ext>
            </a:extLst>
          </p:cNvPr>
          <p:cNvGrpSpPr/>
          <p:nvPr/>
        </p:nvGrpSpPr>
        <p:grpSpPr>
          <a:xfrm>
            <a:off x="5375238" y="4957969"/>
            <a:ext cx="4573153" cy="966593"/>
            <a:chOff x="5375238" y="1732926"/>
            <a:chExt cx="4573153" cy="966593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97159EC-891E-4CC4-82EF-70CC7D53DDF1}"/>
                </a:ext>
              </a:extLst>
            </p:cNvPr>
            <p:cNvGrpSpPr/>
            <p:nvPr/>
          </p:nvGrpSpPr>
          <p:grpSpPr>
            <a:xfrm>
              <a:off x="5375238" y="1779155"/>
              <a:ext cx="911803" cy="917400"/>
              <a:chOff x="5375238" y="1779155"/>
              <a:chExt cx="911803" cy="917400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8BF9FCA-1C89-4F6A-9399-C6B9CCA03ACC}"/>
                  </a:ext>
                </a:extLst>
              </p:cNvPr>
              <p:cNvSpPr/>
              <p:nvPr/>
            </p:nvSpPr>
            <p:spPr>
              <a:xfrm>
                <a:off x="5375238" y="1779155"/>
                <a:ext cx="911803" cy="911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006C1D74-69FD-40A9-A57F-4E805F477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82372" y="1785755"/>
                <a:ext cx="892212" cy="910800"/>
              </a:xfrm>
              <a:prstGeom prst="rect">
                <a:avLst/>
              </a:prstGeom>
            </p:spPr>
          </p:pic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D84AB92-C265-4F9A-A155-26B5646418AE}"/>
                </a:ext>
              </a:extLst>
            </p:cNvPr>
            <p:cNvSpPr/>
            <p:nvPr/>
          </p:nvSpPr>
          <p:spPr>
            <a:xfrm>
              <a:off x="6583080" y="1732926"/>
              <a:ext cx="3365311" cy="966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홍명준</a:t>
              </a:r>
              <a:r>
                <a:rPr lang="en-US" altLang="ko-KR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</a:t>
              </a: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2017203011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Network Securitor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MD5, SHA-512, AES256,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암호화 통신 검증</a:t>
              </a:r>
              <a:endParaRPr lang="en-US" altLang="ko-KR" sz="8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pic>
        <p:nvPicPr>
          <p:cNvPr id="72" name="Picture 4" descr="왕관 PNG">
            <a:extLst>
              <a:ext uri="{FF2B5EF4-FFF2-40B4-BE49-F238E27FC236}">
                <a16:creationId xmlns:a16="http://schemas.microsoft.com/office/drawing/2014/main" id="{69B0E88C-EB28-45CD-9F0D-3F86D543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4822">
            <a:off x="6529574" y="3877525"/>
            <a:ext cx="249222" cy="24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78A128-2D68-46CF-B527-BCFE73837032}"/>
              </a:ext>
            </a:extLst>
          </p:cNvPr>
          <p:cNvSpPr txBox="1"/>
          <p:nvPr/>
        </p:nvSpPr>
        <p:spPr>
          <a:xfrm>
            <a:off x="1782468" y="4638180"/>
            <a:ext cx="631904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schemeClr val="bg1"/>
                </a:solidFill>
              </a:rPr>
              <a:t>역할 분배</a:t>
            </a:r>
            <a:endParaRPr lang="ko-KR" altLang="en-US" sz="4400" kern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6C8CAE-3E91-474D-A17F-70CA5049EC78}"/>
              </a:ext>
            </a:extLst>
          </p:cNvPr>
          <p:cNvSpPr txBox="1"/>
          <p:nvPr/>
        </p:nvSpPr>
        <p:spPr>
          <a:xfrm>
            <a:off x="1782468" y="5090145"/>
            <a:ext cx="38985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schemeClr val="bg1"/>
                </a:solidFill>
              </a:rPr>
              <a:t>협업</a:t>
            </a:r>
            <a:endParaRPr lang="ko-KR" altLang="en-US" sz="4400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Schematic Diagram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통신 및 운영 모식도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Picture 4" descr="Cloud Managed Services on Google Cloud Platform - CAPSiDE">
            <a:extLst>
              <a:ext uri="{FF2B5EF4-FFF2-40B4-BE49-F238E27FC236}">
                <a16:creationId xmlns:a16="http://schemas.microsoft.com/office/drawing/2014/main" id="{9B27C5D5-0ACE-468A-B1F0-7840298F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331" y="7118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우분투 - 무료 심벌 마크개 아이콘">
            <a:extLst>
              <a:ext uri="{FF2B5EF4-FFF2-40B4-BE49-F238E27FC236}">
                <a16:creationId xmlns:a16="http://schemas.microsoft.com/office/drawing/2014/main" id="{FBC32F84-0D40-4F8E-82DA-D9FF80983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293" y="7118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9155C5-A228-4355-802E-8A1D4B7BB68E}"/>
              </a:ext>
            </a:extLst>
          </p:cNvPr>
          <p:cNvSpPr txBox="1"/>
          <p:nvPr/>
        </p:nvSpPr>
        <p:spPr>
          <a:xfrm>
            <a:off x="8648598" y="1431810"/>
            <a:ext cx="1467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&lt;Hardware: GCP&gt;</a:t>
            </a:r>
          </a:p>
          <a:p>
            <a:pPr algn="ctr"/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무료 클라우드 플랫폼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24</a:t>
            </a: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시간 구동 가능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GCP</a:t>
            </a: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개인 개발을 위해</a:t>
            </a:r>
            <a:b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쓰는 것이며</a:t>
            </a:r>
            <a: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실제 회사에서</a:t>
            </a:r>
            <a:b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사용할 경우 회사 자체 서버</a:t>
            </a:r>
            <a:b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컴퓨터로 대체하는 방안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A1C02-28D6-47EF-ACC7-F2D9040DC3FF}"/>
              </a:ext>
            </a:extLst>
          </p:cNvPr>
          <p:cNvSpPr txBox="1"/>
          <p:nvPr/>
        </p:nvSpPr>
        <p:spPr>
          <a:xfrm>
            <a:off x="10157111" y="1431810"/>
            <a:ext cx="152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&lt;OS: Ubuntu&gt;</a:t>
            </a:r>
          </a:p>
          <a:p>
            <a:pPr algn="ctr"/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라이서스 비용 없음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.Net Core </a:t>
            </a: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프레임워크 사용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활발한 커뮤니티로 인한 보안 업데이트 빠름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37F98-5E96-43E5-9FBC-A25BB9FDD84D}"/>
              </a:ext>
            </a:extLst>
          </p:cNvPr>
          <p:cNvSpPr txBox="1"/>
          <p:nvPr/>
        </p:nvSpPr>
        <p:spPr>
          <a:xfrm>
            <a:off x="9693683" y="3013500"/>
            <a:ext cx="1985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&lt;Server: OST&gt;</a:t>
            </a:r>
          </a:p>
          <a:p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C# .Net Core 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프레임워크를 사용해서 콘솔 응용프로그램으로 구동 됨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클라이언트의 모든 요청을 담당하며 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와 직접 통신함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직접 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C#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언어를 통해 제작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1C4CB0-837D-478B-B258-B55CEFF1DAA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870256" y="3068999"/>
            <a:ext cx="720000" cy="720000"/>
          </a:xfrm>
          <a:prstGeom prst="rect">
            <a:avLst/>
          </a:prstGeom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EFEA2991-1AB3-42FE-93AD-0911E4E1E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9" b="10840"/>
          <a:stretch/>
        </p:blipFill>
        <p:spPr bwMode="auto">
          <a:xfrm>
            <a:off x="8870256" y="5012538"/>
            <a:ext cx="720000" cy="66248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3DF535-26D6-4F26-998F-70F3699201AD}"/>
              </a:ext>
            </a:extLst>
          </p:cNvPr>
          <p:cNvCxnSpPr/>
          <p:nvPr/>
        </p:nvCxnSpPr>
        <p:spPr>
          <a:xfrm>
            <a:off x="8680903" y="2624537"/>
            <a:ext cx="2952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358CAC-8BDF-4C62-815F-A3AB1C318015}"/>
              </a:ext>
            </a:extLst>
          </p:cNvPr>
          <p:cNvSpPr txBox="1"/>
          <p:nvPr/>
        </p:nvSpPr>
        <p:spPr>
          <a:xfrm>
            <a:off x="9693683" y="4805170"/>
            <a:ext cx="1985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&lt;Database: MariaDB&gt;</a:t>
            </a:r>
          </a:p>
          <a:p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실전처럼 하기 위해 실제 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서버를 사용했지만 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C#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에서 다루기 힘들었을 뿐더러 사오히려 어려웠다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SQL 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질의문 만들고 관리했을 시간에 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File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을 통하여 관리했으면 훨씬 수월했을 것이다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4ECB3E-919A-4986-904A-BD1C425B70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4" y="2812706"/>
            <a:ext cx="1386154" cy="13861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827653-72E0-46B3-AB53-4146D9223E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2766" y="1607833"/>
            <a:ext cx="2485460" cy="41424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D8F2A4-4324-4B49-BAAE-EDE9C9BF80B6}"/>
              </a:ext>
            </a:extLst>
          </p:cNvPr>
          <p:cNvCxnSpPr>
            <a:cxnSpLocks/>
          </p:cNvCxnSpPr>
          <p:nvPr/>
        </p:nvCxnSpPr>
        <p:spPr>
          <a:xfrm flipH="1" flipV="1">
            <a:off x="5621652" y="3352217"/>
            <a:ext cx="3181432" cy="1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2D898E-7D84-444C-B1D0-AC5F4DF2E283}"/>
              </a:ext>
            </a:extLst>
          </p:cNvPr>
          <p:cNvCxnSpPr>
            <a:cxnSpLocks/>
          </p:cNvCxnSpPr>
          <p:nvPr/>
        </p:nvCxnSpPr>
        <p:spPr>
          <a:xfrm>
            <a:off x="5621652" y="3505783"/>
            <a:ext cx="3181432" cy="0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280AA7-E35E-422B-B69B-127FB948319B}"/>
              </a:ext>
            </a:extLst>
          </p:cNvPr>
          <p:cNvCxnSpPr>
            <a:cxnSpLocks/>
          </p:cNvCxnSpPr>
          <p:nvPr/>
        </p:nvCxnSpPr>
        <p:spPr>
          <a:xfrm>
            <a:off x="9304543" y="3867658"/>
            <a:ext cx="0" cy="1046298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517296-4294-4F5C-B9F7-17852564A028}"/>
              </a:ext>
            </a:extLst>
          </p:cNvPr>
          <p:cNvCxnSpPr>
            <a:cxnSpLocks/>
          </p:cNvCxnSpPr>
          <p:nvPr/>
        </p:nvCxnSpPr>
        <p:spPr>
          <a:xfrm flipV="1">
            <a:off x="9159234" y="3867658"/>
            <a:ext cx="0" cy="1039656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4C94FE-4913-4B96-A4FC-725805664EF7}"/>
              </a:ext>
            </a:extLst>
          </p:cNvPr>
          <p:cNvSpPr txBox="1"/>
          <p:nvPr/>
        </p:nvSpPr>
        <p:spPr>
          <a:xfrm>
            <a:off x="5777349" y="1880985"/>
            <a:ext cx="2410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&lt;Client: OST&gt;</a:t>
            </a:r>
          </a:p>
          <a:p>
            <a:pPr algn="ctr"/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직접 </a:t>
            </a:r>
            <a:r>
              <a:rPr lang="en-US" altLang="ko-KR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C#</a:t>
            </a: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언어를 통해 제작</a:t>
            </a:r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Window Form </a:t>
            </a: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기반이므로 </a:t>
            </a:r>
            <a:r>
              <a:rPr lang="en-US" altLang="ko-KR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.Net Framework</a:t>
            </a: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사용함</a:t>
            </a:r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통신은 무조건 서버에서 돌아가는 </a:t>
            </a:r>
            <a:r>
              <a:rPr lang="en-US" altLang="ko-KR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C# </a:t>
            </a: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프로그램이랑 통신만 하고 절대 </a:t>
            </a:r>
            <a:r>
              <a:rPr lang="en-US" altLang="ko-KR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DB</a:t>
            </a: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서버를 직접 접속하지 않음</a:t>
            </a:r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CD44D-BF70-416E-8FBC-B70C85620465}"/>
              </a:ext>
            </a:extLst>
          </p:cNvPr>
          <p:cNvSpPr txBox="1"/>
          <p:nvPr/>
        </p:nvSpPr>
        <p:spPr>
          <a:xfrm>
            <a:off x="6763654" y="467299"/>
            <a:ext cx="739305" cy="246221"/>
          </a:xfrm>
          <a:prstGeom prst="rect">
            <a:avLst/>
          </a:prstGeom>
          <a:solidFill>
            <a:srgbClr val="333F5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  <a:latin typeface="+mj-lt"/>
              </a:rPr>
              <a:t>Frontend</a:t>
            </a:r>
            <a:endParaRPr lang="ko-KR" altLang="en-US" sz="1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E241D0-ADBB-4C3B-94A5-ACAE7B0460FC}"/>
              </a:ext>
            </a:extLst>
          </p:cNvPr>
          <p:cNvSpPr txBox="1"/>
          <p:nvPr/>
        </p:nvSpPr>
        <p:spPr>
          <a:xfrm>
            <a:off x="9808297" y="467299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333F50"/>
                </a:solidFill>
                <a:latin typeface="+mj-lt"/>
              </a:rPr>
              <a:t>Backend</a:t>
            </a:r>
            <a:endParaRPr lang="ko-KR" altLang="en-US" sz="1000" b="1">
              <a:solidFill>
                <a:srgbClr val="333F50"/>
              </a:solidFill>
              <a:latin typeface="+mj-lt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822A57F-282F-401F-A731-8442543A53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88" y="220352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채팅 프로그램 그 자체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49869" y="1835989"/>
            <a:ext cx="3436528" cy="34365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ko-KR" altLang="en-US" sz="1200" b="1">
                <a:solidFill>
                  <a:prstClr val="white"/>
                </a:solidFill>
              </a:rPr>
              <a:t>추가기능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619991" y="2706111"/>
            <a:ext cx="2566406" cy="2566406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ko-KR" altLang="en-US" sz="1200" b="1">
                <a:solidFill>
                  <a:prstClr val="white"/>
                </a:solidFill>
              </a:rPr>
              <a:t>주요기능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73244" y="4505204"/>
            <a:ext cx="813153" cy="767313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/>
          <a:lstStyle/>
          <a:p>
            <a:r>
              <a:rPr lang="ko-KR" altLang="en-US" sz="1200" b="1">
                <a:solidFill>
                  <a:prstClr val="white"/>
                </a:solidFill>
              </a:rPr>
              <a:t>핵심기능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186397" y="1838219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186397" y="2708340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186397" y="4505204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638161" y="1212659"/>
            <a:ext cx="3713804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사무용에 걸맞은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MetroFramework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Flat design icons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638161" y="2520546"/>
            <a:ext cx="3713804" cy="107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조직도 채팅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일정공유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TreeView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를 이용한 조직도 구현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각 사원에 대한 정보 보기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팀 및 개인별 일정 제작 및 공유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638161" y="4013099"/>
            <a:ext cx="3713804" cy="130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멀티채팅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신입은 로그인 화면에서 사원 등록 패널을 통해 등록 가능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1:1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채팅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또는 팀별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본부별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회사 전체 채팅 가능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채팅시 서버와 주고 받는 데이터는 철저히 암호화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민감한 정보인 개인 비밀번호 등은 일방향 암호화후 저장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9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Project Files Structure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아이고 복잡해라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84326" y="4567024"/>
            <a:ext cx="25664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584327" y="1947233"/>
            <a:ext cx="2566406" cy="2566406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040069" y="4567024"/>
            <a:ext cx="25664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040070" y="1947233"/>
            <a:ext cx="2566406" cy="25664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843961" y="1009505"/>
            <a:ext cx="2628900" cy="110799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77854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78599" y="2061904"/>
            <a:ext cx="2516714" cy="2516714"/>
          </a:xfrm>
          <a:prstGeom prst="ellipse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185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94</a:t>
            </a:r>
          </a:p>
        </p:txBody>
      </p:sp>
      <p:sp>
        <p:nvSpPr>
          <p:cNvPr id="8" name="타원 7"/>
          <p:cNvSpPr/>
          <p:nvPr/>
        </p:nvSpPr>
        <p:spPr>
          <a:xfrm>
            <a:off x="3250137" y="2061904"/>
            <a:ext cx="2516714" cy="2516714"/>
          </a:xfrm>
          <a:prstGeom prst="ellipse">
            <a:avLst/>
          </a:prstGeom>
          <a:solidFill>
            <a:srgbClr val="E6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229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235</a:t>
            </a:r>
          </a:p>
        </p:txBody>
      </p:sp>
    </p:spTree>
    <p:extLst>
      <p:ext uri="{BB962C8B-B14F-4D97-AF65-F5344CB8AC3E}">
        <p14:creationId xmlns:p14="http://schemas.microsoft.com/office/powerpoint/2010/main" val="166117047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529</Words>
  <Application>Microsoft Office PowerPoint</Application>
  <PresentationFormat>와이드스크린</PresentationFormat>
  <Paragraphs>113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나눔바른고딕 UltraLight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양 경호</cp:lastModifiedBy>
  <cp:revision>41</cp:revision>
  <dcterms:created xsi:type="dcterms:W3CDTF">2021-02-15T04:10:01Z</dcterms:created>
  <dcterms:modified xsi:type="dcterms:W3CDTF">2021-06-06T06:19:43Z</dcterms:modified>
</cp:coreProperties>
</file>