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5B3729"/>
    <a:srgbClr val="5D4135"/>
    <a:srgbClr val="015F8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675D-9F65-4D23-B608-CB04C6E35274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4A7F-A59A-48E7-B200-51A153B39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6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675D-9F65-4D23-B608-CB04C6E35274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4A7F-A59A-48E7-B200-51A153B39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22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675D-9F65-4D23-B608-CB04C6E35274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4A7F-A59A-48E7-B200-51A153B39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63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675D-9F65-4D23-B608-CB04C6E35274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4A7F-A59A-48E7-B200-51A153B39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09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675D-9F65-4D23-B608-CB04C6E35274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4A7F-A59A-48E7-B200-51A153B39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1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675D-9F65-4D23-B608-CB04C6E35274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4A7F-A59A-48E7-B200-51A153B39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30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675D-9F65-4D23-B608-CB04C6E35274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4A7F-A59A-48E7-B200-51A153B39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44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675D-9F65-4D23-B608-CB04C6E35274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4A7F-A59A-48E7-B200-51A153B39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88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675D-9F65-4D23-B608-CB04C6E35274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4A7F-A59A-48E7-B200-51A153B39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6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675D-9F65-4D23-B608-CB04C6E35274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4A7F-A59A-48E7-B200-51A153B39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91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675D-9F65-4D23-B608-CB04C6E35274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4A7F-A59A-48E7-B200-51A153B39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13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3675D-9F65-4D23-B608-CB04C6E35274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B4A7F-A59A-48E7-B200-51A153B39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14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3.wdp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microsoft.com/office/2007/relationships/hdphoto" Target="../media/hdphoto5.wdp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5" Type="http://schemas.microsoft.com/office/2007/relationships/hdphoto" Target="../media/hdphoto4.wdp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0.png"/><Relationship Id="rId22" Type="http://schemas.microsoft.com/office/2007/relationships/hdphoto" Target="../media/hdphoto6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3.wdp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microsoft.com/office/2007/relationships/hdphoto" Target="../media/hdphoto5.wdp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5" Type="http://schemas.microsoft.com/office/2007/relationships/hdphoto" Target="../media/hdphoto4.wdp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0.png"/><Relationship Id="rId22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2.wdp"/><Relationship Id="rId18" Type="http://schemas.openxmlformats.org/officeDocument/2006/relationships/image" Target="../media/image11.png"/><Relationship Id="rId3" Type="http://schemas.openxmlformats.org/officeDocument/2006/relationships/image" Target="../media/image12.png"/><Relationship Id="rId21" Type="http://schemas.openxmlformats.org/officeDocument/2006/relationships/image" Target="../media/image14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microsoft.com/office/2007/relationships/hdphoto" Target="../media/hdphoto4.wdp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1.wdp"/><Relationship Id="rId5" Type="http://schemas.openxmlformats.org/officeDocument/2006/relationships/image" Target="../media/image16.png"/><Relationship Id="rId15" Type="http://schemas.microsoft.com/office/2007/relationships/hdphoto" Target="../media/hdphoto3.wdp"/><Relationship Id="rId23" Type="http://schemas.microsoft.com/office/2007/relationships/hdphoto" Target="../media/hdphoto6.wdp"/><Relationship Id="rId10" Type="http://schemas.openxmlformats.org/officeDocument/2006/relationships/image" Target="../media/image7.png"/><Relationship Id="rId19" Type="http://schemas.microsoft.com/office/2007/relationships/hdphoto" Target="../media/hdphoto5.wdp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9.png"/><Relationship Id="rId2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18" Type="http://schemas.openxmlformats.org/officeDocument/2006/relationships/image" Target="../media/image4.png"/><Relationship Id="rId3" Type="http://schemas.microsoft.com/office/2007/relationships/hdphoto" Target="../media/hdphoto1.wdp"/><Relationship Id="rId21" Type="http://schemas.openxmlformats.org/officeDocument/2006/relationships/image" Target="../media/image15.png"/><Relationship Id="rId7" Type="http://schemas.microsoft.com/office/2007/relationships/hdphoto" Target="../media/hdphoto3.wdp"/><Relationship Id="rId12" Type="http://schemas.openxmlformats.org/officeDocument/2006/relationships/image" Target="../media/image1.png"/><Relationship Id="rId17" Type="http://schemas.openxmlformats.org/officeDocument/2006/relationships/image" Target="../media/image3.png"/><Relationship Id="rId2" Type="http://schemas.openxmlformats.org/officeDocument/2006/relationships/image" Target="../media/image7.png"/><Relationship Id="rId16" Type="http://schemas.openxmlformats.org/officeDocument/2006/relationships/image" Target="../media/image16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openxmlformats.org/officeDocument/2006/relationships/image" Target="../media/image2.png"/><Relationship Id="rId23" Type="http://schemas.openxmlformats.org/officeDocument/2006/relationships/image" Target="../media/image13.png"/><Relationship Id="rId10" Type="http://schemas.openxmlformats.org/officeDocument/2006/relationships/image" Target="../media/image11.png"/><Relationship Id="rId19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microsoft.com/office/2007/relationships/hdphoto" Target="../media/hdphoto4.wdp"/><Relationship Id="rId14" Type="http://schemas.openxmlformats.org/officeDocument/2006/relationships/image" Target="../media/image12.png"/><Relationship Id="rId22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3.wdp"/><Relationship Id="rId18" Type="http://schemas.openxmlformats.org/officeDocument/2006/relationships/image" Target="../media/image11.png"/><Relationship Id="rId3" Type="http://schemas.openxmlformats.org/officeDocument/2006/relationships/image" Target="../media/image14.png"/><Relationship Id="rId21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image" Target="../media/image9.png"/><Relationship Id="rId17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5" Type="http://schemas.openxmlformats.org/officeDocument/2006/relationships/image" Target="../media/image10.png"/><Relationship Id="rId23" Type="http://schemas.openxmlformats.org/officeDocument/2006/relationships/image" Target="../media/image13.png"/><Relationship Id="rId10" Type="http://schemas.openxmlformats.org/officeDocument/2006/relationships/image" Target="../media/image16.png"/><Relationship Id="rId19" Type="http://schemas.microsoft.com/office/2007/relationships/hdphoto" Target="../media/hdphoto5.wdp"/><Relationship Id="rId4" Type="http://schemas.openxmlformats.org/officeDocument/2006/relationships/image" Target="../media/image12.png"/><Relationship Id="rId9" Type="http://schemas.openxmlformats.org/officeDocument/2006/relationships/image" Target="../media/image2.png"/><Relationship Id="rId14" Type="http://schemas.openxmlformats.org/officeDocument/2006/relationships/image" Target="../media/image4.png"/><Relationship Id="rId22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" name="그룹 2047">
            <a:extLst>
              <a:ext uri="{FF2B5EF4-FFF2-40B4-BE49-F238E27FC236}">
                <a16:creationId xmlns:a16="http://schemas.microsoft.com/office/drawing/2014/main" id="{26FDFA67-B182-EB60-E4F2-A5BCB799D316}"/>
              </a:ext>
            </a:extLst>
          </p:cNvPr>
          <p:cNvGrpSpPr/>
          <p:nvPr/>
        </p:nvGrpSpPr>
        <p:grpSpPr>
          <a:xfrm>
            <a:off x="0" y="0"/>
            <a:ext cx="9144000" cy="6427694"/>
            <a:chOff x="1183064" y="0"/>
            <a:chExt cx="9825871" cy="6858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F308764-E6C5-5F47-ECE1-3909C83B1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3064" y="0"/>
              <a:ext cx="9825871" cy="6858000"/>
            </a:xfrm>
            <a:prstGeom prst="rect">
              <a:avLst/>
            </a:prstGeom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AF51FB8-B47A-A9F0-0D1C-59EC13A22B0F}"/>
                </a:ext>
              </a:extLst>
            </p:cNvPr>
            <p:cNvSpPr/>
            <p:nvPr/>
          </p:nvSpPr>
          <p:spPr>
            <a:xfrm>
              <a:off x="1819835" y="1452282"/>
              <a:ext cx="2049061" cy="7064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24787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" name="그룹 2047">
            <a:extLst>
              <a:ext uri="{FF2B5EF4-FFF2-40B4-BE49-F238E27FC236}">
                <a16:creationId xmlns:a16="http://schemas.microsoft.com/office/drawing/2014/main" id="{26FDFA67-B182-EB60-E4F2-A5BCB799D316}"/>
              </a:ext>
            </a:extLst>
          </p:cNvPr>
          <p:cNvGrpSpPr/>
          <p:nvPr/>
        </p:nvGrpSpPr>
        <p:grpSpPr>
          <a:xfrm>
            <a:off x="0" y="0"/>
            <a:ext cx="9144000" cy="6427694"/>
            <a:chOff x="1183064" y="0"/>
            <a:chExt cx="9825871" cy="6858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F308764-E6C5-5F47-ECE1-3909C83B1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3064" y="0"/>
              <a:ext cx="9825871" cy="6858000"/>
            </a:xfrm>
            <a:prstGeom prst="rect">
              <a:avLst/>
            </a:prstGeom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AF51FB8-B47A-A9F0-0D1C-59EC13A22B0F}"/>
                </a:ext>
              </a:extLst>
            </p:cNvPr>
            <p:cNvSpPr/>
            <p:nvPr/>
          </p:nvSpPr>
          <p:spPr>
            <a:xfrm>
              <a:off x="1819835" y="1452282"/>
              <a:ext cx="2049061" cy="7064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7AF7DDAB-4B25-9733-D02B-FA9EFC9C8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77" y="2021453"/>
            <a:ext cx="328015" cy="25893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7A2289F-4024-6052-67C0-D95FB686DCAF}"/>
              </a:ext>
            </a:extLst>
          </p:cNvPr>
          <p:cNvSpPr txBox="1"/>
          <p:nvPr/>
        </p:nvSpPr>
        <p:spPr>
          <a:xfrm>
            <a:off x="778452" y="2020764"/>
            <a:ext cx="5672965" cy="2884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sz="900" dirty="0" err="1"/>
              <a:t>import</a:t>
            </a:r>
            <a:r>
              <a:rPr lang="ko-KR" altLang="en-US" sz="900" dirty="0"/>
              <a:t> </a:t>
            </a:r>
            <a:r>
              <a:rPr lang="ko-KR" altLang="en-US" sz="900" dirty="0" err="1"/>
              <a:t>VideocamSharpIcon</a:t>
            </a:r>
            <a:r>
              <a:rPr lang="ko-KR" altLang="en-US" sz="900" dirty="0"/>
              <a:t> </a:t>
            </a:r>
            <a:r>
              <a:rPr lang="ko-KR" altLang="en-US" sz="900" dirty="0" err="1"/>
              <a:t>from</a:t>
            </a:r>
            <a:r>
              <a:rPr lang="ko-KR" altLang="en-US" sz="900" dirty="0"/>
              <a:t> '@</a:t>
            </a:r>
            <a:r>
              <a:rPr lang="ko-KR" altLang="en-US" sz="900" dirty="0" err="1"/>
              <a:t>mui</a:t>
            </a:r>
            <a:r>
              <a:rPr lang="ko-KR" altLang="en-US" sz="900" dirty="0"/>
              <a:t>/</a:t>
            </a:r>
            <a:r>
              <a:rPr lang="ko-KR" altLang="en-US" sz="900" dirty="0" err="1"/>
              <a:t>icons-material</a:t>
            </a:r>
            <a:r>
              <a:rPr lang="ko-KR" altLang="en-US" sz="900" dirty="0"/>
              <a:t>/</a:t>
            </a:r>
            <a:r>
              <a:rPr lang="ko-KR" altLang="en-US" sz="900" dirty="0" err="1"/>
              <a:t>VideocamSharp</a:t>
            </a:r>
            <a:r>
              <a:rPr lang="ko-KR" altLang="en-US" sz="900" dirty="0"/>
              <a:t>';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8DFAF2-A4F8-49EA-14DA-2715A0B457F0}"/>
              </a:ext>
            </a:extLst>
          </p:cNvPr>
          <p:cNvSpPr txBox="1"/>
          <p:nvPr/>
        </p:nvSpPr>
        <p:spPr>
          <a:xfrm>
            <a:off x="805983" y="3060596"/>
            <a:ext cx="5672965" cy="2884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sz="900" dirty="0" err="1"/>
              <a:t>import</a:t>
            </a:r>
            <a:r>
              <a:rPr lang="ko-KR" altLang="en-US" sz="900" dirty="0"/>
              <a:t> </a:t>
            </a:r>
            <a:r>
              <a:rPr lang="ko-KR" altLang="en-US" sz="900" dirty="0" err="1"/>
              <a:t>SettingsSharpIcon</a:t>
            </a:r>
            <a:r>
              <a:rPr lang="ko-KR" altLang="en-US" sz="900" dirty="0"/>
              <a:t> </a:t>
            </a:r>
            <a:r>
              <a:rPr lang="ko-KR" altLang="en-US" sz="900" dirty="0" err="1"/>
              <a:t>from</a:t>
            </a:r>
            <a:r>
              <a:rPr lang="ko-KR" altLang="en-US" sz="900" dirty="0"/>
              <a:t> '@</a:t>
            </a:r>
            <a:r>
              <a:rPr lang="ko-KR" altLang="en-US" sz="900" dirty="0" err="1"/>
              <a:t>mui</a:t>
            </a:r>
            <a:r>
              <a:rPr lang="ko-KR" altLang="en-US" sz="900" dirty="0"/>
              <a:t>/</a:t>
            </a:r>
            <a:r>
              <a:rPr lang="ko-KR" altLang="en-US" sz="900" dirty="0" err="1"/>
              <a:t>icons-material</a:t>
            </a:r>
            <a:r>
              <a:rPr lang="ko-KR" altLang="en-US" sz="900" dirty="0"/>
              <a:t>/</a:t>
            </a:r>
            <a:r>
              <a:rPr lang="ko-KR" altLang="en-US" sz="900" dirty="0" err="1"/>
              <a:t>SettingsSharp</a:t>
            </a:r>
            <a:r>
              <a:rPr lang="ko-KR" altLang="en-US" sz="900" dirty="0"/>
              <a:t>';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58A4736-276D-6A47-C29F-A729EE327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27" y="2930880"/>
            <a:ext cx="354610" cy="38393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F22A4C7-B2B9-7867-BDFB-5350AF0EAB52}"/>
              </a:ext>
            </a:extLst>
          </p:cNvPr>
          <p:cNvSpPr txBox="1"/>
          <p:nvPr/>
        </p:nvSpPr>
        <p:spPr>
          <a:xfrm>
            <a:off x="776989" y="1485970"/>
            <a:ext cx="5672965" cy="2884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sz="900" dirty="0" err="1"/>
              <a:t>import</a:t>
            </a:r>
            <a:r>
              <a:rPr lang="ko-KR" altLang="en-US" sz="900" dirty="0"/>
              <a:t> </a:t>
            </a:r>
            <a:r>
              <a:rPr lang="ko-KR" altLang="en-US" sz="900" dirty="0" err="1"/>
              <a:t>SmartDisplaySharpIcon</a:t>
            </a:r>
            <a:r>
              <a:rPr lang="ko-KR" altLang="en-US" sz="900" dirty="0"/>
              <a:t> </a:t>
            </a:r>
            <a:r>
              <a:rPr lang="ko-KR" altLang="en-US" sz="900" dirty="0" err="1"/>
              <a:t>from</a:t>
            </a:r>
            <a:r>
              <a:rPr lang="ko-KR" altLang="en-US" sz="900" dirty="0"/>
              <a:t> '@</a:t>
            </a:r>
            <a:r>
              <a:rPr lang="ko-KR" altLang="en-US" sz="900" dirty="0" err="1"/>
              <a:t>mui</a:t>
            </a:r>
            <a:r>
              <a:rPr lang="ko-KR" altLang="en-US" sz="900" dirty="0"/>
              <a:t>/</a:t>
            </a:r>
            <a:r>
              <a:rPr lang="ko-KR" altLang="en-US" sz="900" dirty="0" err="1"/>
              <a:t>icons-material</a:t>
            </a:r>
            <a:r>
              <a:rPr lang="ko-KR" altLang="en-US" sz="900" dirty="0"/>
              <a:t>/</a:t>
            </a:r>
            <a:r>
              <a:rPr lang="ko-KR" altLang="en-US" sz="900" dirty="0" err="1"/>
              <a:t>SmartDisplaySharp</a:t>
            </a:r>
            <a:r>
              <a:rPr lang="ko-KR" altLang="en-US" sz="900" dirty="0"/>
              <a:t>';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049F70-4C84-02E3-0C06-68EAB004D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640" y="1485971"/>
            <a:ext cx="345744" cy="30357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EC70E10-8B9E-34C9-BA7B-EA68CF00803C}"/>
              </a:ext>
            </a:extLst>
          </p:cNvPr>
          <p:cNvSpPr txBox="1"/>
          <p:nvPr/>
        </p:nvSpPr>
        <p:spPr>
          <a:xfrm>
            <a:off x="778452" y="3584947"/>
            <a:ext cx="5672965" cy="2884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sz="900" dirty="0" err="1"/>
              <a:t>import</a:t>
            </a:r>
            <a:r>
              <a:rPr lang="ko-KR" altLang="en-US" sz="900" dirty="0"/>
              <a:t> </a:t>
            </a:r>
            <a:r>
              <a:rPr lang="ko-KR" altLang="en-US" sz="900" dirty="0" err="1"/>
              <a:t>GroupSharpIcon</a:t>
            </a:r>
            <a:r>
              <a:rPr lang="ko-KR" altLang="en-US" sz="900" dirty="0"/>
              <a:t> </a:t>
            </a:r>
            <a:r>
              <a:rPr lang="ko-KR" altLang="en-US" sz="900" dirty="0" err="1"/>
              <a:t>from</a:t>
            </a:r>
            <a:r>
              <a:rPr lang="ko-KR" altLang="en-US" sz="900" dirty="0"/>
              <a:t> '@</a:t>
            </a:r>
            <a:r>
              <a:rPr lang="ko-KR" altLang="en-US" sz="900" dirty="0" err="1"/>
              <a:t>mui</a:t>
            </a:r>
            <a:r>
              <a:rPr lang="ko-KR" altLang="en-US" sz="900" dirty="0"/>
              <a:t>/</a:t>
            </a:r>
            <a:r>
              <a:rPr lang="ko-KR" altLang="en-US" sz="900" dirty="0" err="1"/>
              <a:t>icons-material</a:t>
            </a:r>
            <a:r>
              <a:rPr lang="ko-KR" altLang="en-US" sz="900" dirty="0"/>
              <a:t>/</a:t>
            </a:r>
            <a:r>
              <a:rPr lang="ko-KR" altLang="en-US" sz="900" dirty="0" err="1"/>
              <a:t>GroupSharp</a:t>
            </a:r>
            <a:r>
              <a:rPr lang="ko-KR" altLang="en-US" sz="900" dirty="0"/>
              <a:t>';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27B6628E-D709-D5FA-E690-B13C04087D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380" y="3526248"/>
            <a:ext cx="354610" cy="321430"/>
          </a:xfrm>
          <a:prstGeom prst="rect">
            <a:avLst/>
          </a:prstGeom>
        </p:spPr>
      </p:pic>
      <p:sp>
        <p:nvSpPr>
          <p:cNvPr id="2049" name="TextBox 2048">
            <a:extLst>
              <a:ext uri="{FF2B5EF4-FFF2-40B4-BE49-F238E27FC236}">
                <a16:creationId xmlns:a16="http://schemas.microsoft.com/office/drawing/2014/main" id="{5DC73D6A-5BE1-246E-AE88-1CA28A9A6452}"/>
              </a:ext>
            </a:extLst>
          </p:cNvPr>
          <p:cNvSpPr txBox="1"/>
          <p:nvPr/>
        </p:nvSpPr>
        <p:spPr>
          <a:xfrm>
            <a:off x="761469" y="4189533"/>
            <a:ext cx="5672965" cy="2884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sz="900" dirty="0" err="1"/>
              <a:t>import</a:t>
            </a:r>
            <a:r>
              <a:rPr lang="ko-KR" altLang="en-US" sz="900" dirty="0"/>
              <a:t> </a:t>
            </a:r>
            <a:r>
              <a:rPr lang="ko-KR" altLang="en-US" sz="900" dirty="0" err="1"/>
              <a:t>AccountCircleSharpIcon</a:t>
            </a:r>
            <a:r>
              <a:rPr lang="ko-KR" altLang="en-US" sz="900" dirty="0"/>
              <a:t> </a:t>
            </a:r>
            <a:r>
              <a:rPr lang="ko-KR" altLang="en-US" sz="900" dirty="0" err="1"/>
              <a:t>from</a:t>
            </a:r>
            <a:r>
              <a:rPr lang="ko-KR" altLang="en-US" sz="900" dirty="0"/>
              <a:t> '@</a:t>
            </a:r>
            <a:r>
              <a:rPr lang="ko-KR" altLang="en-US" sz="900" dirty="0" err="1"/>
              <a:t>mui</a:t>
            </a:r>
            <a:r>
              <a:rPr lang="ko-KR" altLang="en-US" sz="900" dirty="0"/>
              <a:t>/</a:t>
            </a:r>
            <a:r>
              <a:rPr lang="ko-KR" altLang="en-US" sz="900" dirty="0" err="1"/>
              <a:t>icons-material</a:t>
            </a:r>
            <a:r>
              <a:rPr lang="ko-KR" altLang="en-US" sz="900" dirty="0"/>
              <a:t>/</a:t>
            </a:r>
            <a:r>
              <a:rPr lang="ko-KR" altLang="en-US" sz="900" dirty="0" err="1"/>
              <a:t>AccountCircleSharp</a:t>
            </a:r>
            <a:r>
              <a:rPr lang="ko-KR" altLang="en-US" sz="900" dirty="0"/>
              <a:t>';</a:t>
            </a:r>
          </a:p>
        </p:txBody>
      </p:sp>
      <p:pic>
        <p:nvPicPr>
          <p:cNvPr id="2051" name="그림 2050">
            <a:extLst>
              <a:ext uri="{FF2B5EF4-FFF2-40B4-BE49-F238E27FC236}">
                <a16:creationId xmlns:a16="http://schemas.microsoft.com/office/drawing/2014/main" id="{D1AC959A-17E2-D171-3B35-4FC859AEE3B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9957" t="66799"/>
          <a:stretch/>
        </p:blipFill>
        <p:spPr>
          <a:xfrm>
            <a:off x="446647" y="4091049"/>
            <a:ext cx="295596" cy="367589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C5B737-ECE9-C0E5-9A8E-90A5D7FBF635}"/>
              </a:ext>
            </a:extLst>
          </p:cNvPr>
          <p:cNvSpPr/>
          <p:nvPr/>
        </p:nvSpPr>
        <p:spPr>
          <a:xfrm>
            <a:off x="2922" y="735743"/>
            <a:ext cx="9141078" cy="4139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grpSp>
        <p:nvGrpSpPr>
          <p:cNvPr id="2062" name="그룹 2061">
            <a:extLst>
              <a:ext uri="{FF2B5EF4-FFF2-40B4-BE49-F238E27FC236}">
                <a16:creationId xmlns:a16="http://schemas.microsoft.com/office/drawing/2014/main" id="{8F077456-EB07-5576-6460-EC8AAD004384}"/>
              </a:ext>
            </a:extLst>
          </p:cNvPr>
          <p:cNvGrpSpPr/>
          <p:nvPr/>
        </p:nvGrpSpPr>
        <p:grpSpPr>
          <a:xfrm>
            <a:off x="2784843" y="793991"/>
            <a:ext cx="292024" cy="275036"/>
            <a:chOff x="4464968" y="855850"/>
            <a:chExt cx="313800" cy="293448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17BBD74D-4941-0285-8770-B02A12D2E104}"/>
                </a:ext>
              </a:extLst>
            </p:cNvPr>
            <p:cNvSpPr/>
            <p:nvPr/>
          </p:nvSpPr>
          <p:spPr>
            <a:xfrm>
              <a:off x="4464968" y="855850"/>
              <a:ext cx="313800" cy="29344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D9C503D-8712-E025-3F3E-9B4C39FB6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20598" y="894153"/>
              <a:ext cx="212761" cy="209717"/>
            </a:xfrm>
            <a:prstGeom prst="rect">
              <a:avLst/>
            </a:prstGeom>
          </p:spPr>
        </p:pic>
      </p:grpSp>
      <p:grpSp>
        <p:nvGrpSpPr>
          <p:cNvPr id="2060" name="그룹 2059">
            <a:extLst>
              <a:ext uri="{FF2B5EF4-FFF2-40B4-BE49-F238E27FC236}">
                <a16:creationId xmlns:a16="http://schemas.microsoft.com/office/drawing/2014/main" id="{6C707220-9A2D-4295-B290-4B944B830941}"/>
              </a:ext>
            </a:extLst>
          </p:cNvPr>
          <p:cNvGrpSpPr/>
          <p:nvPr/>
        </p:nvGrpSpPr>
        <p:grpSpPr>
          <a:xfrm>
            <a:off x="1742674" y="793991"/>
            <a:ext cx="292024" cy="275036"/>
            <a:chOff x="3481260" y="862694"/>
            <a:chExt cx="313800" cy="29344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23517FD-33E4-6447-F0CE-476528D3C0D3}"/>
                </a:ext>
              </a:extLst>
            </p:cNvPr>
            <p:cNvSpPr/>
            <p:nvPr/>
          </p:nvSpPr>
          <p:spPr>
            <a:xfrm>
              <a:off x="3481260" y="862694"/>
              <a:ext cx="313800" cy="293448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3C250FFD-8BCD-BE41-9A37-0C32A0588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09212" y="906444"/>
              <a:ext cx="229008" cy="188692"/>
            </a:xfrm>
            <a:prstGeom prst="rect">
              <a:avLst/>
            </a:prstGeom>
          </p:spPr>
        </p:pic>
      </p:grpSp>
      <p:grpSp>
        <p:nvGrpSpPr>
          <p:cNvPr id="2061" name="그룹 2060">
            <a:extLst>
              <a:ext uri="{FF2B5EF4-FFF2-40B4-BE49-F238E27FC236}">
                <a16:creationId xmlns:a16="http://schemas.microsoft.com/office/drawing/2014/main" id="{3F0C5794-A729-4809-2336-89CA0A583723}"/>
              </a:ext>
            </a:extLst>
          </p:cNvPr>
          <p:cNvGrpSpPr/>
          <p:nvPr/>
        </p:nvGrpSpPr>
        <p:grpSpPr>
          <a:xfrm>
            <a:off x="2263759" y="793991"/>
            <a:ext cx="292024" cy="275036"/>
            <a:chOff x="3966729" y="855850"/>
            <a:chExt cx="313800" cy="293448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135CB39-0655-B539-E44C-D48B8ABA23D0}"/>
                </a:ext>
              </a:extLst>
            </p:cNvPr>
            <p:cNvSpPr/>
            <p:nvPr/>
          </p:nvSpPr>
          <p:spPr>
            <a:xfrm>
              <a:off x="3966729" y="855850"/>
              <a:ext cx="313800" cy="293448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5E334CBC-A146-BA9B-AA8D-3E3A3F888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07162" y="880806"/>
              <a:ext cx="230015" cy="231227"/>
            </a:xfrm>
            <a:prstGeom prst="rect">
              <a:avLst/>
            </a:prstGeom>
          </p:spPr>
        </p:pic>
      </p:grpSp>
      <p:grpSp>
        <p:nvGrpSpPr>
          <p:cNvPr id="2059" name="그룹 2058">
            <a:extLst>
              <a:ext uri="{FF2B5EF4-FFF2-40B4-BE49-F238E27FC236}">
                <a16:creationId xmlns:a16="http://schemas.microsoft.com/office/drawing/2014/main" id="{047EA94B-7922-5C3A-7A4D-0C91DD7689CE}"/>
              </a:ext>
            </a:extLst>
          </p:cNvPr>
          <p:cNvGrpSpPr/>
          <p:nvPr/>
        </p:nvGrpSpPr>
        <p:grpSpPr>
          <a:xfrm>
            <a:off x="1221590" y="793991"/>
            <a:ext cx="292024" cy="275036"/>
            <a:chOff x="2990859" y="856160"/>
            <a:chExt cx="313800" cy="293448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FE365E2-AF3B-F573-1981-9062DAE18AC6}"/>
                </a:ext>
              </a:extLst>
            </p:cNvPr>
            <p:cNvSpPr/>
            <p:nvPr/>
          </p:nvSpPr>
          <p:spPr>
            <a:xfrm>
              <a:off x="2990859" y="856160"/>
              <a:ext cx="313800" cy="293448"/>
            </a:xfrm>
            <a:prstGeom prst="ellipse">
              <a:avLst/>
            </a:prstGeom>
            <a:ln>
              <a:solidFill>
                <a:srgbClr val="ED7D3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5CE7FE27-0419-B277-7065-606BA517A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aturation sat="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29278" y="902972"/>
              <a:ext cx="224262" cy="182832"/>
            </a:xfrm>
            <a:prstGeom prst="rect">
              <a:avLst/>
            </a:prstGeom>
          </p:spPr>
        </p:pic>
      </p:grpSp>
      <p:grpSp>
        <p:nvGrpSpPr>
          <p:cNvPr id="2063" name="그룹 2062">
            <a:extLst>
              <a:ext uri="{FF2B5EF4-FFF2-40B4-BE49-F238E27FC236}">
                <a16:creationId xmlns:a16="http://schemas.microsoft.com/office/drawing/2014/main" id="{092C9D36-AECD-0610-1648-382AF99B3B6F}"/>
              </a:ext>
            </a:extLst>
          </p:cNvPr>
          <p:cNvGrpSpPr/>
          <p:nvPr/>
        </p:nvGrpSpPr>
        <p:grpSpPr>
          <a:xfrm>
            <a:off x="3305928" y="793991"/>
            <a:ext cx="292024" cy="275036"/>
            <a:chOff x="4942599" y="862694"/>
            <a:chExt cx="313800" cy="293448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4AFC4AD-BC36-959A-3088-9B8A65313473}"/>
                </a:ext>
              </a:extLst>
            </p:cNvPr>
            <p:cNvSpPr/>
            <p:nvPr/>
          </p:nvSpPr>
          <p:spPr>
            <a:xfrm>
              <a:off x="4942599" y="862694"/>
              <a:ext cx="313800" cy="293448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4C1FC9C-08BF-FBD1-DE8E-0F378E0D6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90403" y="909594"/>
              <a:ext cx="230016" cy="193585"/>
            </a:xfrm>
            <a:prstGeom prst="rect">
              <a:avLst/>
            </a:prstGeom>
          </p:spPr>
        </p:pic>
      </p:grpSp>
      <p:sp>
        <p:nvSpPr>
          <p:cNvPr id="2056" name="TextBox 2055">
            <a:extLst>
              <a:ext uri="{FF2B5EF4-FFF2-40B4-BE49-F238E27FC236}">
                <a16:creationId xmlns:a16="http://schemas.microsoft.com/office/drawing/2014/main" id="{82ADED9F-7AEF-EBF6-559E-14B222522284}"/>
              </a:ext>
            </a:extLst>
          </p:cNvPr>
          <p:cNvSpPr txBox="1"/>
          <p:nvPr/>
        </p:nvSpPr>
        <p:spPr>
          <a:xfrm>
            <a:off x="805983" y="2486042"/>
            <a:ext cx="5672965" cy="288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 err="1"/>
              <a:t>import</a:t>
            </a:r>
            <a:r>
              <a:rPr lang="ko-KR" altLang="en-US" sz="900" dirty="0"/>
              <a:t> </a:t>
            </a:r>
            <a:r>
              <a:rPr lang="ko-KR" altLang="en-US" sz="900" dirty="0" err="1"/>
              <a:t>DeveloperBoardIcon</a:t>
            </a:r>
            <a:r>
              <a:rPr lang="ko-KR" altLang="en-US" sz="900" dirty="0"/>
              <a:t> </a:t>
            </a:r>
            <a:r>
              <a:rPr lang="ko-KR" altLang="en-US" sz="900" dirty="0" err="1"/>
              <a:t>from</a:t>
            </a:r>
            <a:r>
              <a:rPr lang="ko-KR" altLang="en-US" sz="900" dirty="0"/>
              <a:t> '@</a:t>
            </a:r>
            <a:r>
              <a:rPr lang="ko-KR" altLang="en-US" sz="900" dirty="0" err="1"/>
              <a:t>mui</a:t>
            </a:r>
            <a:r>
              <a:rPr lang="ko-KR" altLang="en-US" sz="900" dirty="0"/>
              <a:t>/</a:t>
            </a:r>
            <a:r>
              <a:rPr lang="ko-KR" altLang="en-US" sz="900" dirty="0" err="1"/>
              <a:t>icons-material</a:t>
            </a:r>
            <a:r>
              <a:rPr lang="ko-KR" altLang="en-US" sz="900" dirty="0"/>
              <a:t>/</a:t>
            </a:r>
            <a:r>
              <a:rPr lang="ko-KR" altLang="en-US" sz="900" dirty="0" err="1"/>
              <a:t>DeveloperBoard</a:t>
            </a:r>
            <a:r>
              <a:rPr lang="ko-KR" altLang="en-US" sz="900" dirty="0"/>
              <a:t>';</a:t>
            </a:r>
          </a:p>
        </p:txBody>
      </p:sp>
      <p:pic>
        <p:nvPicPr>
          <p:cNvPr id="2057" name="그림 2056">
            <a:extLst>
              <a:ext uri="{FF2B5EF4-FFF2-40B4-BE49-F238E27FC236}">
                <a16:creationId xmlns:a16="http://schemas.microsoft.com/office/drawing/2014/main" id="{FD2938C0-B571-208C-DE8B-7BF1568B005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4991" y="2414960"/>
            <a:ext cx="460993" cy="401787"/>
          </a:xfrm>
          <a:prstGeom prst="rect">
            <a:avLst/>
          </a:prstGeom>
        </p:spPr>
      </p:pic>
      <p:pic>
        <p:nvPicPr>
          <p:cNvPr id="6" name="Picture 4" descr="렉스젠">
            <a:extLst>
              <a:ext uri="{FF2B5EF4-FFF2-40B4-BE49-F238E27FC236}">
                <a16:creationId xmlns:a16="http://schemas.microsoft.com/office/drawing/2014/main" id="{C23A24F1-9525-7F01-EB92-7BCBCAF12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8" y="816398"/>
            <a:ext cx="822272" cy="27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7E8354-5DA4-25AA-CF78-89EBC9FA3972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122B40"/>
              </a:clrFrom>
              <a:clrTo>
                <a:srgbClr val="122B4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60389" y="870283"/>
            <a:ext cx="400616" cy="1931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5C8A9B-2AF8-ADD3-C066-B711E8B3619C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89957" t="66799"/>
          <a:stretch/>
        </p:blipFill>
        <p:spPr>
          <a:xfrm>
            <a:off x="8186081" y="810094"/>
            <a:ext cx="222050" cy="27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4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" name="그룹 2047">
            <a:extLst>
              <a:ext uri="{FF2B5EF4-FFF2-40B4-BE49-F238E27FC236}">
                <a16:creationId xmlns:a16="http://schemas.microsoft.com/office/drawing/2014/main" id="{26FDFA67-B182-EB60-E4F2-A5BCB799D316}"/>
              </a:ext>
            </a:extLst>
          </p:cNvPr>
          <p:cNvGrpSpPr/>
          <p:nvPr/>
        </p:nvGrpSpPr>
        <p:grpSpPr>
          <a:xfrm>
            <a:off x="0" y="0"/>
            <a:ext cx="9144000" cy="6400800"/>
            <a:chOff x="1183064" y="0"/>
            <a:chExt cx="9825871" cy="6858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F308764-E6C5-5F47-ECE1-3909C83B1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3064" y="0"/>
              <a:ext cx="9825871" cy="6858000"/>
            </a:xfrm>
            <a:prstGeom prst="rect">
              <a:avLst/>
            </a:prstGeom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AF51FB8-B47A-A9F0-0D1C-59EC13A22B0F}"/>
                </a:ext>
              </a:extLst>
            </p:cNvPr>
            <p:cNvSpPr/>
            <p:nvPr/>
          </p:nvSpPr>
          <p:spPr>
            <a:xfrm>
              <a:off x="1819835" y="1452282"/>
              <a:ext cx="2049061" cy="7064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7AF7DDAB-4B25-9733-D02B-FA9EFC9C8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77" y="2012995"/>
            <a:ext cx="328015" cy="25784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7A2289F-4024-6052-67C0-D95FB686DCAF}"/>
              </a:ext>
            </a:extLst>
          </p:cNvPr>
          <p:cNvSpPr txBox="1"/>
          <p:nvPr/>
        </p:nvSpPr>
        <p:spPr>
          <a:xfrm>
            <a:off x="778452" y="2012309"/>
            <a:ext cx="5672965" cy="2872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sz="900" dirty="0" err="1"/>
              <a:t>import</a:t>
            </a:r>
            <a:r>
              <a:rPr lang="ko-KR" altLang="en-US" sz="900" dirty="0"/>
              <a:t> </a:t>
            </a:r>
            <a:r>
              <a:rPr lang="ko-KR" altLang="en-US" sz="900" dirty="0" err="1"/>
              <a:t>VideocamSharpIcon</a:t>
            </a:r>
            <a:r>
              <a:rPr lang="ko-KR" altLang="en-US" sz="900" dirty="0"/>
              <a:t> </a:t>
            </a:r>
            <a:r>
              <a:rPr lang="ko-KR" altLang="en-US" sz="900" dirty="0" err="1"/>
              <a:t>from</a:t>
            </a:r>
            <a:r>
              <a:rPr lang="ko-KR" altLang="en-US" sz="900" dirty="0"/>
              <a:t> '@</a:t>
            </a:r>
            <a:r>
              <a:rPr lang="ko-KR" altLang="en-US" sz="900" dirty="0" err="1"/>
              <a:t>mui</a:t>
            </a:r>
            <a:r>
              <a:rPr lang="ko-KR" altLang="en-US" sz="900" dirty="0"/>
              <a:t>/</a:t>
            </a:r>
            <a:r>
              <a:rPr lang="ko-KR" altLang="en-US" sz="900" dirty="0" err="1"/>
              <a:t>icons-material</a:t>
            </a:r>
            <a:r>
              <a:rPr lang="ko-KR" altLang="en-US" sz="900" dirty="0"/>
              <a:t>/</a:t>
            </a:r>
            <a:r>
              <a:rPr lang="ko-KR" altLang="en-US" sz="900" dirty="0" err="1"/>
              <a:t>VideocamSharp</a:t>
            </a:r>
            <a:r>
              <a:rPr lang="ko-KR" altLang="en-US" sz="900" dirty="0"/>
              <a:t>';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8DFAF2-A4F8-49EA-14DA-2715A0B457F0}"/>
              </a:ext>
            </a:extLst>
          </p:cNvPr>
          <p:cNvSpPr txBox="1"/>
          <p:nvPr/>
        </p:nvSpPr>
        <p:spPr>
          <a:xfrm>
            <a:off x="805983" y="3047790"/>
            <a:ext cx="5672965" cy="2872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sz="900" dirty="0" err="1"/>
              <a:t>import</a:t>
            </a:r>
            <a:r>
              <a:rPr lang="ko-KR" altLang="en-US" sz="900" dirty="0"/>
              <a:t> </a:t>
            </a:r>
            <a:r>
              <a:rPr lang="ko-KR" altLang="en-US" sz="900" dirty="0" err="1"/>
              <a:t>SettingsSharpIcon</a:t>
            </a:r>
            <a:r>
              <a:rPr lang="ko-KR" altLang="en-US" sz="900" dirty="0"/>
              <a:t> </a:t>
            </a:r>
            <a:r>
              <a:rPr lang="ko-KR" altLang="en-US" sz="900" dirty="0" err="1"/>
              <a:t>from</a:t>
            </a:r>
            <a:r>
              <a:rPr lang="ko-KR" altLang="en-US" sz="900" dirty="0"/>
              <a:t> '@</a:t>
            </a:r>
            <a:r>
              <a:rPr lang="ko-KR" altLang="en-US" sz="900" dirty="0" err="1"/>
              <a:t>mui</a:t>
            </a:r>
            <a:r>
              <a:rPr lang="ko-KR" altLang="en-US" sz="900" dirty="0"/>
              <a:t>/</a:t>
            </a:r>
            <a:r>
              <a:rPr lang="ko-KR" altLang="en-US" sz="900" dirty="0" err="1"/>
              <a:t>icons-material</a:t>
            </a:r>
            <a:r>
              <a:rPr lang="ko-KR" altLang="en-US" sz="900" dirty="0"/>
              <a:t>/</a:t>
            </a:r>
            <a:r>
              <a:rPr lang="ko-KR" altLang="en-US" sz="900" dirty="0" err="1"/>
              <a:t>SettingsSharp</a:t>
            </a:r>
            <a:r>
              <a:rPr lang="ko-KR" altLang="en-US" sz="900" dirty="0"/>
              <a:t>';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58A4736-276D-6A47-C29F-A729EE327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27" y="2918617"/>
            <a:ext cx="354610" cy="38232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F22A4C7-B2B9-7867-BDFB-5350AF0EAB52}"/>
              </a:ext>
            </a:extLst>
          </p:cNvPr>
          <p:cNvSpPr txBox="1"/>
          <p:nvPr/>
        </p:nvSpPr>
        <p:spPr>
          <a:xfrm>
            <a:off x="776989" y="1479753"/>
            <a:ext cx="5672965" cy="2872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sz="900" dirty="0" err="1"/>
              <a:t>import</a:t>
            </a:r>
            <a:r>
              <a:rPr lang="ko-KR" altLang="en-US" sz="900" dirty="0"/>
              <a:t> </a:t>
            </a:r>
            <a:r>
              <a:rPr lang="ko-KR" altLang="en-US" sz="900" dirty="0" err="1"/>
              <a:t>SmartDisplaySharpIcon</a:t>
            </a:r>
            <a:r>
              <a:rPr lang="ko-KR" altLang="en-US" sz="900" dirty="0"/>
              <a:t> </a:t>
            </a:r>
            <a:r>
              <a:rPr lang="ko-KR" altLang="en-US" sz="900" dirty="0" err="1"/>
              <a:t>from</a:t>
            </a:r>
            <a:r>
              <a:rPr lang="ko-KR" altLang="en-US" sz="900" dirty="0"/>
              <a:t> '@</a:t>
            </a:r>
            <a:r>
              <a:rPr lang="ko-KR" altLang="en-US" sz="900" dirty="0" err="1"/>
              <a:t>mui</a:t>
            </a:r>
            <a:r>
              <a:rPr lang="ko-KR" altLang="en-US" sz="900" dirty="0"/>
              <a:t>/</a:t>
            </a:r>
            <a:r>
              <a:rPr lang="ko-KR" altLang="en-US" sz="900" dirty="0" err="1"/>
              <a:t>icons-material</a:t>
            </a:r>
            <a:r>
              <a:rPr lang="ko-KR" altLang="en-US" sz="900" dirty="0"/>
              <a:t>/</a:t>
            </a:r>
            <a:r>
              <a:rPr lang="ko-KR" altLang="en-US" sz="900" dirty="0" err="1"/>
              <a:t>SmartDisplaySharp</a:t>
            </a:r>
            <a:r>
              <a:rPr lang="ko-KR" altLang="en-US" sz="900" dirty="0"/>
              <a:t>';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049F70-4C84-02E3-0C06-68EAB004D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640" y="1479754"/>
            <a:ext cx="345744" cy="30230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EC70E10-8B9E-34C9-BA7B-EA68CF00803C}"/>
              </a:ext>
            </a:extLst>
          </p:cNvPr>
          <p:cNvSpPr txBox="1"/>
          <p:nvPr/>
        </p:nvSpPr>
        <p:spPr>
          <a:xfrm>
            <a:off x="778452" y="3569948"/>
            <a:ext cx="5672965" cy="2872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sz="900" dirty="0" err="1"/>
              <a:t>import</a:t>
            </a:r>
            <a:r>
              <a:rPr lang="ko-KR" altLang="en-US" sz="900" dirty="0"/>
              <a:t> </a:t>
            </a:r>
            <a:r>
              <a:rPr lang="ko-KR" altLang="en-US" sz="900" dirty="0" err="1"/>
              <a:t>GroupSharpIcon</a:t>
            </a:r>
            <a:r>
              <a:rPr lang="ko-KR" altLang="en-US" sz="900" dirty="0"/>
              <a:t> </a:t>
            </a:r>
            <a:r>
              <a:rPr lang="ko-KR" altLang="en-US" sz="900" dirty="0" err="1"/>
              <a:t>from</a:t>
            </a:r>
            <a:r>
              <a:rPr lang="ko-KR" altLang="en-US" sz="900" dirty="0"/>
              <a:t> '@</a:t>
            </a:r>
            <a:r>
              <a:rPr lang="ko-KR" altLang="en-US" sz="900" dirty="0" err="1"/>
              <a:t>mui</a:t>
            </a:r>
            <a:r>
              <a:rPr lang="ko-KR" altLang="en-US" sz="900" dirty="0"/>
              <a:t>/</a:t>
            </a:r>
            <a:r>
              <a:rPr lang="ko-KR" altLang="en-US" sz="900" dirty="0" err="1"/>
              <a:t>icons-material</a:t>
            </a:r>
            <a:r>
              <a:rPr lang="ko-KR" altLang="en-US" sz="900" dirty="0"/>
              <a:t>/</a:t>
            </a:r>
            <a:r>
              <a:rPr lang="ko-KR" altLang="en-US" sz="900" dirty="0" err="1"/>
              <a:t>GroupSharp</a:t>
            </a:r>
            <a:r>
              <a:rPr lang="ko-KR" altLang="en-US" sz="900" dirty="0"/>
              <a:t>';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27B6628E-D709-D5FA-E690-B13C04087D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380" y="3511494"/>
            <a:ext cx="354610" cy="320085"/>
          </a:xfrm>
          <a:prstGeom prst="rect">
            <a:avLst/>
          </a:prstGeom>
        </p:spPr>
      </p:pic>
      <p:sp>
        <p:nvSpPr>
          <p:cNvPr id="2049" name="TextBox 2048">
            <a:extLst>
              <a:ext uri="{FF2B5EF4-FFF2-40B4-BE49-F238E27FC236}">
                <a16:creationId xmlns:a16="http://schemas.microsoft.com/office/drawing/2014/main" id="{5DC73D6A-5BE1-246E-AE88-1CA28A9A6452}"/>
              </a:ext>
            </a:extLst>
          </p:cNvPr>
          <p:cNvSpPr txBox="1"/>
          <p:nvPr/>
        </p:nvSpPr>
        <p:spPr>
          <a:xfrm>
            <a:off x="761469" y="4172004"/>
            <a:ext cx="5672965" cy="2872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sz="900" dirty="0" err="1"/>
              <a:t>import</a:t>
            </a:r>
            <a:r>
              <a:rPr lang="ko-KR" altLang="en-US" sz="900" dirty="0"/>
              <a:t> </a:t>
            </a:r>
            <a:r>
              <a:rPr lang="ko-KR" altLang="en-US" sz="900" dirty="0" err="1"/>
              <a:t>AccountCircleSharpIcon</a:t>
            </a:r>
            <a:r>
              <a:rPr lang="ko-KR" altLang="en-US" sz="900" dirty="0"/>
              <a:t> </a:t>
            </a:r>
            <a:r>
              <a:rPr lang="ko-KR" altLang="en-US" sz="900" dirty="0" err="1"/>
              <a:t>from</a:t>
            </a:r>
            <a:r>
              <a:rPr lang="ko-KR" altLang="en-US" sz="900" dirty="0"/>
              <a:t> '@</a:t>
            </a:r>
            <a:r>
              <a:rPr lang="ko-KR" altLang="en-US" sz="900" dirty="0" err="1"/>
              <a:t>mui</a:t>
            </a:r>
            <a:r>
              <a:rPr lang="ko-KR" altLang="en-US" sz="900" dirty="0"/>
              <a:t>/</a:t>
            </a:r>
            <a:r>
              <a:rPr lang="ko-KR" altLang="en-US" sz="900" dirty="0" err="1"/>
              <a:t>icons-material</a:t>
            </a:r>
            <a:r>
              <a:rPr lang="ko-KR" altLang="en-US" sz="900" dirty="0"/>
              <a:t>/</a:t>
            </a:r>
            <a:r>
              <a:rPr lang="ko-KR" altLang="en-US" sz="900" dirty="0" err="1"/>
              <a:t>AccountCircleSharp</a:t>
            </a:r>
            <a:r>
              <a:rPr lang="ko-KR" altLang="en-US" sz="900" dirty="0"/>
              <a:t>';</a:t>
            </a:r>
          </a:p>
        </p:txBody>
      </p:sp>
      <p:pic>
        <p:nvPicPr>
          <p:cNvPr id="2051" name="그림 2050">
            <a:extLst>
              <a:ext uri="{FF2B5EF4-FFF2-40B4-BE49-F238E27FC236}">
                <a16:creationId xmlns:a16="http://schemas.microsoft.com/office/drawing/2014/main" id="{D1AC959A-17E2-D171-3B35-4FC859AEE3B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9957" t="66799"/>
          <a:stretch/>
        </p:blipFill>
        <p:spPr>
          <a:xfrm>
            <a:off x="446647" y="4073932"/>
            <a:ext cx="295596" cy="36605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C5B737-ECE9-C0E5-9A8E-90A5D7FBF635}"/>
              </a:ext>
            </a:extLst>
          </p:cNvPr>
          <p:cNvSpPr/>
          <p:nvPr/>
        </p:nvSpPr>
        <p:spPr>
          <a:xfrm>
            <a:off x="2922" y="732663"/>
            <a:ext cx="9141078" cy="517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grpSp>
        <p:nvGrpSpPr>
          <p:cNvPr id="2062" name="그룹 2061">
            <a:extLst>
              <a:ext uri="{FF2B5EF4-FFF2-40B4-BE49-F238E27FC236}">
                <a16:creationId xmlns:a16="http://schemas.microsoft.com/office/drawing/2014/main" id="{8F077456-EB07-5576-6460-EC8AAD004384}"/>
              </a:ext>
            </a:extLst>
          </p:cNvPr>
          <p:cNvGrpSpPr/>
          <p:nvPr/>
        </p:nvGrpSpPr>
        <p:grpSpPr>
          <a:xfrm>
            <a:off x="2890117" y="808265"/>
            <a:ext cx="292024" cy="273885"/>
            <a:chOff x="4464968" y="855850"/>
            <a:chExt cx="313800" cy="293448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17BBD74D-4941-0285-8770-B02A12D2E104}"/>
                </a:ext>
              </a:extLst>
            </p:cNvPr>
            <p:cNvSpPr/>
            <p:nvPr/>
          </p:nvSpPr>
          <p:spPr>
            <a:xfrm>
              <a:off x="4464968" y="855850"/>
              <a:ext cx="313800" cy="29344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D9C503D-8712-E025-3F3E-9B4C39FB6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20598" y="894125"/>
              <a:ext cx="212761" cy="209717"/>
            </a:xfrm>
            <a:prstGeom prst="rect">
              <a:avLst/>
            </a:prstGeom>
          </p:spPr>
        </p:pic>
      </p:grpSp>
      <p:grpSp>
        <p:nvGrpSpPr>
          <p:cNvPr id="2060" name="그룹 2059">
            <a:extLst>
              <a:ext uri="{FF2B5EF4-FFF2-40B4-BE49-F238E27FC236}">
                <a16:creationId xmlns:a16="http://schemas.microsoft.com/office/drawing/2014/main" id="{6C707220-9A2D-4295-B290-4B944B830941}"/>
              </a:ext>
            </a:extLst>
          </p:cNvPr>
          <p:cNvGrpSpPr/>
          <p:nvPr/>
        </p:nvGrpSpPr>
        <p:grpSpPr>
          <a:xfrm>
            <a:off x="1847947" y="808265"/>
            <a:ext cx="292024" cy="273885"/>
            <a:chOff x="3481260" y="862694"/>
            <a:chExt cx="313800" cy="29344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23517FD-33E4-6447-F0CE-476528D3C0D3}"/>
                </a:ext>
              </a:extLst>
            </p:cNvPr>
            <p:cNvSpPr/>
            <p:nvPr/>
          </p:nvSpPr>
          <p:spPr>
            <a:xfrm>
              <a:off x="3481260" y="862694"/>
              <a:ext cx="313800" cy="293448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3C250FFD-8BCD-BE41-9A37-0C32A0588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22859" y="913219"/>
              <a:ext cx="229008" cy="188692"/>
            </a:xfrm>
            <a:prstGeom prst="rect">
              <a:avLst/>
            </a:prstGeom>
          </p:spPr>
        </p:pic>
      </p:grpSp>
      <p:grpSp>
        <p:nvGrpSpPr>
          <p:cNvPr id="2061" name="그룹 2060">
            <a:extLst>
              <a:ext uri="{FF2B5EF4-FFF2-40B4-BE49-F238E27FC236}">
                <a16:creationId xmlns:a16="http://schemas.microsoft.com/office/drawing/2014/main" id="{3F0C5794-A729-4809-2336-89CA0A583723}"/>
              </a:ext>
            </a:extLst>
          </p:cNvPr>
          <p:cNvGrpSpPr/>
          <p:nvPr/>
        </p:nvGrpSpPr>
        <p:grpSpPr>
          <a:xfrm>
            <a:off x="2369033" y="808265"/>
            <a:ext cx="292024" cy="273885"/>
            <a:chOff x="3966729" y="855850"/>
            <a:chExt cx="313800" cy="293448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135CB39-0655-B539-E44C-D48B8ABA23D0}"/>
                </a:ext>
              </a:extLst>
            </p:cNvPr>
            <p:cNvSpPr/>
            <p:nvPr/>
          </p:nvSpPr>
          <p:spPr>
            <a:xfrm>
              <a:off x="3966729" y="855850"/>
              <a:ext cx="313800" cy="293448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5E334CBC-A146-BA9B-AA8D-3E3A3F888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07162" y="874002"/>
              <a:ext cx="230015" cy="231227"/>
            </a:xfrm>
            <a:prstGeom prst="rect">
              <a:avLst/>
            </a:prstGeom>
          </p:spPr>
        </p:pic>
      </p:grpSp>
      <p:grpSp>
        <p:nvGrpSpPr>
          <p:cNvPr id="2059" name="그룹 2058">
            <a:extLst>
              <a:ext uri="{FF2B5EF4-FFF2-40B4-BE49-F238E27FC236}">
                <a16:creationId xmlns:a16="http://schemas.microsoft.com/office/drawing/2014/main" id="{047EA94B-7922-5C3A-7A4D-0C91DD7689CE}"/>
              </a:ext>
            </a:extLst>
          </p:cNvPr>
          <p:cNvGrpSpPr/>
          <p:nvPr/>
        </p:nvGrpSpPr>
        <p:grpSpPr>
          <a:xfrm>
            <a:off x="1326863" y="808265"/>
            <a:ext cx="292024" cy="273885"/>
            <a:chOff x="2990859" y="856160"/>
            <a:chExt cx="313800" cy="293448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FE365E2-AF3B-F573-1981-9062DAE18AC6}"/>
                </a:ext>
              </a:extLst>
            </p:cNvPr>
            <p:cNvSpPr/>
            <p:nvPr/>
          </p:nvSpPr>
          <p:spPr>
            <a:xfrm>
              <a:off x="2990859" y="856160"/>
              <a:ext cx="313800" cy="293448"/>
            </a:xfrm>
            <a:prstGeom prst="ellipse">
              <a:avLst/>
            </a:prstGeom>
            <a:ln>
              <a:solidFill>
                <a:srgbClr val="ED7D3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5CE7FE27-0419-B277-7065-606BA517A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aturation sat="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29278" y="902944"/>
              <a:ext cx="224262" cy="182831"/>
            </a:xfrm>
            <a:prstGeom prst="rect">
              <a:avLst/>
            </a:prstGeom>
          </p:spPr>
        </p:pic>
      </p:grpSp>
      <p:grpSp>
        <p:nvGrpSpPr>
          <p:cNvPr id="2063" name="그룹 2062">
            <a:extLst>
              <a:ext uri="{FF2B5EF4-FFF2-40B4-BE49-F238E27FC236}">
                <a16:creationId xmlns:a16="http://schemas.microsoft.com/office/drawing/2014/main" id="{092C9D36-AECD-0610-1648-382AF99B3B6F}"/>
              </a:ext>
            </a:extLst>
          </p:cNvPr>
          <p:cNvGrpSpPr/>
          <p:nvPr/>
        </p:nvGrpSpPr>
        <p:grpSpPr>
          <a:xfrm>
            <a:off x="3411202" y="808265"/>
            <a:ext cx="292024" cy="273885"/>
            <a:chOff x="4942599" y="862694"/>
            <a:chExt cx="313800" cy="293448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4AFC4AD-BC36-959A-3088-9B8A65313473}"/>
                </a:ext>
              </a:extLst>
            </p:cNvPr>
            <p:cNvSpPr/>
            <p:nvPr/>
          </p:nvSpPr>
          <p:spPr>
            <a:xfrm>
              <a:off x="4942599" y="862694"/>
              <a:ext cx="313800" cy="293448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4C1FC9C-08BF-FBD1-DE8E-0F378E0D6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90403" y="909566"/>
              <a:ext cx="230016" cy="193585"/>
            </a:xfrm>
            <a:prstGeom prst="rect">
              <a:avLst/>
            </a:prstGeom>
          </p:spPr>
        </p:pic>
      </p:grpSp>
      <p:sp>
        <p:nvSpPr>
          <p:cNvPr id="2056" name="TextBox 2055">
            <a:extLst>
              <a:ext uri="{FF2B5EF4-FFF2-40B4-BE49-F238E27FC236}">
                <a16:creationId xmlns:a16="http://schemas.microsoft.com/office/drawing/2014/main" id="{82ADED9F-7AEF-EBF6-559E-14B222522284}"/>
              </a:ext>
            </a:extLst>
          </p:cNvPr>
          <p:cNvSpPr txBox="1"/>
          <p:nvPr/>
        </p:nvSpPr>
        <p:spPr>
          <a:xfrm>
            <a:off x="805983" y="2475641"/>
            <a:ext cx="5672965" cy="287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 err="1"/>
              <a:t>import</a:t>
            </a:r>
            <a:r>
              <a:rPr lang="ko-KR" altLang="en-US" sz="900" dirty="0"/>
              <a:t> </a:t>
            </a:r>
            <a:r>
              <a:rPr lang="ko-KR" altLang="en-US" sz="900" dirty="0" err="1"/>
              <a:t>DeveloperBoardIcon</a:t>
            </a:r>
            <a:r>
              <a:rPr lang="ko-KR" altLang="en-US" sz="900" dirty="0"/>
              <a:t> </a:t>
            </a:r>
            <a:r>
              <a:rPr lang="ko-KR" altLang="en-US" sz="900" dirty="0" err="1"/>
              <a:t>from</a:t>
            </a:r>
            <a:r>
              <a:rPr lang="ko-KR" altLang="en-US" sz="900" dirty="0"/>
              <a:t> '@</a:t>
            </a:r>
            <a:r>
              <a:rPr lang="ko-KR" altLang="en-US" sz="900" dirty="0" err="1"/>
              <a:t>mui</a:t>
            </a:r>
            <a:r>
              <a:rPr lang="ko-KR" altLang="en-US" sz="900" dirty="0"/>
              <a:t>/</a:t>
            </a:r>
            <a:r>
              <a:rPr lang="ko-KR" altLang="en-US" sz="900" dirty="0" err="1"/>
              <a:t>icons-material</a:t>
            </a:r>
            <a:r>
              <a:rPr lang="ko-KR" altLang="en-US" sz="900" dirty="0"/>
              <a:t>/</a:t>
            </a:r>
            <a:r>
              <a:rPr lang="ko-KR" altLang="en-US" sz="900" dirty="0" err="1"/>
              <a:t>DeveloperBoard</a:t>
            </a:r>
            <a:r>
              <a:rPr lang="ko-KR" altLang="en-US" sz="900" dirty="0"/>
              <a:t>';</a:t>
            </a:r>
          </a:p>
        </p:txBody>
      </p:sp>
      <p:pic>
        <p:nvPicPr>
          <p:cNvPr id="2057" name="그림 2056">
            <a:extLst>
              <a:ext uri="{FF2B5EF4-FFF2-40B4-BE49-F238E27FC236}">
                <a16:creationId xmlns:a16="http://schemas.microsoft.com/office/drawing/2014/main" id="{FD2938C0-B571-208C-DE8B-7BF1568B005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4991" y="2404855"/>
            <a:ext cx="460993" cy="40010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4CFAA0-8349-999B-2817-F643389ED039}"/>
              </a:ext>
            </a:extLst>
          </p:cNvPr>
          <p:cNvSpPr/>
          <p:nvPr/>
        </p:nvSpPr>
        <p:spPr>
          <a:xfrm>
            <a:off x="1192755" y="1120022"/>
            <a:ext cx="538600" cy="103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" b="1" dirty="0"/>
              <a:t>영상보기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442C5E-AD3A-99B9-E159-2E29DDCE93B2}"/>
              </a:ext>
            </a:extLst>
          </p:cNvPr>
          <p:cNvSpPr/>
          <p:nvPr/>
        </p:nvSpPr>
        <p:spPr>
          <a:xfrm>
            <a:off x="1732377" y="1120022"/>
            <a:ext cx="538600" cy="103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" b="1" dirty="0"/>
              <a:t>카메라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5E0DBC-557F-45A3-B924-4E298CFFD2F3}"/>
              </a:ext>
            </a:extLst>
          </p:cNvPr>
          <p:cNvSpPr/>
          <p:nvPr/>
        </p:nvSpPr>
        <p:spPr>
          <a:xfrm>
            <a:off x="2252259" y="1120022"/>
            <a:ext cx="538600" cy="103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" b="1" dirty="0"/>
              <a:t>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4B8A28-31E2-CC41-EC7F-E7E80191BAC8}"/>
              </a:ext>
            </a:extLst>
          </p:cNvPr>
          <p:cNvSpPr/>
          <p:nvPr/>
        </p:nvSpPr>
        <p:spPr>
          <a:xfrm>
            <a:off x="2773028" y="1120022"/>
            <a:ext cx="538600" cy="103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" b="1" dirty="0"/>
              <a:t>모듈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CA52DE-B709-4A84-F1D9-4090EE56E36B}"/>
              </a:ext>
            </a:extLst>
          </p:cNvPr>
          <p:cNvSpPr/>
          <p:nvPr/>
        </p:nvSpPr>
        <p:spPr>
          <a:xfrm>
            <a:off x="3279138" y="1123487"/>
            <a:ext cx="538600" cy="103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" b="1" dirty="0"/>
              <a:t>사용자</a:t>
            </a:r>
          </a:p>
        </p:txBody>
      </p:sp>
      <p:pic>
        <p:nvPicPr>
          <p:cNvPr id="10" name="Picture 4" descr="렉스젠">
            <a:extLst>
              <a:ext uri="{FF2B5EF4-FFF2-40B4-BE49-F238E27FC236}">
                <a16:creationId xmlns:a16="http://schemas.microsoft.com/office/drawing/2014/main" id="{1D6A377F-7166-87CC-8015-38CA22B3F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8" y="861223"/>
            <a:ext cx="822272" cy="27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CEE7B2-369A-F667-322F-93FBC1EC6AE1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122B40"/>
              </a:clrFrom>
              <a:clrTo>
                <a:srgbClr val="122B4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60389" y="870283"/>
            <a:ext cx="400616" cy="1931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60D84E-EF48-E631-F6A6-5142A56B4C06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89957" t="66799"/>
          <a:stretch/>
        </p:blipFill>
        <p:spPr>
          <a:xfrm>
            <a:off x="8186081" y="810094"/>
            <a:ext cx="222050" cy="27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0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308764-E6C5-5F47-ECE1-3909C83B1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2537" cy="6400801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0AF51FB8-B47A-A9F0-0D1C-59EC13A22B0F}"/>
              </a:ext>
            </a:extLst>
          </p:cNvPr>
          <p:cNvSpPr/>
          <p:nvPr/>
        </p:nvSpPr>
        <p:spPr>
          <a:xfrm>
            <a:off x="592487" y="1355462"/>
            <a:ext cx="1906560" cy="659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327AAA-F9B9-6D2A-A816-127729A03F3C}"/>
              </a:ext>
            </a:extLst>
          </p:cNvPr>
          <p:cNvSpPr/>
          <p:nvPr/>
        </p:nvSpPr>
        <p:spPr>
          <a:xfrm>
            <a:off x="4384" y="702833"/>
            <a:ext cx="9139616" cy="4673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3C43D4-8151-5545-E3FF-E4FE56D63060}"/>
              </a:ext>
            </a:extLst>
          </p:cNvPr>
          <p:cNvSpPr txBox="1"/>
          <p:nvPr/>
        </p:nvSpPr>
        <p:spPr>
          <a:xfrm>
            <a:off x="793364" y="1528367"/>
            <a:ext cx="5672058" cy="287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 err="1"/>
              <a:t>import</a:t>
            </a:r>
            <a:r>
              <a:rPr lang="ko-KR" altLang="en-US" sz="900" dirty="0"/>
              <a:t> </a:t>
            </a:r>
            <a:r>
              <a:rPr lang="ko-KR" altLang="en-US" sz="900" dirty="0" err="1"/>
              <a:t>DeveloperBoardIcon</a:t>
            </a:r>
            <a:r>
              <a:rPr lang="ko-KR" altLang="en-US" sz="900" dirty="0"/>
              <a:t> </a:t>
            </a:r>
            <a:r>
              <a:rPr lang="ko-KR" altLang="en-US" sz="900" dirty="0" err="1"/>
              <a:t>from</a:t>
            </a:r>
            <a:r>
              <a:rPr lang="ko-KR" altLang="en-US" sz="900" dirty="0"/>
              <a:t> '@</a:t>
            </a:r>
            <a:r>
              <a:rPr lang="ko-KR" altLang="en-US" sz="900" dirty="0" err="1"/>
              <a:t>mui</a:t>
            </a:r>
            <a:r>
              <a:rPr lang="ko-KR" altLang="en-US" sz="900" dirty="0"/>
              <a:t>/</a:t>
            </a:r>
            <a:r>
              <a:rPr lang="ko-KR" altLang="en-US" sz="900" dirty="0" err="1"/>
              <a:t>icons-material</a:t>
            </a:r>
            <a:r>
              <a:rPr lang="ko-KR" altLang="en-US" sz="900" dirty="0"/>
              <a:t>/</a:t>
            </a:r>
            <a:r>
              <a:rPr lang="ko-KR" altLang="en-US" sz="900" dirty="0" err="1"/>
              <a:t>DeveloperBoard</a:t>
            </a:r>
            <a:r>
              <a:rPr lang="ko-KR" altLang="en-US" sz="900" dirty="0"/>
              <a:t>';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CBA1B0E-929F-A820-27DB-EA08A7C78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68" y="1457580"/>
            <a:ext cx="460919" cy="40010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1521576-1C7E-CFCD-6FF7-069CD57D0E63}"/>
              </a:ext>
            </a:extLst>
          </p:cNvPr>
          <p:cNvSpPr txBox="1"/>
          <p:nvPr/>
        </p:nvSpPr>
        <p:spPr>
          <a:xfrm>
            <a:off x="761239" y="2052219"/>
            <a:ext cx="5672058" cy="2872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sz="900" dirty="0" err="1"/>
              <a:t>import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ControlCameraSharpIcon</a:t>
            </a:r>
            <a:r>
              <a:rPr lang="ko-KR" altLang="en-US" sz="900" dirty="0"/>
              <a:t> </a:t>
            </a:r>
            <a:r>
              <a:rPr lang="ko-KR" altLang="en-US" sz="900" dirty="0" err="1"/>
              <a:t>from</a:t>
            </a:r>
            <a:r>
              <a:rPr lang="ko-KR" altLang="en-US" sz="900" dirty="0"/>
              <a:t> '@</a:t>
            </a:r>
            <a:r>
              <a:rPr lang="ko-KR" altLang="en-US" sz="900" dirty="0" err="1"/>
              <a:t>mui</a:t>
            </a:r>
            <a:r>
              <a:rPr lang="ko-KR" altLang="en-US" sz="900" dirty="0"/>
              <a:t>/</a:t>
            </a:r>
            <a:r>
              <a:rPr lang="ko-KR" altLang="en-US" sz="900" dirty="0" err="1"/>
              <a:t>icons-material</a:t>
            </a:r>
            <a:r>
              <a:rPr lang="ko-KR" altLang="en-US" sz="900" dirty="0"/>
              <a:t>/</a:t>
            </a:r>
            <a:r>
              <a:rPr lang="ko-KR" altLang="en-US" sz="900" dirty="0" err="1"/>
              <a:t>ControlCameraSharp</a:t>
            </a:r>
            <a:r>
              <a:rPr lang="ko-KR" altLang="en-US" sz="900" dirty="0"/>
              <a:t>';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7AF7DDAB-4B25-9733-D02B-FA9EFC9C8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46" y="2709221"/>
            <a:ext cx="327962" cy="25784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3D2A0C8-FD69-2876-14A0-25678C8BA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847" y="1999213"/>
            <a:ext cx="336826" cy="36454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7A2289F-4024-6052-67C0-D95FB686DCAF}"/>
              </a:ext>
            </a:extLst>
          </p:cNvPr>
          <p:cNvSpPr txBox="1"/>
          <p:nvPr/>
        </p:nvSpPr>
        <p:spPr>
          <a:xfrm>
            <a:off x="793364" y="2708535"/>
            <a:ext cx="5672058" cy="2872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sz="900" dirty="0" err="1"/>
              <a:t>import</a:t>
            </a:r>
            <a:r>
              <a:rPr lang="ko-KR" altLang="en-US" sz="900" dirty="0"/>
              <a:t> </a:t>
            </a:r>
            <a:r>
              <a:rPr lang="ko-KR" altLang="en-US" sz="900" dirty="0" err="1"/>
              <a:t>VideocamSharpIcon</a:t>
            </a:r>
            <a:r>
              <a:rPr lang="ko-KR" altLang="en-US" sz="900" dirty="0"/>
              <a:t> </a:t>
            </a:r>
            <a:r>
              <a:rPr lang="ko-KR" altLang="en-US" sz="900" dirty="0" err="1"/>
              <a:t>from</a:t>
            </a:r>
            <a:r>
              <a:rPr lang="ko-KR" altLang="en-US" sz="900" dirty="0"/>
              <a:t> '@</a:t>
            </a:r>
            <a:r>
              <a:rPr lang="ko-KR" altLang="en-US" sz="900" dirty="0" err="1"/>
              <a:t>mui</a:t>
            </a:r>
            <a:r>
              <a:rPr lang="ko-KR" altLang="en-US" sz="900" dirty="0"/>
              <a:t>/</a:t>
            </a:r>
            <a:r>
              <a:rPr lang="ko-KR" altLang="en-US" sz="900" dirty="0" err="1"/>
              <a:t>icons-material</a:t>
            </a:r>
            <a:r>
              <a:rPr lang="ko-KR" altLang="en-US" sz="900" dirty="0"/>
              <a:t>/</a:t>
            </a:r>
            <a:r>
              <a:rPr lang="ko-KR" altLang="en-US" sz="900" dirty="0" err="1"/>
              <a:t>VideocamSharp</a:t>
            </a:r>
            <a:r>
              <a:rPr lang="ko-KR" altLang="en-US" sz="900" dirty="0"/>
              <a:t>';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8DFAF2-A4F8-49EA-14DA-2715A0B457F0}"/>
              </a:ext>
            </a:extLst>
          </p:cNvPr>
          <p:cNvSpPr txBox="1"/>
          <p:nvPr/>
        </p:nvSpPr>
        <p:spPr>
          <a:xfrm>
            <a:off x="827805" y="3397449"/>
            <a:ext cx="5672058" cy="2872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sz="900" dirty="0" err="1"/>
              <a:t>import</a:t>
            </a:r>
            <a:r>
              <a:rPr lang="ko-KR" altLang="en-US" sz="900" dirty="0"/>
              <a:t> </a:t>
            </a:r>
            <a:r>
              <a:rPr lang="ko-KR" altLang="en-US" sz="900" dirty="0" err="1"/>
              <a:t>SettingsSharpIcon</a:t>
            </a:r>
            <a:r>
              <a:rPr lang="ko-KR" altLang="en-US" sz="900" dirty="0"/>
              <a:t> </a:t>
            </a:r>
            <a:r>
              <a:rPr lang="ko-KR" altLang="en-US" sz="900" dirty="0" err="1"/>
              <a:t>from</a:t>
            </a:r>
            <a:r>
              <a:rPr lang="ko-KR" altLang="en-US" sz="900" dirty="0"/>
              <a:t> '@</a:t>
            </a:r>
            <a:r>
              <a:rPr lang="ko-KR" altLang="en-US" sz="900" dirty="0" err="1"/>
              <a:t>mui</a:t>
            </a:r>
            <a:r>
              <a:rPr lang="ko-KR" altLang="en-US" sz="900" dirty="0"/>
              <a:t>/</a:t>
            </a:r>
            <a:r>
              <a:rPr lang="ko-KR" altLang="en-US" sz="900" dirty="0" err="1"/>
              <a:t>icons-material</a:t>
            </a:r>
            <a:r>
              <a:rPr lang="ko-KR" altLang="en-US" sz="900" dirty="0"/>
              <a:t>/</a:t>
            </a:r>
            <a:r>
              <a:rPr lang="ko-KR" altLang="en-US" sz="900" dirty="0" err="1"/>
              <a:t>SettingsSharp</a:t>
            </a:r>
            <a:r>
              <a:rPr lang="ko-KR" altLang="en-US" sz="900" dirty="0"/>
              <a:t>';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58A4736-276D-6A47-C29F-A729EE3276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810" y="3312533"/>
            <a:ext cx="354553" cy="38232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F22A4C7-B2B9-7867-BDFB-5350AF0EAB52}"/>
              </a:ext>
            </a:extLst>
          </p:cNvPr>
          <p:cNvSpPr txBox="1"/>
          <p:nvPr/>
        </p:nvSpPr>
        <p:spPr>
          <a:xfrm>
            <a:off x="827805" y="4014157"/>
            <a:ext cx="5672058" cy="2872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sz="900" dirty="0" err="1"/>
              <a:t>import</a:t>
            </a:r>
            <a:r>
              <a:rPr lang="ko-KR" altLang="en-US" sz="900" dirty="0"/>
              <a:t> </a:t>
            </a:r>
            <a:r>
              <a:rPr lang="ko-KR" altLang="en-US" sz="900" dirty="0" err="1"/>
              <a:t>SmartDisplaySharpIcon</a:t>
            </a:r>
            <a:r>
              <a:rPr lang="ko-KR" altLang="en-US" sz="900" dirty="0"/>
              <a:t> </a:t>
            </a:r>
            <a:r>
              <a:rPr lang="ko-KR" altLang="en-US" sz="900" dirty="0" err="1"/>
              <a:t>from</a:t>
            </a:r>
            <a:r>
              <a:rPr lang="ko-KR" altLang="en-US" sz="900" dirty="0"/>
              <a:t> '@</a:t>
            </a:r>
            <a:r>
              <a:rPr lang="ko-KR" altLang="en-US" sz="900" dirty="0" err="1"/>
              <a:t>mui</a:t>
            </a:r>
            <a:r>
              <a:rPr lang="ko-KR" altLang="en-US" sz="900" dirty="0"/>
              <a:t>/</a:t>
            </a:r>
            <a:r>
              <a:rPr lang="ko-KR" altLang="en-US" sz="900" dirty="0" err="1"/>
              <a:t>icons-material</a:t>
            </a:r>
            <a:r>
              <a:rPr lang="ko-KR" altLang="en-US" sz="900" dirty="0"/>
              <a:t>/</a:t>
            </a:r>
            <a:r>
              <a:rPr lang="ko-KR" altLang="en-US" sz="900" dirty="0" err="1"/>
              <a:t>SmartDisplaySharp</a:t>
            </a:r>
            <a:r>
              <a:rPr lang="ko-KR" altLang="en-US" sz="900" dirty="0"/>
              <a:t>';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049F70-4C84-02E3-0C06-68EAB004D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517" y="4014157"/>
            <a:ext cx="345689" cy="30230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EC70E10-8B9E-34C9-BA7B-EA68CF00803C}"/>
              </a:ext>
            </a:extLst>
          </p:cNvPr>
          <p:cNvSpPr txBox="1"/>
          <p:nvPr/>
        </p:nvSpPr>
        <p:spPr>
          <a:xfrm>
            <a:off x="793364" y="4669590"/>
            <a:ext cx="5672058" cy="2872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sz="900" dirty="0" err="1"/>
              <a:t>import</a:t>
            </a:r>
            <a:r>
              <a:rPr lang="ko-KR" altLang="en-US" sz="900" dirty="0"/>
              <a:t> </a:t>
            </a:r>
            <a:r>
              <a:rPr lang="ko-KR" altLang="en-US" sz="900" dirty="0" err="1"/>
              <a:t>GroupSharpIcon</a:t>
            </a:r>
            <a:r>
              <a:rPr lang="ko-KR" altLang="en-US" sz="900" dirty="0"/>
              <a:t> </a:t>
            </a:r>
            <a:r>
              <a:rPr lang="ko-KR" altLang="en-US" sz="900" dirty="0" err="1"/>
              <a:t>from</a:t>
            </a:r>
            <a:r>
              <a:rPr lang="ko-KR" altLang="en-US" sz="900" dirty="0"/>
              <a:t> '@</a:t>
            </a:r>
            <a:r>
              <a:rPr lang="ko-KR" altLang="en-US" sz="900" dirty="0" err="1"/>
              <a:t>mui</a:t>
            </a:r>
            <a:r>
              <a:rPr lang="ko-KR" altLang="en-US" sz="900" dirty="0"/>
              <a:t>/</a:t>
            </a:r>
            <a:r>
              <a:rPr lang="ko-KR" altLang="en-US" sz="900" dirty="0" err="1"/>
              <a:t>icons-material</a:t>
            </a:r>
            <a:r>
              <a:rPr lang="ko-KR" altLang="en-US" sz="900" dirty="0"/>
              <a:t>/</a:t>
            </a:r>
            <a:r>
              <a:rPr lang="ko-KR" altLang="en-US" sz="900" dirty="0" err="1"/>
              <a:t>GroupSharp</a:t>
            </a:r>
            <a:r>
              <a:rPr lang="ko-KR" altLang="en-US" sz="900" dirty="0"/>
              <a:t>';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27B6628E-D709-D5FA-E690-B13C04087D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348" y="4611136"/>
            <a:ext cx="354553" cy="320085"/>
          </a:xfrm>
          <a:prstGeom prst="rect">
            <a:avLst/>
          </a:prstGeom>
        </p:spPr>
      </p:pic>
      <p:sp>
        <p:nvSpPr>
          <p:cNvPr id="2049" name="TextBox 2048">
            <a:extLst>
              <a:ext uri="{FF2B5EF4-FFF2-40B4-BE49-F238E27FC236}">
                <a16:creationId xmlns:a16="http://schemas.microsoft.com/office/drawing/2014/main" id="{5DC73D6A-5BE1-246E-AE88-1CA28A9A6452}"/>
              </a:ext>
            </a:extLst>
          </p:cNvPr>
          <p:cNvSpPr txBox="1"/>
          <p:nvPr/>
        </p:nvSpPr>
        <p:spPr>
          <a:xfrm>
            <a:off x="791901" y="5293238"/>
            <a:ext cx="5672058" cy="2872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sz="900" dirty="0" err="1"/>
              <a:t>import</a:t>
            </a:r>
            <a:r>
              <a:rPr lang="ko-KR" altLang="en-US" sz="900" dirty="0"/>
              <a:t> </a:t>
            </a:r>
            <a:r>
              <a:rPr lang="ko-KR" altLang="en-US" sz="900" dirty="0" err="1"/>
              <a:t>AccountCircleSharpIcon</a:t>
            </a:r>
            <a:r>
              <a:rPr lang="ko-KR" altLang="en-US" sz="900" dirty="0"/>
              <a:t> </a:t>
            </a:r>
            <a:r>
              <a:rPr lang="ko-KR" altLang="en-US" sz="900" dirty="0" err="1"/>
              <a:t>from</a:t>
            </a:r>
            <a:r>
              <a:rPr lang="ko-KR" altLang="en-US" sz="900" dirty="0"/>
              <a:t> '@</a:t>
            </a:r>
            <a:r>
              <a:rPr lang="ko-KR" altLang="en-US" sz="900" dirty="0" err="1"/>
              <a:t>mui</a:t>
            </a:r>
            <a:r>
              <a:rPr lang="ko-KR" altLang="en-US" sz="900" dirty="0"/>
              <a:t>/</a:t>
            </a:r>
            <a:r>
              <a:rPr lang="ko-KR" altLang="en-US" sz="900" dirty="0" err="1"/>
              <a:t>icons-material</a:t>
            </a:r>
            <a:r>
              <a:rPr lang="ko-KR" altLang="en-US" sz="900" dirty="0"/>
              <a:t>/</a:t>
            </a:r>
            <a:r>
              <a:rPr lang="ko-KR" altLang="en-US" sz="900" dirty="0" err="1"/>
              <a:t>AccountCircleSharp</a:t>
            </a:r>
            <a:r>
              <a:rPr lang="ko-KR" altLang="en-US" sz="900" dirty="0"/>
              <a:t>';</a:t>
            </a:r>
          </a:p>
        </p:txBody>
      </p:sp>
      <p:pic>
        <p:nvPicPr>
          <p:cNvPr id="2051" name="그림 2050">
            <a:extLst>
              <a:ext uri="{FF2B5EF4-FFF2-40B4-BE49-F238E27FC236}">
                <a16:creationId xmlns:a16="http://schemas.microsoft.com/office/drawing/2014/main" id="{D1AC959A-17E2-D171-3B35-4FC859AEE3B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9957" t="66799"/>
          <a:stretch/>
        </p:blipFill>
        <p:spPr>
          <a:xfrm>
            <a:off x="477129" y="5195165"/>
            <a:ext cx="295549" cy="366051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DE411E-EF29-8283-9D0E-8648F43CBD99}"/>
              </a:ext>
            </a:extLst>
          </p:cNvPr>
          <p:cNvGrpSpPr/>
          <p:nvPr/>
        </p:nvGrpSpPr>
        <p:grpSpPr>
          <a:xfrm>
            <a:off x="1209048" y="823407"/>
            <a:ext cx="4828388" cy="220838"/>
            <a:chOff x="1226977" y="859267"/>
            <a:chExt cx="4828388" cy="22083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16DC49-12A7-931C-F6B2-E4548BBEEE55}"/>
                </a:ext>
              </a:extLst>
            </p:cNvPr>
            <p:cNvSpPr/>
            <p:nvPr/>
          </p:nvSpPr>
          <p:spPr>
            <a:xfrm>
              <a:off x="1244190" y="905553"/>
              <a:ext cx="810359" cy="1523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/>
                <a:t>영상보기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0A10E89-E676-D657-4B1D-7C15EF66DC9D}"/>
                </a:ext>
              </a:extLst>
            </p:cNvPr>
            <p:cNvSpPr/>
            <p:nvPr/>
          </p:nvSpPr>
          <p:spPr>
            <a:xfrm>
              <a:off x="2407941" y="905553"/>
              <a:ext cx="640866" cy="1523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/>
                <a:t>카메라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21A5D38-919D-9DCE-0D9F-EEC3CC398C7C}"/>
                </a:ext>
              </a:extLst>
            </p:cNvPr>
            <p:cNvSpPr/>
            <p:nvPr/>
          </p:nvSpPr>
          <p:spPr>
            <a:xfrm>
              <a:off x="3330338" y="905553"/>
              <a:ext cx="726521" cy="1523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/>
                <a:t>설정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142CC3B-C74F-AFAF-66DB-3896D71194DB}"/>
                </a:ext>
              </a:extLst>
            </p:cNvPr>
            <p:cNvSpPr/>
            <p:nvPr/>
          </p:nvSpPr>
          <p:spPr>
            <a:xfrm>
              <a:off x="4286564" y="905553"/>
              <a:ext cx="644060" cy="1523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/>
                <a:t>모듈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0E632AF-38CF-BF6A-2F8D-9871DBE5FE1E}"/>
                </a:ext>
              </a:extLst>
            </p:cNvPr>
            <p:cNvSpPr/>
            <p:nvPr/>
          </p:nvSpPr>
          <p:spPr>
            <a:xfrm>
              <a:off x="5245006" y="905553"/>
              <a:ext cx="810359" cy="1523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/>
                <a:t>사용자</a:t>
              </a: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84721B37-6268-B20E-4031-2C279BD44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62327" y="884369"/>
              <a:ext cx="185126" cy="195736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004BD75D-E9C9-DFC4-BC6A-C7DB6F13F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18759" y="876431"/>
              <a:ext cx="224003" cy="176113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DEC6B774-A36C-7D2C-A606-DF3BCFE6B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86842" y="859267"/>
              <a:ext cx="200137" cy="215812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375C5ABD-92DF-7019-0809-A401701A7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aturation sat="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26977" y="894029"/>
              <a:ext cx="195133" cy="170642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A6C0730-3C65-B7BF-CF87-D376C7851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75576" y="892736"/>
              <a:ext cx="200137" cy="180680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AC2DC67-092B-1CA7-AEAC-6118D674E722}"/>
                </a:ext>
              </a:extLst>
            </p:cNvPr>
            <p:cNvCxnSpPr>
              <a:cxnSpLocks/>
            </p:cNvCxnSpPr>
            <p:nvPr/>
          </p:nvCxnSpPr>
          <p:spPr>
            <a:xfrm>
              <a:off x="2025974" y="914853"/>
              <a:ext cx="0" cy="14425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AE46385-2AB8-80C6-7179-B747C155C8C5}"/>
                </a:ext>
              </a:extLst>
            </p:cNvPr>
            <p:cNvCxnSpPr>
              <a:cxnSpLocks/>
            </p:cNvCxnSpPr>
            <p:nvPr/>
          </p:nvCxnSpPr>
          <p:spPr>
            <a:xfrm>
              <a:off x="3040355" y="914853"/>
              <a:ext cx="0" cy="14425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1F7193E-2B17-9B2B-14A8-1A8E0D263FE2}"/>
                </a:ext>
              </a:extLst>
            </p:cNvPr>
            <p:cNvCxnSpPr>
              <a:cxnSpLocks/>
            </p:cNvCxnSpPr>
            <p:nvPr/>
          </p:nvCxnSpPr>
          <p:spPr>
            <a:xfrm>
              <a:off x="3959517" y="914853"/>
              <a:ext cx="0" cy="14425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39712DF-DA44-091F-3AD5-D905DF8BBBD2}"/>
                </a:ext>
              </a:extLst>
            </p:cNvPr>
            <p:cNvCxnSpPr>
              <a:cxnSpLocks/>
            </p:cNvCxnSpPr>
            <p:nvPr/>
          </p:nvCxnSpPr>
          <p:spPr>
            <a:xfrm>
              <a:off x="4930624" y="914853"/>
              <a:ext cx="0" cy="14425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4" descr="렉스젠">
            <a:extLst>
              <a:ext uri="{FF2B5EF4-FFF2-40B4-BE49-F238E27FC236}">
                <a16:creationId xmlns:a16="http://schemas.microsoft.com/office/drawing/2014/main" id="{BE96DDCE-8280-E1CE-3452-F2A2C1EF0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8" y="816398"/>
            <a:ext cx="822272" cy="27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045AF91-3EEE-040A-14F8-80AD7DDFFFF6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122B40"/>
              </a:clrFrom>
              <a:clrTo>
                <a:srgbClr val="122B4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60389" y="870283"/>
            <a:ext cx="400616" cy="19318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3FFA05C-5BE7-0B8B-E03F-56EC1DCB451E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89957" t="66799"/>
          <a:stretch/>
        </p:blipFill>
        <p:spPr>
          <a:xfrm>
            <a:off x="8186081" y="810094"/>
            <a:ext cx="222050" cy="27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1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6ACCB33-CD93-BD33-440A-8033A5C77F6D}"/>
              </a:ext>
            </a:extLst>
          </p:cNvPr>
          <p:cNvGrpSpPr/>
          <p:nvPr/>
        </p:nvGrpSpPr>
        <p:grpSpPr>
          <a:xfrm>
            <a:off x="1074795" y="890813"/>
            <a:ext cx="4248737" cy="221766"/>
            <a:chOff x="2925680" y="939497"/>
            <a:chExt cx="4566296" cy="236612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84721B37-6268-B20E-4031-2C279BD44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87898" y="966392"/>
              <a:ext cx="198963" cy="209717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004BD75D-E9C9-DFC4-BC6A-C7DB6F13F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9064" y="948462"/>
              <a:ext cx="240745" cy="188692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DEC6B774-A36C-7D2C-A606-DF3BCFE6B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39504" y="939497"/>
              <a:ext cx="215096" cy="231227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375C5ABD-92DF-7019-0809-A401701A7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25680" y="948462"/>
              <a:ext cx="209717" cy="182831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A6C0730-3C65-B7BF-CF87-D376C7851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76880" y="975357"/>
              <a:ext cx="215096" cy="193585"/>
            </a:xfrm>
            <a:prstGeom prst="rect">
              <a:avLst/>
            </a:prstGeom>
          </p:spPr>
        </p:pic>
      </p:grpSp>
      <p:grpSp>
        <p:nvGrpSpPr>
          <p:cNvPr id="2048" name="그룹 2047">
            <a:extLst>
              <a:ext uri="{FF2B5EF4-FFF2-40B4-BE49-F238E27FC236}">
                <a16:creationId xmlns:a16="http://schemas.microsoft.com/office/drawing/2014/main" id="{26FDFA67-B182-EB60-E4F2-A5BCB799D316}"/>
              </a:ext>
            </a:extLst>
          </p:cNvPr>
          <p:cNvGrpSpPr/>
          <p:nvPr/>
        </p:nvGrpSpPr>
        <p:grpSpPr>
          <a:xfrm>
            <a:off x="-1" y="-1"/>
            <a:ext cx="9142538" cy="6427695"/>
            <a:chOff x="1183064" y="0"/>
            <a:chExt cx="9825871" cy="6858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F308764-E6C5-5F47-ECE1-3909C83B1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83064" y="0"/>
              <a:ext cx="9825871" cy="6858000"/>
            </a:xfrm>
            <a:prstGeom prst="rect">
              <a:avLst/>
            </a:prstGeom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AF51FB8-B47A-A9F0-0D1C-59EC13A22B0F}"/>
                </a:ext>
              </a:extLst>
            </p:cNvPr>
            <p:cNvSpPr/>
            <p:nvPr/>
          </p:nvSpPr>
          <p:spPr>
            <a:xfrm>
              <a:off x="1819835" y="1452282"/>
              <a:ext cx="2049061" cy="7064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327AAA-F9B9-6D2A-A816-127729A03F3C}"/>
              </a:ext>
            </a:extLst>
          </p:cNvPr>
          <p:cNvSpPr/>
          <p:nvPr/>
        </p:nvSpPr>
        <p:spPr>
          <a:xfrm>
            <a:off x="4383" y="705786"/>
            <a:ext cx="9139617" cy="469312"/>
          </a:xfrm>
          <a:prstGeom prst="rect">
            <a:avLst/>
          </a:prstGeom>
          <a:solidFill>
            <a:srgbClr val="015F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DD49DB-C241-14E4-762F-1D85D48BACE6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122B40"/>
              </a:clrFrom>
              <a:clrTo>
                <a:srgbClr val="122B4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60389" y="870283"/>
            <a:ext cx="400616" cy="1931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16DC49-12A7-931C-F6B2-E4548BBEEE55}"/>
              </a:ext>
            </a:extLst>
          </p:cNvPr>
          <p:cNvSpPr/>
          <p:nvPr/>
        </p:nvSpPr>
        <p:spPr>
          <a:xfrm>
            <a:off x="1100749" y="969121"/>
            <a:ext cx="810359" cy="153030"/>
          </a:xfrm>
          <a:prstGeom prst="rect">
            <a:avLst/>
          </a:prstGeom>
          <a:solidFill>
            <a:srgbClr val="015F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/>
              <a:t>영상보기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A10E89-E676-D657-4B1D-7C15EF66DC9D}"/>
              </a:ext>
            </a:extLst>
          </p:cNvPr>
          <p:cNvSpPr/>
          <p:nvPr/>
        </p:nvSpPr>
        <p:spPr>
          <a:xfrm>
            <a:off x="2096888" y="969121"/>
            <a:ext cx="640866" cy="153030"/>
          </a:xfrm>
          <a:prstGeom prst="rect">
            <a:avLst/>
          </a:prstGeom>
          <a:solidFill>
            <a:srgbClr val="015F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/>
              <a:t>카메라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1A5D38-919D-9DCE-0D9F-EEC3CC398C7C}"/>
              </a:ext>
            </a:extLst>
          </p:cNvPr>
          <p:cNvSpPr/>
          <p:nvPr/>
        </p:nvSpPr>
        <p:spPr>
          <a:xfrm>
            <a:off x="3012477" y="969121"/>
            <a:ext cx="726521" cy="153030"/>
          </a:xfrm>
          <a:prstGeom prst="rect">
            <a:avLst/>
          </a:prstGeom>
          <a:solidFill>
            <a:srgbClr val="015F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/>
              <a:t>설정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42CC3B-C74F-AFAF-66DB-3896D71194DB}"/>
              </a:ext>
            </a:extLst>
          </p:cNvPr>
          <p:cNvSpPr/>
          <p:nvPr/>
        </p:nvSpPr>
        <p:spPr>
          <a:xfrm>
            <a:off x="3984590" y="969121"/>
            <a:ext cx="644060" cy="153030"/>
          </a:xfrm>
          <a:prstGeom prst="rect">
            <a:avLst/>
          </a:prstGeom>
          <a:solidFill>
            <a:srgbClr val="015F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/>
              <a:t>모듈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E632AF-38CF-BF6A-2F8D-9871DBE5FE1E}"/>
              </a:ext>
            </a:extLst>
          </p:cNvPr>
          <p:cNvSpPr/>
          <p:nvPr/>
        </p:nvSpPr>
        <p:spPr>
          <a:xfrm>
            <a:off x="4839444" y="969121"/>
            <a:ext cx="810359" cy="153030"/>
          </a:xfrm>
          <a:prstGeom prst="rect">
            <a:avLst/>
          </a:prstGeom>
          <a:solidFill>
            <a:srgbClr val="015F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/>
              <a:t>사용자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3C43D4-8151-5545-E3FF-E4FE56D63060}"/>
              </a:ext>
            </a:extLst>
          </p:cNvPr>
          <p:cNvSpPr txBox="1"/>
          <p:nvPr/>
        </p:nvSpPr>
        <p:spPr>
          <a:xfrm>
            <a:off x="793363" y="1534789"/>
            <a:ext cx="5672059" cy="288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 err="1"/>
              <a:t>import</a:t>
            </a:r>
            <a:r>
              <a:rPr lang="ko-KR" altLang="en-US" sz="900" dirty="0"/>
              <a:t> </a:t>
            </a:r>
            <a:r>
              <a:rPr lang="ko-KR" altLang="en-US" sz="900" dirty="0" err="1"/>
              <a:t>DeveloperBoardIcon</a:t>
            </a:r>
            <a:r>
              <a:rPr lang="ko-KR" altLang="en-US" sz="900" dirty="0"/>
              <a:t> </a:t>
            </a:r>
            <a:r>
              <a:rPr lang="ko-KR" altLang="en-US" sz="900" dirty="0" err="1"/>
              <a:t>from</a:t>
            </a:r>
            <a:r>
              <a:rPr lang="ko-KR" altLang="en-US" sz="900" dirty="0"/>
              <a:t> '@</a:t>
            </a:r>
            <a:r>
              <a:rPr lang="ko-KR" altLang="en-US" sz="900" dirty="0" err="1"/>
              <a:t>mui</a:t>
            </a:r>
            <a:r>
              <a:rPr lang="ko-KR" altLang="en-US" sz="900" dirty="0"/>
              <a:t>/</a:t>
            </a:r>
            <a:r>
              <a:rPr lang="ko-KR" altLang="en-US" sz="900" dirty="0" err="1"/>
              <a:t>icons-material</a:t>
            </a:r>
            <a:r>
              <a:rPr lang="ko-KR" altLang="en-US" sz="900" dirty="0"/>
              <a:t>/</a:t>
            </a:r>
            <a:r>
              <a:rPr lang="ko-KR" altLang="en-US" sz="900" dirty="0" err="1"/>
              <a:t>DeveloperBoard</a:t>
            </a:r>
            <a:r>
              <a:rPr lang="ko-KR" altLang="en-US" sz="900" dirty="0"/>
              <a:t>';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CBA1B0E-929F-A820-27DB-EA08A7C78BD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2367" y="1463704"/>
            <a:ext cx="460919" cy="40178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1521576-1C7E-CFCD-6FF7-069CD57D0E63}"/>
              </a:ext>
            </a:extLst>
          </p:cNvPr>
          <p:cNvSpPr txBox="1"/>
          <p:nvPr/>
        </p:nvSpPr>
        <p:spPr>
          <a:xfrm>
            <a:off x="761238" y="2060842"/>
            <a:ext cx="5672059" cy="2884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sz="900" dirty="0" err="1"/>
              <a:t>import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ControlCameraSharpIcon</a:t>
            </a:r>
            <a:r>
              <a:rPr lang="ko-KR" altLang="en-US" sz="900" dirty="0"/>
              <a:t> </a:t>
            </a:r>
            <a:r>
              <a:rPr lang="ko-KR" altLang="en-US" sz="900" dirty="0" err="1"/>
              <a:t>from</a:t>
            </a:r>
            <a:r>
              <a:rPr lang="ko-KR" altLang="en-US" sz="900" dirty="0"/>
              <a:t> '@</a:t>
            </a:r>
            <a:r>
              <a:rPr lang="ko-KR" altLang="en-US" sz="900" dirty="0" err="1"/>
              <a:t>mui</a:t>
            </a:r>
            <a:r>
              <a:rPr lang="ko-KR" altLang="en-US" sz="900" dirty="0"/>
              <a:t>/</a:t>
            </a:r>
            <a:r>
              <a:rPr lang="ko-KR" altLang="en-US" sz="900" dirty="0" err="1"/>
              <a:t>icons-material</a:t>
            </a:r>
            <a:r>
              <a:rPr lang="ko-KR" altLang="en-US" sz="900" dirty="0"/>
              <a:t>/</a:t>
            </a:r>
            <a:r>
              <a:rPr lang="ko-KR" altLang="en-US" sz="900" dirty="0" err="1"/>
              <a:t>ControlCameraSharp</a:t>
            </a:r>
            <a:r>
              <a:rPr lang="ko-KR" altLang="en-US" sz="900" dirty="0"/>
              <a:t>';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7AF7DDAB-4B25-9733-D02B-FA9EFC9C897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8845" y="2720604"/>
            <a:ext cx="327962" cy="25893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3D2A0C8-FD69-2876-14A0-25678C8BA5D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3846" y="2007613"/>
            <a:ext cx="336826" cy="36607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7A2289F-4024-6052-67C0-D95FB686DCAF}"/>
              </a:ext>
            </a:extLst>
          </p:cNvPr>
          <p:cNvSpPr txBox="1"/>
          <p:nvPr/>
        </p:nvSpPr>
        <p:spPr>
          <a:xfrm>
            <a:off x="793363" y="2719916"/>
            <a:ext cx="5672059" cy="2884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sz="900" dirty="0" err="1"/>
              <a:t>import</a:t>
            </a:r>
            <a:r>
              <a:rPr lang="ko-KR" altLang="en-US" sz="900" dirty="0"/>
              <a:t> </a:t>
            </a:r>
            <a:r>
              <a:rPr lang="ko-KR" altLang="en-US" sz="900" dirty="0" err="1"/>
              <a:t>VideocamSharpIcon</a:t>
            </a:r>
            <a:r>
              <a:rPr lang="ko-KR" altLang="en-US" sz="900" dirty="0"/>
              <a:t> </a:t>
            </a:r>
            <a:r>
              <a:rPr lang="ko-KR" altLang="en-US" sz="900" dirty="0" err="1"/>
              <a:t>from</a:t>
            </a:r>
            <a:r>
              <a:rPr lang="ko-KR" altLang="en-US" sz="900" dirty="0"/>
              <a:t> '@</a:t>
            </a:r>
            <a:r>
              <a:rPr lang="ko-KR" altLang="en-US" sz="900" dirty="0" err="1"/>
              <a:t>mui</a:t>
            </a:r>
            <a:r>
              <a:rPr lang="ko-KR" altLang="en-US" sz="900" dirty="0"/>
              <a:t>/</a:t>
            </a:r>
            <a:r>
              <a:rPr lang="ko-KR" altLang="en-US" sz="900" dirty="0" err="1"/>
              <a:t>icons-material</a:t>
            </a:r>
            <a:r>
              <a:rPr lang="ko-KR" altLang="en-US" sz="900" dirty="0"/>
              <a:t>/</a:t>
            </a:r>
            <a:r>
              <a:rPr lang="ko-KR" altLang="en-US" sz="900" dirty="0" err="1"/>
              <a:t>VideocamSharp</a:t>
            </a:r>
            <a:r>
              <a:rPr lang="ko-KR" altLang="en-US" sz="900" dirty="0"/>
              <a:t>';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8DFAF2-A4F8-49EA-14DA-2715A0B457F0}"/>
              </a:ext>
            </a:extLst>
          </p:cNvPr>
          <p:cNvSpPr txBox="1"/>
          <p:nvPr/>
        </p:nvSpPr>
        <p:spPr>
          <a:xfrm>
            <a:off x="827804" y="3411724"/>
            <a:ext cx="5672059" cy="2884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sz="900" dirty="0" err="1"/>
              <a:t>import</a:t>
            </a:r>
            <a:r>
              <a:rPr lang="ko-KR" altLang="en-US" sz="900" dirty="0"/>
              <a:t> </a:t>
            </a:r>
            <a:r>
              <a:rPr lang="ko-KR" altLang="en-US" sz="900" dirty="0" err="1"/>
              <a:t>SettingsSharpIcon</a:t>
            </a:r>
            <a:r>
              <a:rPr lang="ko-KR" altLang="en-US" sz="900" dirty="0"/>
              <a:t> </a:t>
            </a:r>
            <a:r>
              <a:rPr lang="ko-KR" altLang="en-US" sz="900" dirty="0" err="1"/>
              <a:t>from</a:t>
            </a:r>
            <a:r>
              <a:rPr lang="ko-KR" altLang="en-US" sz="900" dirty="0"/>
              <a:t> '@</a:t>
            </a:r>
            <a:r>
              <a:rPr lang="ko-KR" altLang="en-US" sz="900" dirty="0" err="1"/>
              <a:t>mui</a:t>
            </a:r>
            <a:r>
              <a:rPr lang="ko-KR" altLang="en-US" sz="900" dirty="0"/>
              <a:t>/</a:t>
            </a:r>
            <a:r>
              <a:rPr lang="ko-KR" altLang="en-US" sz="900" dirty="0" err="1"/>
              <a:t>icons-material</a:t>
            </a:r>
            <a:r>
              <a:rPr lang="ko-KR" altLang="en-US" sz="900" dirty="0"/>
              <a:t>/</a:t>
            </a:r>
            <a:r>
              <a:rPr lang="ko-KR" altLang="en-US" sz="900" dirty="0" err="1"/>
              <a:t>SettingsSharp</a:t>
            </a:r>
            <a:r>
              <a:rPr lang="ko-KR" altLang="en-US" sz="900" dirty="0"/>
              <a:t>';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58A4736-276D-6A47-C29F-A729EE32764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8809" y="3326451"/>
            <a:ext cx="354553" cy="38393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F22A4C7-B2B9-7867-BDFB-5350AF0EAB52}"/>
              </a:ext>
            </a:extLst>
          </p:cNvPr>
          <p:cNvSpPr txBox="1"/>
          <p:nvPr/>
        </p:nvSpPr>
        <p:spPr>
          <a:xfrm>
            <a:off x="827804" y="4031023"/>
            <a:ext cx="5672059" cy="2884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sz="900" dirty="0" err="1"/>
              <a:t>import</a:t>
            </a:r>
            <a:r>
              <a:rPr lang="ko-KR" altLang="en-US" sz="900" dirty="0"/>
              <a:t> </a:t>
            </a:r>
            <a:r>
              <a:rPr lang="ko-KR" altLang="en-US" sz="900" dirty="0" err="1"/>
              <a:t>SmartDisplaySharpIcon</a:t>
            </a:r>
            <a:r>
              <a:rPr lang="ko-KR" altLang="en-US" sz="900" dirty="0"/>
              <a:t> </a:t>
            </a:r>
            <a:r>
              <a:rPr lang="ko-KR" altLang="en-US" sz="900" dirty="0" err="1"/>
              <a:t>from</a:t>
            </a:r>
            <a:r>
              <a:rPr lang="ko-KR" altLang="en-US" sz="900" dirty="0"/>
              <a:t> '@</a:t>
            </a:r>
            <a:r>
              <a:rPr lang="ko-KR" altLang="en-US" sz="900" dirty="0" err="1"/>
              <a:t>mui</a:t>
            </a:r>
            <a:r>
              <a:rPr lang="ko-KR" altLang="en-US" sz="900" dirty="0"/>
              <a:t>/</a:t>
            </a:r>
            <a:r>
              <a:rPr lang="ko-KR" altLang="en-US" sz="900" dirty="0" err="1"/>
              <a:t>icons-material</a:t>
            </a:r>
            <a:r>
              <a:rPr lang="ko-KR" altLang="en-US" sz="900" dirty="0"/>
              <a:t>/</a:t>
            </a:r>
            <a:r>
              <a:rPr lang="ko-KR" altLang="en-US" sz="900" dirty="0" err="1"/>
              <a:t>SmartDisplaySharp</a:t>
            </a:r>
            <a:r>
              <a:rPr lang="ko-KR" altLang="en-US" sz="900" dirty="0"/>
              <a:t>';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049F70-4C84-02E3-0C06-68EAB004DBB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8516" y="4031023"/>
            <a:ext cx="345689" cy="30357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EC70E10-8B9E-34C9-BA7B-EA68CF00803C}"/>
              </a:ext>
            </a:extLst>
          </p:cNvPr>
          <p:cNvSpPr txBox="1"/>
          <p:nvPr/>
        </p:nvSpPr>
        <p:spPr>
          <a:xfrm>
            <a:off x="793363" y="4689210"/>
            <a:ext cx="5672059" cy="2884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sz="900" dirty="0" err="1"/>
              <a:t>import</a:t>
            </a:r>
            <a:r>
              <a:rPr lang="ko-KR" altLang="en-US" sz="900" dirty="0"/>
              <a:t> </a:t>
            </a:r>
            <a:r>
              <a:rPr lang="ko-KR" altLang="en-US" sz="900" dirty="0" err="1"/>
              <a:t>GroupSharpIcon</a:t>
            </a:r>
            <a:r>
              <a:rPr lang="ko-KR" altLang="en-US" sz="900" dirty="0"/>
              <a:t> </a:t>
            </a:r>
            <a:r>
              <a:rPr lang="ko-KR" altLang="en-US" sz="900" dirty="0" err="1"/>
              <a:t>from</a:t>
            </a:r>
            <a:r>
              <a:rPr lang="ko-KR" altLang="en-US" sz="900" dirty="0"/>
              <a:t> '@</a:t>
            </a:r>
            <a:r>
              <a:rPr lang="ko-KR" altLang="en-US" sz="900" dirty="0" err="1"/>
              <a:t>mui</a:t>
            </a:r>
            <a:r>
              <a:rPr lang="ko-KR" altLang="en-US" sz="900" dirty="0"/>
              <a:t>/</a:t>
            </a:r>
            <a:r>
              <a:rPr lang="ko-KR" altLang="en-US" sz="900" dirty="0" err="1"/>
              <a:t>icons-material</a:t>
            </a:r>
            <a:r>
              <a:rPr lang="ko-KR" altLang="en-US" sz="900" dirty="0"/>
              <a:t>/</a:t>
            </a:r>
            <a:r>
              <a:rPr lang="ko-KR" altLang="en-US" sz="900" dirty="0" err="1"/>
              <a:t>GroupSharp</a:t>
            </a:r>
            <a:r>
              <a:rPr lang="ko-KR" altLang="en-US" sz="900" dirty="0"/>
              <a:t>';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27B6628E-D709-D5FA-E690-B13C04087D7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7347" y="4630510"/>
            <a:ext cx="354553" cy="321430"/>
          </a:xfrm>
          <a:prstGeom prst="rect">
            <a:avLst/>
          </a:prstGeom>
        </p:spPr>
      </p:pic>
      <p:sp>
        <p:nvSpPr>
          <p:cNvPr id="2049" name="TextBox 2048">
            <a:extLst>
              <a:ext uri="{FF2B5EF4-FFF2-40B4-BE49-F238E27FC236}">
                <a16:creationId xmlns:a16="http://schemas.microsoft.com/office/drawing/2014/main" id="{5DC73D6A-5BE1-246E-AE88-1CA28A9A6452}"/>
              </a:ext>
            </a:extLst>
          </p:cNvPr>
          <p:cNvSpPr txBox="1"/>
          <p:nvPr/>
        </p:nvSpPr>
        <p:spPr>
          <a:xfrm>
            <a:off x="791900" y="5315478"/>
            <a:ext cx="5672059" cy="2884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sz="900" dirty="0" err="1"/>
              <a:t>import</a:t>
            </a:r>
            <a:r>
              <a:rPr lang="ko-KR" altLang="en-US" sz="900" dirty="0"/>
              <a:t> </a:t>
            </a:r>
            <a:r>
              <a:rPr lang="ko-KR" altLang="en-US" sz="900" dirty="0" err="1"/>
              <a:t>AccountCircleSharpIcon</a:t>
            </a:r>
            <a:r>
              <a:rPr lang="ko-KR" altLang="en-US" sz="900" dirty="0"/>
              <a:t> </a:t>
            </a:r>
            <a:r>
              <a:rPr lang="ko-KR" altLang="en-US" sz="900" dirty="0" err="1"/>
              <a:t>from</a:t>
            </a:r>
            <a:r>
              <a:rPr lang="ko-KR" altLang="en-US" sz="900" dirty="0"/>
              <a:t> '@</a:t>
            </a:r>
            <a:r>
              <a:rPr lang="ko-KR" altLang="en-US" sz="900" dirty="0" err="1"/>
              <a:t>mui</a:t>
            </a:r>
            <a:r>
              <a:rPr lang="ko-KR" altLang="en-US" sz="900" dirty="0"/>
              <a:t>/</a:t>
            </a:r>
            <a:r>
              <a:rPr lang="ko-KR" altLang="en-US" sz="900" dirty="0" err="1"/>
              <a:t>icons-material</a:t>
            </a:r>
            <a:r>
              <a:rPr lang="ko-KR" altLang="en-US" sz="900" dirty="0"/>
              <a:t>/</a:t>
            </a:r>
            <a:r>
              <a:rPr lang="ko-KR" altLang="en-US" sz="900" dirty="0" err="1"/>
              <a:t>AccountCircleSharp</a:t>
            </a:r>
            <a:r>
              <a:rPr lang="ko-KR" altLang="en-US" sz="900" dirty="0"/>
              <a:t>';</a:t>
            </a:r>
          </a:p>
        </p:txBody>
      </p:sp>
      <p:pic>
        <p:nvPicPr>
          <p:cNvPr id="2051" name="그림 2050">
            <a:extLst>
              <a:ext uri="{FF2B5EF4-FFF2-40B4-BE49-F238E27FC236}">
                <a16:creationId xmlns:a16="http://schemas.microsoft.com/office/drawing/2014/main" id="{D1AC959A-17E2-D171-3B35-4FC859AEE3BA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89957" t="66799"/>
          <a:stretch/>
        </p:blipFill>
        <p:spPr>
          <a:xfrm>
            <a:off x="477128" y="5216993"/>
            <a:ext cx="295549" cy="367589"/>
          </a:xfrm>
          <a:prstGeom prst="rect">
            <a:avLst/>
          </a:prstGeom>
        </p:spPr>
      </p:pic>
      <p:pic>
        <p:nvPicPr>
          <p:cNvPr id="2053" name="그림 2052">
            <a:extLst>
              <a:ext uri="{FF2B5EF4-FFF2-40B4-BE49-F238E27FC236}">
                <a16:creationId xmlns:a16="http://schemas.microsoft.com/office/drawing/2014/main" id="{D7878CE2-1B13-E625-6018-1F615418EA33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89957" t="66799"/>
          <a:stretch/>
        </p:blipFill>
        <p:spPr>
          <a:xfrm>
            <a:off x="8186081" y="810094"/>
            <a:ext cx="222050" cy="276175"/>
          </a:xfrm>
          <a:prstGeom prst="rect">
            <a:avLst/>
          </a:prstGeom>
        </p:spPr>
      </p:pic>
      <p:pic>
        <p:nvPicPr>
          <p:cNvPr id="7" name="Picture 4" descr="렉스젠">
            <a:extLst>
              <a:ext uri="{FF2B5EF4-FFF2-40B4-BE49-F238E27FC236}">
                <a16:creationId xmlns:a16="http://schemas.microsoft.com/office/drawing/2014/main" id="{0A4FEAAF-DE33-6CD9-36E8-245ADB511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8" y="816398"/>
            <a:ext cx="822272" cy="27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9DE5FF2-DF42-B6B0-3F6B-BAEBE6AF96C6}"/>
              </a:ext>
            </a:extLst>
          </p:cNvPr>
          <p:cNvCxnSpPr>
            <a:cxnSpLocks/>
          </p:cNvCxnSpPr>
          <p:nvPr/>
        </p:nvCxnSpPr>
        <p:spPr>
          <a:xfrm>
            <a:off x="1882534" y="968642"/>
            <a:ext cx="0" cy="14425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AA5FCD5-651D-BB9B-D3F8-7350AC871869}"/>
              </a:ext>
            </a:extLst>
          </p:cNvPr>
          <p:cNvCxnSpPr>
            <a:cxnSpLocks/>
          </p:cNvCxnSpPr>
          <p:nvPr/>
        </p:nvCxnSpPr>
        <p:spPr>
          <a:xfrm>
            <a:off x="2896915" y="968642"/>
            <a:ext cx="0" cy="14425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5576F4F-2FA0-992B-A591-C9BBFAD08F20}"/>
              </a:ext>
            </a:extLst>
          </p:cNvPr>
          <p:cNvCxnSpPr>
            <a:cxnSpLocks/>
          </p:cNvCxnSpPr>
          <p:nvPr/>
        </p:nvCxnSpPr>
        <p:spPr>
          <a:xfrm>
            <a:off x="3816077" y="968642"/>
            <a:ext cx="0" cy="14425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6EA564D-580D-B89B-A13A-427510A178D1}"/>
              </a:ext>
            </a:extLst>
          </p:cNvPr>
          <p:cNvCxnSpPr>
            <a:cxnSpLocks/>
          </p:cNvCxnSpPr>
          <p:nvPr/>
        </p:nvCxnSpPr>
        <p:spPr>
          <a:xfrm>
            <a:off x="4787184" y="968642"/>
            <a:ext cx="0" cy="14425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2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AC89C61-D713-2052-7546-90C394E6A4E4}"/>
              </a:ext>
            </a:extLst>
          </p:cNvPr>
          <p:cNvGrpSpPr/>
          <p:nvPr/>
        </p:nvGrpSpPr>
        <p:grpSpPr>
          <a:xfrm>
            <a:off x="0" y="-1"/>
            <a:ext cx="9144000" cy="6409765"/>
            <a:chOff x="887299" y="857250"/>
            <a:chExt cx="7370582" cy="51435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16DC49-12A7-931C-F6B2-E4548BBEEE55}"/>
                </a:ext>
              </a:extLst>
            </p:cNvPr>
            <p:cNvSpPr/>
            <p:nvPr/>
          </p:nvSpPr>
          <p:spPr>
            <a:xfrm>
              <a:off x="2201411" y="1632686"/>
              <a:ext cx="653195" cy="122456"/>
            </a:xfrm>
            <a:prstGeom prst="rect">
              <a:avLst/>
            </a:prstGeom>
            <a:solidFill>
              <a:srgbClr val="015F8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/>
                <a:t>영상보기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0A10E89-E676-D657-4B1D-7C15EF66DC9D}"/>
                </a:ext>
              </a:extLst>
            </p:cNvPr>
            <p:cNvSpPr/>
            <p:nvPr/>
          </p:nvSpPr>
          <p:spPr>
            <a:xfrm>
              <a:off x="3139460" y="1632686"/>
              <a:ext cx="516574" cy="122456"/>
            </a:xfrm>
            <a:prstGeom prst="rect">
              <a:avLst/>
            </a:prstGeom>
            <a:solidFill>
              <a:srgbClr val="015F8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/>
                <a:t>카메라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21A5D38-919D-9DCE-0D9F-EEC3CC398C7C}"/>
                </a:ext>
              </a:extLst>
            </p:cNvPr>
            <p:cNvSpPr/>
            <p:nvPr/>
          </p:nvSpPr>
          <p:spPr>
            <a:xfrm>
              <a:off x="3882964" y="1632686"/>
              <a:ext cx="585617" cy="122456"/>
            </a:xfrm>
            <a:prstGeom prst="rect">
              <a:avLst/>
            </a:prstGeom>
            <a:solidFill>
              <a:srgbClr val="015F8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/>
                <a:t>설정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142CC3B-C74F-AFAF-66DB-3896D71194DB}"/>
                </a:ext>
              </a:extLst>
            </p:cNvPr>
            <p:cNvSpPr/>
            <p:nvPr/>
          </p:nvSpPr>
          <p:spPr>
            <a:xfrm>
              <a:off x="4653737" y="1632686"/>
              <a:ext cx="519149" cy="122456"/>
            </a:xfrm>
            <a:prstGeom prst="rect">
              <a:avLst/>
            </a:prstGeom>
            <a:solidFill>
              <a:srgbClr val="015F8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/>
                <a:t>모듈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0E632AF-38CF-BF6A-2F8D-9871DBE5FE1E}"/>
                </a:ext>
              </a:extLst>
            </p:cNvPr>
            <p:cNvSpPr/>
            <p:nvPr/>
          </p:nvSpPr>
          <p:spPr>
            <a:xfrm>
              <a:off x="5426296" y="1632686"/>
              <a:ext cx="653195" cy="122456"/>
            </a:xfrm>
            <a:prstGeom prst="rect">
              <a:avLst/>
            </a:prstGeom>
            <a:solidFill>
              <a:srgbClr val="015F8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50" b="1" dirty="0"/>
                <a:t>사용자</a:t>
              </a:r>
            </a:p>
          </p:txBody>
        </p:sp>
        <p:grpSp>
          <p:nvGrpSpPr>
            <p:cNvPr id="2048" name="그룹 2047">
              <a:extLst>
                <a:ext uri="{FF2B5EF4-FFF2-40B4-BE49-F238E27FC236}">
                  <a16:creationId xmlns:a16="http://schemas.microsoft.com/office/drawing/2014/main" id="{26FDFA67-B182-EB60-E4F2-A5BCB799D316}"/>
                </a:ext>
              </a:extLst>
            </p:cNvPr>
            <p:cNvGrpSpPr/>
            <p:nvPr/>
          </p:nvGrpSpPr>
          <p:grpSpPr>
            <a:xfrm>
              <a:off x="887299" y="857250"/>
              <a:ext cx="7369403" cy="5143500"/>
              <a:chOff x="1183064" y="0"/>
              <a:chExt cx="9825871" cy="685800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CF308764-E6C5-5F47-ECE1-3909C83B1E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83064" y="0"/>
                <a:ext cx="9825871" cy="6858000"/>
              </a:xfrm>
              <a:prstGeom prst="rect">
                <a:avLst/>
              </a:prstGeom>
            </p:spPr>
          </p:pic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0AF51FB8-B47A-A9F0-0D1C-59EC13A22B0F}"/>
                  </a:ext>
                </a:extLst>
              </p:cNvPr>
              <p:cNvSpPr/>
              <p:nvPr/>
            </p:nvSpPr>
            <p:spPr>
              <a:xfrm>
                <a:off x="1819835" y="1452282"/>
                <a:ext cx="2049061" cy="7064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A327AAA-F9B9-6D2A-A816-127729A03F3C}"/>
                </a:ext>
              </a:extLst>
            </p:cNvPr>
            <p:cNvSpPr/>
            <p:nvPr/>
          </p:nvSpPr>
          <p:spPr>
            <a:xfrm>
              <a:off x="890833" y="1422027"/>
              <a:ext cx="7367048" cy="375548"/>
            </a:xfrm>
            <a:prstGeom prst="rect">
              <a:avLst/>
            </a:prstGeom>
            <a:solidFill>
              <a:srgbClr val="015F8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DD49DB-C241-14E4-762F-1D85D48BA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122B40"/>
                </a:clrFrom>
                <a:clrTo>
                  <a:srgbClr val="122B4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06852" y="1553659"/>
              <a:ext cx="322919" cy="15458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3C43D4-8151-5545-E3FF-E4FE56D63060}"/>
                </a:ext>
              </a:extLst>
            </p:cNvPr>
            <p:cNvSpPr txBox="1"/>
            <p:nvPr/>
          </p:nvSpPr>
          <p:spPr>
            <a:xfrm>
              <a:off x="1526795" y="2085403"/>
              <a:ext cx="45720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 err="1"/>
                <a:t>import</a:t>
              </a:r>
              <a:r>
                <a:rPr lang="ko-KR" altLang="en-US" sz="900" dirty="0"/>
                <a:t> </a:t>
              </a:r>
              <a:r>
                <a:rPr lang="ko-KR" altLang="en-US" sz="900" dirty="0" err="1"/>
                <a:t>DeveloperBoardIcon</a:t>
              </a:r>
              <a:r>
                <a:rPr lang="ko-KR" altLang="en-US" sz="900" dirty="0"/>
                <a:t> </a:t>
              </a:r>
              <a:r>
                <a:rPr lang="ko-KR" altLang="en-US" sz="900" dirty="0" err="1"/>
                <a:t>from</a:t>
              </a:r>
              <a:r>
                <a:rPr lang="ko-KR" altLang="en-US" sz="900" dirty="0"/>
                <a:t> '@</a:t>
              </a:r>
              <a:r>
                <a:rPr lang="ko-KR" altLang="en-US" sz="900" dirty="0" err="1"/>
                <a:t>mui</a:t>
              </a:r>
              <a:r>
                <a:rPr lang="ko-KR" altLang="en-US" sz="900" dirty="0"/>
                <a:t>/</a:t>
              </a:r>
              <a:r>
                <a:rPr lang="ko-KR" altLang="en-US" sz="900" dirty="0" err="1"/>
                <a:t>icons-material</a:t>
              </a:r>
              <a:r>
                <a:rPr lang="ko-KR" altLang="en-US" sz="900" dirty="0"/>
                <a:t>/</a:t>
              </a:r>
              <a:r>
                <a:rPr lang="ko-KR" altLang="en-US" sz="900" dirty="0" err="1"/>
                <a:t>DeveloperBoard</a:t>
              </a:r>
              <a:r>
                <a:rPr lang="ko-KR" altLang="en-US" sz="900" dirty="0"/>
                <a:t>';</a:t>
              </a: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CBA1B0E-929F-A820-27DB-EA08A7C78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9388" y="2028520"/>
              <a:ext cx="371527" cy="321514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84721B37-6268-B20E-4031-2C279BD44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53710" y="1511545"/>
              <a:ext cx="198615" cy="20935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1521576-1C7E-CFCD-6FF7-069CD57D0E63}"/>
                </a:ext>
              </a:extLst>
            </p:cNvPr>
            <p:cNvSpPr txBox="1"/>
            <p:nvPr/>
          </p:nvSpPr>
          <p:spPr>
            <a:xfrm>
              <a:off x="1500901" y="2506355"/>
              <a:ext cx="45720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1200"/>
              </a:lvl1pPr>
            </a:lstStyle>
            <a:p>
              <a:r>
                <a:rPr lang="ko-KR" altLang="en-US" sz="900" dirty="0" err="1"/>
                <a:t>import</a:t>
              </a:r>
              <a:r>
                <a:rPr lang="ko-KR" altLang="en-US" sz="900" dirty="0"/>
                <a:t> </a:t>
              </a:r>
              <a:r>
                <a:rPr lang="ko-KR" altLang="en-US" sz="900" dirty="0" err="1"/>
                <a:t>ControlCameraSharpIcon</a:t>
              </a:r>
              <a:r>
                <a:rPr lang="ko-KR" altLang="en-US" sz="900" dirty="0"/>
                <a:t> </a:t>
              </a:r>
              <a:r>
                <a:rPr lang="ko-KR" altLang="en-US" sz="900" dirty="0" err="1"/>
                <a:t>from</a:t>
              </a:r>
              <a:r>
                <a:rPr lang="ko-KR" altLang="en-US" sz="900" dirty="0"/>
                <a:t> '@</a:t>
              </a:r>
              <a:r>
                <a:rPr lang="ko-KR" altLang="en-US" sz="900" dirty="0" err="1"/>
                <a:t>mui</a:t>
              </a:r>
              <a:r>
                <a:rPr lang="ko-KR" altLang="en-US" sz="900" dirty="0"/>
                <a:t>/</a:t>
              </a:r>
              <a:r>
                <a:rPr lang="ko-KR" altLang="en-US" sz="900" dirty="0" err="1"/>
                <a:t>icons-material</a:t>
              </a:r>
              <a:r>
                <a:rPr lang="ko-KR" altLang="en-US" sz="900" dirty="0"/>
                <a:t>/</a:t>
              </a:r>
              <a:r>
                <a:rPr lang="ko-KR" altLang="en-US" sz="900" dirty="0" err="1"/>
                <a:t>ControlCameraSharp</a:t>
              </a:r>
              <a:r>
                <a:rPr lang="ko-KR" altLang="en-US" sz="900" dirty="0"/>
                <a:t>';</a:t>
              </a: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004BD75D-E9C9-DFC4-BC6A-C7DB6F13F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73305" y="1514845"/>
              <a:ext cx="240323" cy="18836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AF7DDAB-4B25-9733-D02B-FA9EFC9C8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32973" y="3034303"/>
              <a:ext cx="264356" cy="207198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53D2A0C8-FD69-2876-14A0-25678C8BA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28944" y="2463761"/>
              <a:ext cx="271501" cy="292935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7A2289F-4024-6052-67C0-D95FB686DCAF}"/>
                </a:ext>
              </a:extLst>
            </p:cNvPr>
            <p:cNvSpPr txBox="1"/>
            <p:nvPr/>
          </p:nvSpPr>
          <p:spPr>
            <a:xfrm>
              <a:off x="1526795" y="3033752"/>
              <a:ext cx="45720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1200"/>
              </a:lvl1pPr>
            </a:lstStyle>
            <a:p>
              <a:r>
                <a:rPr lang="ko-KR" altLang="en-US" sz="900" dirty="0" err="1"/>
                <a:t>import</a:t>
              </a:r>
              <a:r>
                <a:rPr lang="ko-KR" altLang="en-US" sz="900" dirty="0"/>
                <a:t> </a:t>
              </a:r>
              <a:r>
                <a:rPr lang="ko-KR" altLang="en-US" sz="900" dirty="0" err="1"/>
                <a:t>VideocamSharpIcon</a:t>
              </a:r>
              <a:r>
                <a:rPr lang="ko-KR" altLang="en-US" sz="900" dirty="0"/>
                <a:t> </a:t>
              </a:r>
              <a:r>
                <a:rPr lang="ko-KR" altLang="en-US" sz="900" dirty="0" err="1"/>
                <a:t>from</a:t>
              </a:r>
              <a:r>
                <a:rPr lang="ko-KR" altLang="en-US" sz="900" dirty="0"/>
                <a:t> '@</a:t>
              </a:r>
              <a:r>
                <a:rPr lang="ko-KR" altLang="en-US" sz="900" dirty="0" err="1"/>
                <a:t>mui</a:t>
              </a:r>
              <a:r>
                <a:rPr lang="ko-KR" altLang="en-US" sz="900" dirty="0"/>
                <a:t>/</a:t>
              </a:r>
              <a:r>
                <a:rPr lang="ko-KR" altLang="en-US" sz="900" dirty="0" err="1"/>
                <a:t>icons-material</a:t>
              </a:r>
              <a:r>
                <a:rPr lang="ko-KR" altLang="en-US" sz="900" dirty="0"/>
                <a:t>/</a:t>
              </a:r>
              <a:r>
                <a:rPr lang="ko-KR" altLang="en-US" sz="900" dirty="0" err="1"/>
                <a:t>VideocamSharp</a:t>
              </a:r>
              <a:r>
                <a:rPr lang="ko-KR" altLang="en-US" sz="900" dirty="0"/>
                <a:t>';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08DFAF2-A4F8-49EA-14DA-2715A0B457F0}"/>
                </a:ext>
              </a:extLst>
            </p:cNvPr>
            <p:cNvSpPr txBox="1"/>
            <p:nvPr/>
          </p:nvSpPr>
          <p:spPr>
            <a:xfrm>
              <a:off x="1554557" y="3587343"/>
              <a:ext cx="45720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1200"/>
              </a:lvl1pPr>
            </a:lstStyle>
            <a:p>
              <a:r>
                <a:rPr lang="ko-KR" altLang="en-US" sz="900" dirty="0" err="1"/>
                <a:t>import</a:t>
              </a:r>
              <a:r>
                <a:rPr lang="ko-KR" altLang="en-US" sz="900" dirty="0"/>
                <a:t> </a:t>
              </a:r>
              <a:r>
                <a:rPr lang="ko-KR" altLang="en-US" sz="900" dirty="0" err="1"/>
                <a:t>SettingsSharpIcon</a:t>
              </a:r>
              <a:r>
                <a:rPr lang="ko-KR" altLang="en-US" sz="900" dirty="0"/>
                <a:t> </a:t>
              </a:r>
              <a:r>
                <a:rPr lang="ko-KR" altLang="en-US" sz="900" dirty="0" err="1"/>
                <a:t>from</a:t>
              </a:r>
              <a:r>
                <a:rPr lang="ko-KR" altLang="en-US" sz="900" dirty="0"/>
                <a:t> '@</a:t>
              </a:r>
              <a:r>
                <a:rPr lang="ko-KR" altLang="en-US" sz="900" dirty="0" err="1"/>
                <a:t>mui</a:t>
              </a:r>
              <a:r>
                <a:rPr lang="ko-KR" altLang="en-US" sz="900" dirty="0"/>
                <a:t>/</a:t>
              </a:r>
              <a:r>
                <a:rPr lang="ko-KR" altLang="en-US" sz="900" dirty="0" err="1"/>
                <a:t>icons-material</a:t>
              </a:r>
              <a:r>
                <a:rPr lang="ko-KR" altLang="en-US" sz="900" dirty="0"/>
                <a:t>/</a:t>
              </a:r>
              <a:r>
                <a:rPr lang="ko-KR" altLang="en-US" sz="900" dirty="0" err="1"/>
                <a:t>SettingsSharp</a:t>
              </a:r>
              <a:r>
                <a:rPr lang="ko-KR" altLang="en-US" sz="900" dirty="0"/>
                <a:t>';</a:t>
              </a: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358A4736-276D-6A47-C29F-A729EE327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41005" y="3519107"/>
              <a:ext cx="285790" cy="307224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DEC6B774-A36C-7D2C-A606-DF3BCFE6B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27027" y="1493615"/>
              <a:ext cx="214718" cy="2308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F22A4C7-B2B9-7867-BDFB-5350AF0EAB52}"/>
                </a:ext>
              </a:extLst>
            </p:cNvPr>
            <p:cNvSpPr txBox="1"/>
            <p:nvPr/>
          </p:nvSpPr>
          <p:spPr>
            <a:xfrm>
              <a:off x="1554557" y="4082912"/>
              <a:ext cx="45720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1200"/>
              </a:lvl1pPr>
            </a:lstStyle>
            <a:p>
              <a:r>
                <a:rPr lang="ko-KR" altLang="en-US" sz="900" dirty="0" err="1"/>
                <a:t>import</a:t>
              </a:r>
              <a:r>
                <a:rPr lang="ko-KR" altLang="en-US" sz="900" dirty="0"/>
                <a:t> </a:t>
              </a:r>
              <a:r>
                <a:rPr lang="ko-KR" altLang="en-US" sz="900" dirty="0" err="1"/>
                <a:t>SmartDisplaySharpIcon</a:t>
              </a:r>
              <a:r>
                <a:rPr lang="ko-KR" altLang="en-US" sz="900" dirty="0"/>
                <a:t> </a:t>
              </a:r>
              <a:r>
                <a:rPr lang="ko-KR" altLang="en-US" sz="900" dirty="0" err="1"/>
                <a:t>from</a:t>
              </a:r>
              <a:r>
                <a:rPr lang="ko-KR" altLang="en-US" sz="900" dirty="0"/>
                <a:t> '@</a:t>
              </a:r>
              <a:r>
                <a:rPr lang="ko-KR" altLang="en-US" sz="900" dirty="0" err="1"/>
                <a:t>mui</a:t>
              </a:r>
              <a:r>
                <a:rPr lang="ko-KR" altLang="en-US" sz="900" dirty="0"/>
                <a:t>/</a:t>
              </a:r>
              <a:r>
                <a:rPr lang="ko-KR" altLang="en-US" sz="900" dirty="0" err="1"/>
                <a:t>icons-material</a:t>
              </a:r>
              <a:r>
                <a:rPr lang="ko-KR" altLang="en-US" sz="900" dirty="0"/>
                <a:t>/</a:t>
              </a:r>
              <a:r>
                <a:rPr lang="ko-KR" altLang="en-US" sz="900" dirty="0" err="1"/>
                <a:t>SmartDisplaySharp</a:t>
              </a:r>
              <a:r>
                <a:rPr lang="ko-KR" altLang="en-US" sz="900" dirty="0"/>
                <a:t>';</a:t>
              </a: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BF049F70-4C84-02E3-0C06-68EAB004D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248829" y="4082912"/>
              <a:ext cx="278645" cy="242921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375C5ABD-92DF-7019-0809-A401701A7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aturation sat="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33199" y="1517769"/>
              <a:ext cx="209350" cy="182511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EC70E10-8B9E-34C9-BA7B-EA68CF00803C}"/>
                </a:ext>
              </a:extLst>
            </p:cNvPr>
            <p:cNvSpPr txBox="1"/>
            <p:nvPr/>
          </p:nvSpPr>
          <p:spPr>
            <a:xfrm>
              <a:off x="1526795" y="4609599"/>
              <a:ext cx="45720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1200"/>
              </a:lvl1pPr>
            </a:lstStyle>
            <a:p>
              <a:r>
                <a:rPr lang="ko-KR" altLang="en-US" sz="900" dirty="0" err="1"/>
                <a:t>import</a:t>
              </a:r>
              <a:r>
                <a:rPr lang="ko-KR" altLang="en-US" sz="900" dirty="0"/>
                <a:t> </a:t>
              </a:r>
              <a:r>
                <a:rPr lang="ko-KR" altLang="en-US" sz="900" dirty="0" err="1"/>
                <a:t>GroupSharpIcon</a:t>
              </a:r>
              <a:r>
                <a:rPr lang="ko-KR" altLang="en-US" sz="900" dirty="0"/>
                <a:t> </a:t>
              </a:r>
              <a:r>
                <a:rPr lang="ko-KR" altLang="en-US" sz="900" dirty="0" err="1"/>
                <a:t>from</a:t>
              </a:r>
              <a:r>
                <a:rPr lang="ko-KR" altLang="en-US" sz="900" dirty="0"/>
                <a:t> '@</a:t>
              </a:r>
              <a:r>
                <a:rPr lang="ko-KR" altLang="en-US" sz="900" dirty="0" err="1"/>
                <a:t>mui</a:t>
              </a:r>
              <a:r>
                <a:rPr lang="ko-KR" altLang="en-US" sz="900" dirty="0"/>
                <a:t>/</a:t>
              </a:r>
              <a:r>
                <a:rPr lang="ko-KR" altLang="en-US" sz="900" dirty="0" err="1"/>
                <a:t>icons-material</a:t>
              </a:r>
              <a:r>
                <a:rPr lang="ko-KR" altLang="en-US" sz="900" dirty="0"/>
                <a:t>/</a:t>
              </a:r>
              <a:r>
                <a:rPr lang="ko-KR" altLang="en-US" sz="900" dirty="0" err="1"/>
                <a:t>GroupSharp</a:t>
              </a:r>
              <a:r>
                <a:rPr lang="ko-KR" altLang="en-US" sz="900" dirty="0"/>
                <a:t>';</a:t>
              </a: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27B6628E-D709-D5FA-E690-B13C04087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239826" y="4562627"/>
              <a:ext cx="285790" cy="257211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A6C0730-3C65-B7BF-CF87-D376C7851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37905" y="1519597"/>
              <a:ext cx="214718" cy="193246"/>
            </a:xfrm>
            <a:prstGeom prst="rect">
              <a:avLst/>
            </a:prstGeom>
          </p:spPr>
        </p:pic>
        <p:sp>
          <p:nvSpPr>
            <p:cNvPr id="2049" name="TextBox 2048">
              <a:extLst>
                <a:ext uri="{FF2B5EF4-FFF2-40B4-BE49-F238E27FC236}">
                  <a16:creationId xmlns:a16="http://schemas.microsoft.com/office/drawing/2014/main" id="{5DC73D6A-5BE1-246E-AE88-1CA28A9A6452}"/>
                </a:ext>
              </a:extLst>
            </p:cNvPr>
            <p:cNvSpPr txBox="1"/>
            <p:nvPr/>
          </p:nvSpPr>
          <p:spPr>
            <a:xfrm>
              <a:off x="1525616" y="5110745"/>
              <a:ext cx="45720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1200"/>
              </a:lvl1pPr>
            </a:lstStyle>
            <a:p>
              <a:r>
                <a:rPr lang="ko-KR" altLang="en-US" sz="900" dirty="0" err="1"/>
                <a:t>import</a:t>
              </a:r>
              <a:r>
                <a:rPr lang="ko-KR" altLang="en-US" sz="900" dirty="0"/>
                <a:t> </a:t>
              </a:r>
              <a:r>
                <a:rPr lang="ko-KR" altLang="en-US" sz="900" dirty="0" err="1"/>
                <a:t>AccountCircleSharpIcon</a:t>
              </a:r>
              <a:r>
                <a:rPr lang="ko-KR" altLang="en-US" sz="900" dirty="0"/>
                <a:t> </a:t>
              </a:r>
              <a:r>
                <a:rPr lang="ko-KR" altLang="en-US" sz="900" dirty="0" err="1"/>
                <a:t>from</a:t>
              </a:r>
              <a:r>
                <a:rPr lang="ko-KR" altLang="en-US" sz="900" dirty="0"/>
                <a:t> '@</a:t>
              </a:r>
              <a:r>
                <a:rPr lang="ko-KR" altLang="en-US" sz="900" dirty="0" err="1"/>
                <a:t>mui</a:t>
              </a:r>
              <a:r>
                <a:rPr lang="ko-KR" altLang="en-US" sz="900" dirty="0"/>
                <a:t>/</a:t>
              </a:r>
              <a:r>
                <a:rPr lang="ko-KR" altLang="en-US" sz="900" dirty="0" err="1"/>
                <a:t>icons-material</a:t>
              </a:r>
              <a:r>
                <a:rPr lang="ko-KR" altLang="en-US" sz="900" dirty="0"/>
                <a:t>/</a:t>
              </a:r>
              <a:r>
                <a:rPr lang="ko-KR" altLang="en-US" sz="900" dirty="0" err="1"/>
                <a:t>AccountCircleSharp</a:t>
              </a:r>
              <a:r>
                <a:rPr lang="ko-KR" altLang="en-US" sz="900" dirty="0"/>
                <a:t>';</a:t>
              </a:r>
            </a:p>
          </p:txBody>
        </p:sp>
        <p:pic>
          <p:nvPicPr>
            <p:cNvPr id="2051" name="그림 2050">
              <a:extLst>
                <a:ext uri="{FF2B5EF4-FFF2-40B4-BE49-F238E27FC236}">
                  <a16:creationId xmlns:a16="http://schemas.microsoft.com/office/drawing/2014/main" id="{D1AC959A-17E2-D171-3B35-4FC859AEE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l="89957" t="66799"/>
            <a:stretch/>
          </p:blipFill>
          <p:spPr>
            <a:xfrm>
              <a:off x="1271892" y="5031936"/>
              <a:ext cx="238229" cy="294148"/>
            </a:xfrm>
            <a:prstGeom prst="rect">
              <a:avLst/>
            </a:prstGeom>
          </p:spPr>
        </p:pic>
        <p:pic>
          <p:nvPicPr>
            <p:cNvPr id="2053" name="그림 2052">
              <a:extLst>
                <a:ext uri="{FF2B5EF4-FFF2-40B4-BE49-F238E27FC236}">
                  <a16:creationId xmlns:a16="http://schemas.microsoft.com/office/drawing/2014/main" id="{D7878CE2-1B13-E625-6018-1F615418EA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rcRect l="89957" t="66799"/>
            <a:stretch/>
          </p:blipFill>
          <p:spPr>
            <a:xfrm>
              <a:off x="7485744" y="1505495"/>
              <a:ext cx="178985" cy="220998"/>
            </a:xfrm>
            <a:prstGeom prst="rect">
              <a:avLst/>
            </a:prstGeom>
          </p:spPr>
        </p:pic>
      </p:grpSp>
      <p:pic>
        <p:nvPicPr>
          <p:cNvPr id="7" name="Picture 4" descr="렉스젠">
            <a:extLst>
              <a:ext uri="{FF2B5EF4-FFF2-40B4-BE49-F238E27FC236}">
                <a16:creationId xmlns:a16="http://schemas.microsoft.com/office/drawing/2014/main" id="{7107F31A-E3FB-876A-0420-4CA781F8A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8" y="816398"/>
            <a:ext cx="822272" cy="27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0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126</TotalTime>
  <Words>350</Words>
  <Application>Microsoft Office PowerPoint</Application>
  <PresentationFormat>화면 슬라이드 쇼(4:3)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연구소 김태철</dc:creator>
  <cp:lastModifiedBy>연구소 김태철</cp:lastModifiedBy>
  <cp:revision>19</cp:revision>
  <dcterms:created xsi:type="dcterms:W3CDTF">2023-07-27T07:02:41Z</dcterms:created>
  <dcterms:modified xsi:type="dcterms:W3CDTF">2023-07-27T09:09:18Z</dcterms:modified>
</cp:coreProperties>
</file>