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8" r:id="rId4"/>
    <p:sldId id="270" r:id="rId5"/>
    <p:sldId id="271" r:id="rId6"/>
    <p:sldId id="258" r:id="rId7"/>
    <p:sldId id="259" r:id="rId8"/>
    <p:sldId id="260" r:id="rId9"/>
    <p:sldId id="262" r:id="rId10"/>
    <p:sldId id="263" r:id="rId11"/>
    <p:sldId id="261" r:id="rId12"/>
    <p:sldId id="267" r:id="rId13"/>
    <p:sldId id="264" r:id="rId14"/>
    <p:sldId id="265" r:id="rId15"/>
    <p:sldId id="26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Just Don’t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Bruno Casas Pescador – B00312114</a:t>
            </a:r>
            <a:br>
              <a:rPr lang="en-GB" dirty="0"/>
            </a:br>
            <a:r>
              <a:rPr lang="en-GB" dirty="0"/>
              <a:t>Ross</a:t>
            </a:r>
            <a:br>
              <a:rPr lang="en-GB" dirty="0"/>
            </a:br>
            <a:r>
              <a:rPr lang="en-GB" dirty="0" err="1"/>
              <a:t>Shab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57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Modals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Modals CSS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174627"/>
            <a:ext cx="5623125" cy="568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8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Modals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Login Modal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259090"/>
            <a:ext cx="5265773" cy="532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Modals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Login Modal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259090"/>
            <a:ext cx="4551070" cy="19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3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Modals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Login Modal 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259090"/>
            <a:ext cx="5624314" cy="48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67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Modals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Add Review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259090"/>
            <a:ext cx="4939953" cy="47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5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Modals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Add Review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259090"/>
            <a:ext cx="5786664" cy="48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9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9A4D7-0C80-4DBB-A767-97C6A8062E2D}"/>
              </a:ext>
            </a:extLst>
          </p:cNvPr>
          <p:cNvSpPr txBox="1"/>
          <p:nvPr/>
        </p:nvSpPr>
        <p:spPr>
          <a:xfrm>
            <a:off x="5318144" y="2498043"/>
            <a:ext cx="6281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Simple concepts aren’t always simple to achieve</a:t>
            </a:r>
          </a:p>
          <a:p>
            <a:endParaRPr lang="en-GB" dirty="0"/>
          </a:p>
          <a:p>
            <a:r>
              <a:rPr lang="en-GB" dirty="0"/>
              <a:t>Coding tends to be 1 step forward 2 step backwards</a:t>
            </a:r>
          </a:p>
          <a:p>
            <a:endParaRPr lang="en-GB" dirty="0"/>
          </a:p>
          <a:p>
            <a:r>
              <a:rPr lang="en-GB" dirty="0"/>
              <a:t>Polishing and more implementation required.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90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/>
              <a:t>Application concept / Objective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9A4D7-0C80-4DBB-A767-97C6A8062E2D}"/>
              </a:ext>
            </a:extLst>
          </p:cNvPr>
          <p:cNvSpPr txBox="1"/>
          <p:nvPr/>
        </p:nvSpPr>
        <p:spPr>
          <a:xfrm>
            <a:off x="5318144" y="2498043"/>
            <a:ext cx="62818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Geolocating app that sends notifications to user once he enters areas defined as good / bad / dangerous. </a:t>
            </a:r>
          </a:p>
          <a:p>
            <a:endParaRPr lang="en-GB" dirty="0"/>
          </a:p>
          <a:p>
            <a:r>
              <a:rPr lang="en-GB" dirty="0"/>
              <a:t>User based – Users should be able to create new areas and review previously created ones.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77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987" y="1771945"/>
            <a:ext cx="6814741" cy="336233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Map </a:t>
            </a:r>
          </a:p>
        </p:txBody>
      </p:sp>
    </p:spTree>
    <p:extLst>
      <p:ext uri="{BB962C8B-B14F-4D97-AF65-F5344CB8AC3E}">
        <p14:creationId xmlns:p14="http://schemas.microsoft.com/office/powerpoint/2010/main" val="38285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Map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788" y="1562397"/>
            <a:ext cx="6423229" cy="3627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5EE22-CB7D-40C3-8574-05EA2AD57564}"/>
              </a:ext>
            </a:extLst>
          </p:cNvPr>
          <p:cNvSpPr txBox="1"/>
          <p:nvPr/>
        </p:nvSpPr>
        <p:spPr>
          <a:xfrm>
            <a:off x="4387609" y="5572897"/>
            <a:ext cx="597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Google API, Firebase, </a:t>
            </a:r>
            <a:r>
              <a:rPr lang="en-GB" dirty="0" err="1"/>
              <a:t>PubNub</a:t>
            </a:r>
            <a:r>
              <a:rPr lang="en-GB" dirty="0"/>
              <a:t>,  </a:t>
            </a:r>
            <a:r>
              <a:rPr lang="en-GB" dirty="0" err="1"/>
              <a:t>Raycasting</a:t>
            </a:r>
            <a:r>
              <a:rPr lang="en-GB" dirty="0"/>
              <a:t>/Geofence</a:t>
            </a:r>
          </a:p>
        </p:txBody>
      </p:sp>
    </p:spTree>
    <p:extLst>
      <p:ext uri="{BB962C8B-B14F-4D97-AF65-F5344CB8AC3E}">
        <p14:creationId xmlns:p14="http://schemas.microsoft.com/office/powerpoint/2010/main" val="352245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Map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86" y="1571487"/>
            <a:ext cx="6407131" cy="3618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14D7E4-A48B-42CD-967C-584D4CA44304}"/>
              </a:ext>
            </a:extLst>
          </p:cNvPr>
          <p:cNvSpPr txBox="1"/>
          <p:nvPr/>
        </p:nvSpPr>
        <p:spPr>
          <a:xfrm>
            <a:off x="4387610" y="5572897"/>
            <a:ext cx="578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Polygons(KML),  Geolocation,  Updating location</a:t>
            </a:r>
          </a:p>
        </p:txBody>
      </p:sp>
    </p:spTree>
    <p:extLst>
      <p:ext uri="{BB962C8B-B14F-4D97-AF65-F5344CB8AC3E}">
        <p14:creationId xmlns:p14="http://schemas.microsoft.com/office/powerpoint/2010/main" val="415939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44" y="746234"/>
            <a:ext cx="6281873" cy="51285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Account 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72" y="1259090"/>
            <a:ext cx="4754079" cy="2463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72" y="3813104"/>
            <a:ext cx="4759820" cy="246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Buttons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Add Review button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13" y="1353075"/>
            <a:ext cx="7308049" cy="37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Buttons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Button 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356" y="1383002"/>
            <a:ext cx="5182323" cy="1933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50" y="3593285"/>
            <a:ext cx="489653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3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Modals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Modals CSS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143775"/>
            <a:ext cx="5623125" cy="56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2950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220</TotalTime>
  <Words>138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 Light</vt:lpstr>
      <vt:lpstr>Rockwell</vt:lpstr>
      <vt:lpstr>Wingdings</vt:lpstr>
      <vt:lpstr>Atlas</vt:lpstr>
      <vt:lpstr>Just Don’t App</vt:lpstr>
      <vt:lpstr>Concept</vt:lpstr>
      <vt:lpstr>Map</vt:lpstr>
      <vt:lpstr>Map</vt:lpstr>
      <vt:lpstr>Map</vt:lpstr>
      <vt:lpstr>Buttons</vt:lpstr>
      <vt:lpstr>Buttons</vt:lpstr>
      <vt:lpstr>Buttons</vt:lpstr>
      <vt:lpstr>Modals</vt:lpstr>
      <vt:lpstr>Modals</vt:lpstr>
      <vt:lpstr>Modals</vt:lpstr>
      <vt:lpstr>Modals</vt:lpstr>
      <vt:lpstr>Modals</vt:lpstr>
      <vt:lpstr>Modals</vt:lpstr>
      <vt:lpstr>Modals</vt:lpstr>
      <vt:lpstr>Conclusion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Don’t App</dc:title>
  <dc:creator>Information Technology &amp; Digital Services</dc:creator>
  <cp:lastModifiedBy>Bruno Casas Pescador</cp:lastModifiedBy>
  <cp:revision>16</cp:revision>
  <dcterms:created xsi:type="dcterms:W3CDTF">2018-03-12T15:13:06Z</dcterms:created>
  <dcterms:modified xsi:type="dcterms:W3CDTF">2018-03-13T03:50:05Z</dcterms:modified>
</cp:coreProperties>
</file>