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Just Don’t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Bruno</a:t>
            </a:r>
            <a:br>
              <a:rPr lang="en-GB" dirty="0" smtClean="0"/>
            </a:br>
            <a:r>
              <a:rPr lang="en-GB" dirty="0" smtClean="0"/>
              <a:t>Ross</a:t>
            </a:r>
            <a:br>
              <a:rPr lang="en-GB" dirty="0" smtClean="0"/>
            </a:br>
            <a:r>
              <a:rPr lang="en-GB" smtClean="0"/>
              <a:t>Shab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9157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Modals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Add Review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259090"/>
            <a:ext cx="4939953" cy="47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5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Modals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Add Review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259090"/>
            <a:ext cx="5786664" cy="48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9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Buttons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44" y="746234"/>
            <a:ext cx="6281873" cy="51285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Account button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72" y="1259090"/>
            <a:ext cx="4754079" cy="2463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72" y="3813104"/>
            <a:ext cx="4759820" cy="246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Buttons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Add Review button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13" y="1353075"/>
            <a:ext cx="7308049" cy="37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Buttons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Button code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356" y="1383002"/>
            <a:ext cx="5182323" cy="1933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50" y="3593285"/>
            <a:ext cx="489653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3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Modals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Modals CSS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143775"/>
            <a:ext cx="5623125" cy="56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2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Modals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Modals CSS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174627"/>
            <a:ext cx="5623125" cy="568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8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Modals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Login Modal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259090"/>
            <a:ext cx="5265773" cy="532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Modals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Login Modal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259090"/>
            <a:ext cx="4551070" cy="19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3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Modals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Login Modal 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259090"/>
            <a:ext cx="5624314" cy="48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6749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89</TotalTime>
  <Words>42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 Light</vt:lpstr>
      <vt:lpstr>Rockwell</vt:lpstr>
      <vt:lpstr>Wingdings</vt:lpstr>
      <vt:lpstr>Atlas</vt:lpstr>
      <vt:lpstr>Just Don’t App</vt:lpstr>
      <vt:lpstr>Buttons</vt:lpstr>
      <vt:lpstr>Buttons</vt:lpstr>
      <vt:lpstr>Buttons</vt:lpstr>
      <vt:lpstr>Modals</vt:lpstr>
      <vt:lpstr>Modals</vt:lpstr>
      <vt:lpstr>Modals</vt:lpstr>
      <vt:lpstr>Modals</vt:lpstr>
      <vt:lpstr>Modals</vt:lpstr>
      <vt:lpstr>Modals</vt:lpstr>
      <vt:lpstr>Modals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Don’t App</dc:title>
  <dc:creator>Information Technology &amp; Digital Services</dc:creator>
  <cp:lastModifiedBy>Information Technology &amp; Digital Services</cp:lastModifiedBy>
  <cp:revision>10</cp:revision>
  <dcterms:created xsi:type="dcterms:W3CDTF">2018-03-12T15:13:06Z</dcterms:created>
  <dcterms:modified xsi:type="dcterms:W3CDTF">2018-03-12T16:44:56Z</dcterms:modified>
</cp:coreProperties>
</file>