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0" r:id="rId4"/>
    <p:sldId id="271" r:id="rId5"/>
    <p:sldId id="258" r:id="rId6"/>
    <p:sldId id="259" r:id="rId7"/>
    <p:sldId id="260" r:id="rId8"/>
    <p:sldId id="262" r:id="rId9"/>
    <p:sldId id="263" r:id="rId10"/>
    <p:sldId id="261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98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Just Don’t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Bruno</a:t>
            </a:r>
            <a:br>
              <a:rPr lang="en-GB" dirty="0" smtClean="0"/>
            </a:br>
            <a:r>
              <a:rPr lang="en-GB" dirty="0" smtClean="0"/>
              <a:t>Ross</a:t>
            </a:r>
            <a:br>
              <a:rPr lang="en-GB" dirty="0" smtClean="0"/>
            </a:br>
            <a:r>
              <a:rPr lang="en-GB" smtClean="0"/>
              <a:t>Shab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57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265773" cy="53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551070" cy="19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Login Modal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624314" cy="48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4939953" cy="47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5786664" cy="4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6637342" cy="32748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Map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285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Map code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6423229" cy="36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Map</a:t>
            </a:r>
            <a:r>
              <a:rPr lang="en-GB" dirty="0" smtClean="0"/>
              <a:t> </a:t>
            </a:r>
            <a:r>
              <a:rPr lang="en-GB" dirty="0" smtClean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259090"/>
            <a:ext cx="6407131" cy="36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44" y="746234"/>
            <a:ext cx="6281873" cy="5128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Account button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1259090"/>
            <a:ext cx="4754079" cy="2463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72" y="3813104"/>
            <a:ext cx="4759820" cy="24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Add Review button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13" y="1353075"/>
            <a:ext cx="7308049" cy="3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Button code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56" y="1383002"/>
            <a:ext cx="5182323" cy="1933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0" y="3593285"/>
            <a:ext cx="489653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Modals CSS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43775"/>
            <a:ext cx="5623125" cy="56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Modals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44" y="746234"/>
            <a:ext cx="6281873" cy="51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 smtClean="0"/>
              <a:t>Modals CSS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44" y="1174627"/>
            <a:ext cx="5623125" cy="56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30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184</TotalTime>
  <Words>50</Words>
  <Application>Microsoft Office PowerPoint</Application>
  <PresentationFormat>Custom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Atlas</vt:lpstr>
      <vt:lpstr>Just Don’t App</vt:lpstr>
      <vt:lpstr>Map</vt:lpstr>
      <vt:lpstr>Map</vt:lpstr>
      <vt:lpstr>Map</vt:lpstr>
      <vt:lpstr>Buttons</vt:lpstr>
      <vt:lpstr>Buttons</vt:lpstr>
      <vt:lpstr>Buttons</vt:lpstr>
      <vt:lpstr>Modals</vt:lpstr>
      <vt:lpstr>Modals</vt:lpstr>
      <vt:lpstr>Modals</vt:lpstr>
      <vt:lpstr>Modals</vt:lpstr>
      <vt:lpstr>Modals</vt:lpstr>
      <vt:lpstr>Modals</vt:lpstr>
      <vt:lpstr>Modals</vt:lpstr>
    </vt:vector>
  </TitlesOfParts>
  <Company>University Of The West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Don’t App</dc:title>
  <dc:creator>Information Technology &amp; Digital Services</dc:creator>
  <cp:lastModifiedBy>Ross McDade</cp:lastModifiedBy>
  <cp:revision>12</cp:revision>
  <dcterms:created xsi:type="dcterms:W3CDTF">2018-03-12T15:13:06Z</dcterms:created>
  <dcterms:modified xsi:type="dcterms:W3CDTF">2018-03-12T21:01:44Z</dcterms:modified>
</cp:coreProperties>
</file>