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307" r:id="rId5"/>
    <p:sldId id="258" r:id="rId6"/>
    <p:sldId id="259" r:id="rId7"/>
    <p:sldId id="261" r:id="rId8"/>
    <p:sldId id="262" r:id="rId9"/>
    <p:sldId id="263" r:id="rId10"/>
    <p:sldId id="297" r:id="rId11"/>
    <p:sldId id="303" r:id="rId12"/>
    <p:sldId id="304" r:id="rId13"/>
    <p:sldId id="300" r:id="rId14"/>
    <p:sldId id="305" r:id="rId15"/>
    <p:sldId id="308" r:id="rId16"/>
    <p:sldId id="306" r:id="rId17"/>
    <p:sldId id="309" r:id="rId18"/>
    <p:sldId id="269" r:id="rId19"/>
    <p:sldId id="271" r:id="rId20"/>
    <p:sldId id="270" r:id="rId21"/>
    <p:sldId id="272" r:id="rId22"/>
    <p:sldId id="276" r:id="rId23"/>
    <p:sldId id="273" r:id="rId24"/>
    <p:sldId id="277" r:id="rId25"/>
    <p:sldId id="278" r:id="rId26"/>
    <p:sldId id="279" r:id="rId27"/>
    <p:sldId id="280" r:id="rId28"/>
    <p:sldId id="281" r:id="rId29"/>
    <p:sldId id="284" r:id="rId30"/>
    <p:sldId id="274" r:id="rId31"/>
    <p:sldId id="275" r:id="rId32"/>
    <p:sldId id="285" r:id="rId33"/>
    <p:sldId id="286" r:id="rId34"/>
    <p:sldId id="288" r:id="rId35"/>
    <p:sldId id="287" r:id="rId36"/>
    <p:sldId id="289" r:id="rId37"/>
    <p:sldId id="292" r:id="rId38"/>
    <p:sldId id="310" r:id="rId39"/>
    <p:sldId id="293" r:id="rId40"/>
    <p:sldId id="31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7" autoAdjust="0"/>
    <p:restoredTop sz="96344" autoAdjust="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A70E4-B43F-4F72-8F74-0D707091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1CA83-D818-40B5-8053-678D6A0A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16160-7920-4870-A132-E13EE9A4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CD1FB-3226-4270-AAC8-7E164834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3239-5782-4B77-B2E4-706753F5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E945A-6A0B-46B4-953F-FCE4212C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DF617-750E-41D5-9D1B-655EA484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6DA76-2000-475D-9BF9-7C797BB1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5F2B3-BEF2-4E6A-A767-160D2DFA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A3DD2-6D78-42BC-BF28-5D0E8A57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C5EBD-8AC6-4C06-9461-7EC3C1A7F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DA386-CB85-434C-9C93-BCF02A72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44FA3-4C86-45A6-B39A-8D9DFB02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D1D4D-FF0A-4769-8DB7-F59C5F47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6D2F-EC74-4983-BA57-67AD524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5268F-CB9F-4E26-B1CC-DBF2FC7C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59442-CCB4-4BB4-BB80-77E29480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9A744-A8D4-4579-BFF1-94DD3FA8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BE046-5C24-4827-9D34-1C60B0C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86A54-BF1F-449C-BFDB-AD338396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8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17E87-EEC1-410D-9AD2-1D1584B8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1D822-FC33-4372-9932-32B2BE34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47631-2F25-45D3-9A42-58640D85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CF0D8-001B-4CFD-A979-4E2CBFAA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5A2C3-8971-4A46-ACBE-2E4A1A6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D990B-700A-4FD9-8C29-FB41CEC0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90558-9739-4E8B-B202-C7F394B4F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3E6CF-165F-4E4E-9F90-151CEAD6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94267-2FA5-4F15-9072-B70046A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026C0-3BCE-41A6-9262-69110D34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53CBA-4335-4FEF-886B-5AF686CB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9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D1A7-BF90-4404-97FA-801932DD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880A6-B5F8-4D34-8179-D74819E6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27B86-AFCF-453F-ADAC-6BCCB0F8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8A0C6-3AE1-4470-8107-B5B874523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4BE87-CF1C-45DC-B88B-AA93A4BC2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79D34-3598-4B03-B7C0-7E814ABF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E0E64-1E5B-4C95-8C6C-43506E7A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C54CA6-3C5E-4F16-83BF-E7AA206D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45C87-0AA6-4198-86BC-DDA11B2B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42D47-B3E7-4974-A2F1-BB4ABC0B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481B66-5AEF-43E8-8BFA-70403DEE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96CFB-8ED2-4643-B5B7-F404566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6D875-8825-4E36-A538-3CFA8A49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82AC9-7160-4760-8899-65671BDB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8BE3A-6E8A-45A3-9DB1-D3F04807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9A4F-07E8-482F-AD7F-6A656DF5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8129A-68BD-4E6E-8088-265C69DC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9EAC9-6E32-40CC-8184-F22DC578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AD2B7-0074-42F0-BB8B-0F76AC42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70A3-CDC2-4F97-87D8-3B2FEE41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CF88C-2610-41CD-8C33-88552A4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C695-058B-4364-85C6-616A9AE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E49620-5ACC-47BF-8D73-3919D3BF6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893BA-55B1-46F3-89EB-75A7B6E3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A635F-3357-4042-A5AA-F53CFB2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7BDCE-94E4-4C4F-86C4-D0E27DD5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700EC-24B6-4939-956D-7B71D42F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D7464-6EB2-41E9-86A1-E6F5258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849FC-1AA6-4093-B2B6-4AAB72E7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69A97-24AB-43D7-9B9D-AF5B3363A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38A5-B5EC-4172-98EF-BC8544422820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1A149-887F-4A51-B11D-2C73AD702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BF200-9ACA-46F1-8C87-9C490570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92F6-6905-432E-AFF4-612503C50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3FB0-8A37-48D0-8284-7C742036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589" y="2796966"/>
            <a:ext cx="2598821" cy="1264068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8-2</a:t>
            </a:r>
            <a:endParaRPr lang="ko-KR" altLang="en-US" sz="8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50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5517905-5390-4FA3-A1C4-C64E62A5D292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Search 3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710EBD1-9649-4E7E-B2FC-5F0B2D2FEC93}"/>
              </a:ext>
            </a:extLst>
          </p:cNvPr>
          <p:cNvGrpSpPr/>
          <p:nvPr/>
        </p:nvGrpSpPr>
        <p:grpSpPr>
          <a:xfrm>
            <a:off x="4827104" y="3676615"/>
            <a:ext cx="2057400" cy="1067915"/>
            <a:chOff x="7821191" y="1312888"/>
            <a:chExt cx="2057400" cy="1067915"/>
          </a:xfrm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664B30B-42B4-425B-AC42-8BA152CEC0CF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CF5BB-B6C0-4807-8B07-B537CBD72082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Splay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Zig-Zag  operation &amp; Zig operation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0CCB456-0AA8-4CFD-8F7D-3B1BE784BD37}"/>
              </a:ext>
            </a:extLst>
          </p:cNvPr>
          <p:cNvGrpSpPr/>
          <p:nvPr/>
        </p:nvGrpSpPr>
        <p:grpSpPr>
          <a:xfrm>
            <a:off x="2676982" y="2067603"/>
            <a:ext cx="1030370" cy="727361"/>
            <a:chOff x="7336394" y="796312"/>
            <a:chExt cx="1213707" cy="903212"/>
          </a:xfrm>
        </p:grpSpPr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7DB854C-5D2F-4281-8550-0DB8F4FF3DA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394" y="796312"/>
              <a:ext cx="588121" cy="9032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1C59F11-3BC2-4A31-889A-5BC0020B2239}"/>
                </a:ext>
              </a:extLst>
            </p:cNvPr>
            <p:cNvSpPr txBox="1"/>
            <p:nvPr/>
          </p:nvSpPr>
          <p:spPr>
            <a:xfrm>
              <a:off x="7478644" y="878585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1st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77D93F-FEED-4674-A037-F15E7E05146E}"/>
              </a:ext>
            </a:extLst>
          </p:cNvPr>
          <p:cNvGrpSpPr/>
          <p:nvPr/>
        </p:nvGrpSpPr>
        <p:grpSpPr>
          <a:xfrm>
            <a:off x="7455308" y="1804216"/>
            <a:ext cx="2716568" cy="2518778"/>
            <a:chOff x="7455308" y="1804216"/>
            <a:chExt cx="2716568" cy="251877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76A5B9C-4B5B-41CB-941A-A5849232DDC0}"/>
                </a:ext>
              </a:extLst>
            </p:cNvPr>
            <p:cNvGrpSpPr/>
            <p:nvPr/>
          </p:nvGrpSpPr>
          <p:grpSpPr>
            <a:xfrm>
              <a:off x="8272367" y="1804216"/>
              <a:ext cx="585281" cy="570597"/>
              <a:chOff x="1899924" y="1917846"/>
              <a:chExt cx="1325217" cy="1259898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D066601-9CC4-4789-8E0B-980BAEAB5BF8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C5BAFA-2622-4C43-B543-3138C3963963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796FA6C-59F5-47B4-B0C6-CA7BA48B3F2A}"/>
                </a:ext>
              </a:extLst>
            </p:cNvPr>
            <p:cNvGrpSpPr/>
            <p:nvPr/>
          </p:nvGrpSpPr>
          <p:grpSpPr>
            <a:xfrm>
              <a:off x="7455308" y="2685823"/>
              <a:ext cx="585281" cy="578692"/>
              <a:chOff x="1293839" y="3766438"/>
              <a:chExt cx="1325218" cy="127777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B2792AB-2F54-45ED-B18C-37AA7CCC35FA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275B43-951C-4105-8BFE-193AD635B9FF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4A54DD8-078C-4899-BF56-B621F5BF3DA1}"/>
                </a:ext>
              </a:extLst>
            </p:cNvPr>
            <p:cNvCxnSpPr>
              <a:cxnSpLocks/>
              <a:stCxn id="70" idx="7"/>
              <a:endCxn id="72" idx="3"/>
            </p:cNvCxnSpPr>
            <p:nvPr/>
          </p:nvCxnSpPr>
          <p:spPr>
            <a:xfrm flipV="1">
              <a:off x="7946748" y="2270395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683A38B-3C49-4C13-AA74-8FE8E876D8DE}"/>
                </a:ext>
              </a:extLst>
            </p:cNvPr>
            <p:cNvGrpSpPr/>
            <p:nvPr/>
          </p:nvGrpSpPr>
          <p:grpSpPr>
            <a:xfrm>
              <a:off x="8885715" y="2605840"/>
              <a:ext cx="585281" cy="546163"/>
              <a:chOff x="1973550" y="-843708"/>
              <a:chExt cx="1325217" cy="1205947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A9CE77C-AB79-429F-9338-1371EC219943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59CAC7-3F48-4D93-8B58-97B7960245B7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C25AF6B-44B0-49AC-A64C-3BC11F30CE81}"/>
                </a:ext>
              </a:extLst>
            </p:cNvPr>
            <p:cNvCxnSpPr>
              <a:cxnSpLocks/>
              <a:stCxn id="68" idx="1"/>
              <a:endCxn id="72" idx="5"/>
            </p:cNvCxnSpPr>
            <p:nvPr/>
          </p:nvCxnSpPr>
          <p:spPr>
            <a:xfrm flipH="1" flipV="1">
              <a:off x="8727512" y="2270395"/>
              <a:ext cx="266678" cy="415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46D2C7A-9514-4436-AF64-12BD4AB5418C}"/>
                </a:ext>
              </a:extLst>
            </p:cNvPr>
            <p:cNvGrpSpPr/>
            <p:nvPr/>
          </p:nvGrpSpPr>
          <p:grpSpPr>
            <a:xfrm>
              <a:off x="9586595" y="3321408"/>
              <a:ext cx="585281" cy="573940"/>
              <a:chOff x="1974573" y="1668116"/>
              <a:chExt cx="1325217" cy="126728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6552B86-4980-4E27-B685-B85A7E0039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2FE2BC-CB5F-4A33-A1F1-4C6E21D403C2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475EA6-0C9C-427F-8323-393BD9123C40}"/>
                </a:ext>
              </a:extLst>
            </p:cNvPr>
            <p:cNvCxnSpPr>
              <a:cxnSpLocks/>
              <a:stCxn id="68" idx="5"/>
              <a:endCxn id="66" idx="1"/>
            </p:cNvCxnSpPr>
            <p:nvPr/>
          </p:nvCxnSpPr>
          <p:spPr>
            <a:xfrm>
              <a:off x="9362522" y="3072019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B5DC167-A781-4CB5-AD99-F05CD7373D05}"/>
                </a:ext>
              </a:extLst>
            </p:cNvPr>
            <p:cNvGrpSpPr/>
            <p:nvPr/>
          </p:nvGrpSpPr>
          <p:grpSpPr>
            <a:xfrm>
              <a:off x="8250228" y="3745556"/>
              <a:ext cx="585282" cy="577438"/>
              <a:chOff x="1974573" y="1668116"/>
              <a:chExt cx="1325217" cy="1231411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F7B3A14-4C00-489B-9EF7-4E8E76D2383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603522-75C4-4D1D-949D-7F60C24476D2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6C35530-CCC8-4C4F-80A1-501A0B047F86}"/>
                </a:ext>
              </a:extLst>
            </p:cNvPr>
            <p:cNvCxnSpPr>
              <a:cxnSpLocks/>
              <a:stCxn id="70" idx="5"/>
              <a:endCxn id="64" idx="1"/>
            </p:cNvCxnSpPr>
            <p:nvPr/>
          </p:nvCxnSpPr>
          <p:spPr>
            <a:xfrm>
              <a:off x="7946748" y="3184532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4A647B1-FEFA-4892-8AA5-A0F5339C393C}"/>
              </a:ext>
            </a:extLst>
          </p:cNvPr>
          <p:cNvGrpSpPr/>
          <p:nvPr/>
        </p:nvGrpSpPr>
        <p:grpSpPr>
          <a:xfrm>
            <a:off x="2012244" y="1891927"/>
            <a:ext cx="2127029" cy="3083452"/>
            <a:chOff x="8245401" y="1881939"/>
            <a:chExt cx="2127029" cy="308345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B934C9D-C2CE-47F9-BAD2-2C755F6E9063}"/>
                </a:ext>
              </a:extLst>
            </p:cNvPr>
            <p:cNvGrpSpPr/>
            <p:nvPr/>
          </p:nvGrpSpPr>
          <p:grpSpPr>
            <a:xfrm>
              <a:off x="8245401" y="3477601"/>
              <a:ext cx="585281" cy="546163"/>
              <a:chOff x="1899924" y="1917846"/>
              <a:chExt cx="1325217" cy="1205947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6227D45E-E623-4041-8D47-0CF930824BBC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76573B8-8BA4-4193-B794-4D6CC6A16134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59018CC-02AC-4285-9860-A92A2AF2F42D}"/>
                </a:ext>
              </a:extLst>
            </p:cNvPr>
            <p:cNvGrpSpPr/>
            <p:nvPr/>
          </p:nvGrpSpPr>
          <p:grpSpPr>
            <a:xfrm>
              <a:off x="8906966" y="4391739"/>
              <a:ext cx="585281" cy="573652"/>
              <a:chOff x="1353167" y="3838263"/>
              <a:chExt cx="1325218" cy="1266644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59F38EBA-563F-484A-8080-19887C04B5BE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60E814D-48B0-486E-BABE-17326C929C38}"/>
                  </a:ext>
                </a:extLst>
              </p:cNvPr>
              <p:cNvSpPr txBox="1"/>
              <p:nvPr/>
            </p:nvSpPr>
            <p:spPr>
              <a:xfrm>
                <a:off x="1353167" y="3949619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6E4EFF9-FCC4-4A85-8939-C9C53B09CB05}"/>
                </a:ext>
              </a:extLst>
            </p:cNvPr>
            <p:cNvCxnSpPr>
              <a:cxnSpLocks/>
              <a:stCxn id="135" idx="1"/>
              <a:endCxn id="138" idx="5"/>
            </p:cNvCxnSpPr>
            <p:nvPr/>
          </p:nvCxnSpPr>
          <p:spPr>
            <a:xfrm flipH="1" flipV="1">
              <a:off x="8700546" y="3943780"/>
              <a:ext cx="303326" cy="5279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9C4ED3E-DA04-4187-83FF-50D0E52DF314}"/>
                </a:ext>
              </a:extLst>
            </p:cNvPr>
            <p:cNvGrpSpPr/>
            <p:nvPr/>
          </p:nvGrpSpPr>
          <p:grpSpPr>
            <a:xfrm>
              <a:off x="8346735" y="1881939"/>
              <a:ext cx="585281" cy="575460"/>
              <a:chOff x="1957383" y="-843708"/>
              <a:chExt cx="1325217" cy="1270636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FDA56B7-1D12-47EB-9ACE-9CA04E2E0D46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5328F4-95AB-4A4B-8B66-DDD40B9DBEB6}"/>
                  </a:ext>
                </a:extLst>
              </p:cNvPr>
              <p:cNvSpPr txBox="1"/>
              <p:nvPr/>
            </p:nvSpPr>
            <p:spPr>
              <a:xfrm>
                <a:off x="1957383" y="-72836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4C24E40-67C1-4EA6-9ED2-6EFDCF6F77D7}"/>
                </a:ext>
              </a:extLst>
            </p:cNvPr>
            <p:cNvCxnSpPr>
              <a:cxnSpLocks/>
              <a:stCxn id="106" idx="3"/>
              <a:endCxn id="138" idx="7"/>
            </p:cNvCxnSpPr>
            <p:nvPr/>
          </p:nvCxnSpPr>
          <p:spPr>
            <a:xfrm flipH="1">
              <a:off x="8700546" y="3243023"/>
              <a:ext cx="454866" cy="3145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2CB719D-6C34-4965-B1A4-08AC671703B2}"/>
                </a:ext>
              </a:extLst>
            </p:cNvPr>
            <p:cNvGrpSpPr/>
            <p:nvPr/>
          </p:nvGrpSpPr>
          <p:grpSpPr>
            <a:xfrm>
              <a:off x="9046938" y="2776844"/>
              <a:ext cx="585281" cy="546163"/>
              <a:chOff x="1974573" y="1668116"/>
              <a:chExt cx="1325217" cy="1205947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1362B72D-4B73-457D-B854-4FCA59A6CC6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F7CB9A-EAC4-4B5A-9582-59050D8EB218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842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BD3024B-1FAB-403D-9A12-8309F20BE6CB}"/>
                </a:ext>
              </a:extLst>
            </p:cNvPr>
            <p:cNvCxnSpPr>
              <a:cxnSpLocks/>
              <a:stCxn id="133" idx="5"/>
              <a:endCxn id="106" idx="1"/>
            </p:cNvCxnSpPr>
            <p:nvPr/>
          </p:nvCxnSpPr>
          <p:spPr>
            <a:xfrm>
              <a:off x="8830682" y="2348118"/>
              <a:ext cx="324730" cy="5087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9B0D879-E867-4C39-A9C4-FCBB37E8D547}"/>
                </a:ext>
              </a:extLst>
            </p:cNvPr>
            <p:cNvGrpSpPr/>
            <p:nvPr/>
          </p:nvGrpSpPr>
          <p:grpSpPr>
            <a:xfrm>
              <a:off x="9787148" y="3595740"/>
              <a:ext cx="585282" cy="565497"/>
              <a:chOff x="1974573" y="1668116"/>
              <a:chExt cx="1325217" cy="1205947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36FE9FF5-23AB-4EAA-9D30-A28702C6ACA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AF3D800-A665-4058-B53B-2469FF616B94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89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318475D-3958-4D6C-924F-717BE7E78A5E}"/>
                </a:ext>
              </a:extLst>
            </p:cNvPr>
            <p:cNvCxnSpPr>
              <a:cxnSpLocks/>
              <a:stCxn id="106" idx="5"/>
              <a:endCxn id="104" idx="1"/>
            </p:cNvCxnSpPr>
            <p:nvPr/>
          </p:nvCxnSpPr>
          <p:spPr>
            <a:xfrm>
              <a:off x="9523744" y="3243023"/>
              <a:ext cx="371878" cy="43553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EBFFFC2-6CC5-40C4-B674-BBD14002BD2D}"/>
              </a:ext>
            </a:extLst>
          </p:cNvPr>
          <p:cNvGrpSpPr/>
          <p:nvPr/>
        </p:nvGrpSpPr>
        <p:grpSpPr>
          <a:xfrm>
            <a:off x="1954339" y="2898875"/>
            <a:ext cx="909608" cy="611854"/>
            <a:chOff x="7535671" y="1017167"/>
            <a:chExt cx="1071458" cy="75978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D9E95D06-4577-4590-B199-0947AA95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191" y="1285359"/>
              <a:ext cx="686400" cy="4915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14DCBB-6787-4477-8679-DAF260F8CDA0}"/>
                </a:ext>
              </a:extLst>
            </p:cNvPr>
            <p:cNvSpPr txBox="1"/>
            <p:nvPr/>
          </p:nvSpPr>
          <p:spPr>
            <a:xfrm>
              <a:off x="7535671" y="1017167"/>
              <a:ext cx="1071458" cy="4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2nd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C3B559C-0DFB-477F-9E16-0D03CB05166A}"/>
              </a:ext>
            </a:extLst>
          </p:cNvPr>
          <p:cNvGrpSpPr/>
          <p:nvPr/>
        </p:nvGrpSpPr>
        <p:grpSpPr>
          <a:xfrm>
            <a:off x="2539154" y="3651028"/>
            <a:ext cx="975648" cy="725483"/>
            <a:chOff x="8595592" y="1285359"/>
            <a:chExt cx="1149249" cy="900881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4DBAC92-C421-4D94-92A2-797ADEE68068}"/>
                </a:ext>
              </a:extLst>
            </p:cNvPr>
            <p:cNvCxnSpPr>
              <a:cxnSpLocks/>
            </p:cNvCxnSpPr>
            <p:nvPr/>
          </p:nvCxnSpPr>
          <p:spPr>
            <a:xfrm>
              <a:off x="8595592" y="1285359"/>
              <a:ext cx="503680" cy="90088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30C20A-7701-448D-9E1D-E1053F4D3333}"/>
                </a:ext>
              </a:extLst>
            </p:cNvPr>
            <p:cNvSpPr txBox="1"/>
            <p:nvPr/>
          </p:nvSpPr>
          <p:spPr>
            <a:xfrm>
              <a:off x="8673383" y="1382995"/>
              <a:ext cx="1071458" cy="4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3rd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68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5517905-5390-4FA3-A1C4-C64E62A5D292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Search 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710EBD1-9649-4E7E-B2FC-5F0B2D2FEC93}"/>
              </a:ext>
            </a:extLst>
          </p:cNvPr>
          <p:cNvGrpSpPr/>
          <p:nvPr/>
        </p:nvGrpSpPr>
        <p:grpSpPr>
          <a:xfrm>
            <a:off x="4827104" y="3676615"/>
            <a:ext cx="2057400" cy="852471"/>
            <a:chOff x="7821191" y="1312888"/>
            <a:chExt cx="2057400" cy="852471"/>
          </a:xfrm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664B30B-42B4-425B-AC42-8BA152CEC0CF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CF5BB-B6C0-4807-8B07-B537CBD72082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Splay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Zig operation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0CCB456-0AA8-4CFD-8F7D-3B1BE784BD37}"/>
              </a:ext>
            </a:extLst>
          </p:cNvPr>
          <p:cNvGrpSpPr/>
          <p:nvPr/>
        </p:nvGrpSpPr>
        <p:grpSpPr>
          <a:xfrm>
            <a:off x="2879040" y="2080997"/>
            <a:ext cx="1030370" cy="727361"/>
            <a:chOff x="7336394" y="796312"/>
            <a:chExt cx="1213707" cy="903212"/>
          </a:xfrm>
        </p:grpSpPr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7DB854C-5D2F-4281-8550-0DB8F4FF3DA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394" y="796312"/>
              <a:ext cx="588121" cy="9032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1C59F11-3BC2-4A31-889A-5BC0020B2239}"/>
                </a:ext>
              </a:extLst>
            </p:cNvPr>
            <p:cNvSpPr txBox="1"/>
            <p:nvPr/>
          </p:nvSpPr>
          <p:spPr>
            <a:xfrm>
              <a:off x="7478644" y="878585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1st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77D93F-FEED-4674-A037-F15E7E05146E}"/>
              </a:ext>
            </a:extLst>
          </p:cNvPr>
          <p:cNvGrpSpPr/>
          <p:nvPr/>
        </p:nvGrpSpPr>
        <p:grpSpPr>
          <a:xfrm>
            <a:off x="1568339" y="1971986"/>
            <a:ext cx="2716568" cy="2518778"/>
            <a:chOff x="7455308" y="1804216"/>
            <a:chExt cx="2716568" cy="251877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76A5B9C-4B5B-41CB-941A-A5849232DDC0}"/>
                </a:ext>
              </a:extLst>
            </p:cNvPr>
            <p:cNvGrpSpPr/>
            <p:nvPr/>
          </p:nvGrpSpPr>
          <p:grpSpPr>
            <a:xfrm>
              <a:off x="8272367" y="1804216"/>
              <a:ext cx="585281" cy="570597"/>
              <a:chOff x="1899924" y="1917846"/>
              <a:chExt cx="1325217" cy="1259898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D066601-9CC4-4789-8E0B-980BAEAB5BF8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C5BAFA-2622-4C43-B543-3138C3963963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796FA6C-59F5-47B4-B0C6-CA7BA48B3F2A}"/>
                </a:ext>
              </a:extLst>
            </p:cNvPr>
            <p:cNvGrpSpPr/>
            <p:nvPr/>
          </p:nvGrpSpPr>
          <p:grpSpPr>
            <a:xfrm>
              <a:off x="7455308" y="2685823"/>
              <a:ext cx="585281" cy="578692"/>
              <a:chOff x="1293839" y="3766438"/>
              <a:chExt cx="1325218" cy="127777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B2792AB-2F54-45ED-B18C-37AA7CCC35FA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275B43-951C-4105-8BFE-193AD635B9FF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4A54DD8-078C-4899-BF56-B621F5BF3DA1}"/>
                </a:ext>
              </a:extLst>
            </p:cNvPr>
            <p:cNvCxnSpPr>
              <a:cxnSpLocks/>
              <a:stCxn id="70" idx="7"/>
              <a:endCxn id="72" idx="3"/>
            </p:cNvCxnSpPr>
            <p:nvPr/>
          </p:nvCxnSpPr>
          <p:spPr>
            <a:xfrm flipV="1">
              <a:off x="7946748" y="2270395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683A38B-3C49-4C13-AA74-8FE8E876D8DE}"/>
                </a:ext>
              </a:extLst>
            </p:cNvPr>
            <p:cNvGrpSpPr/>
            <p:nvPr/>
          </p:nvGrpSpPr>
          <p:grpSpPr>
            <a:xfrm>
              <a:off x="8885715" y="2605840"/>
              <a:ext cx="585281" cy="546163"/>
              <a:chOff x="1973550" y="-843708"/>
              <a:chExt cx="1325217" cy="1205947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A9CE77C-AB79-429F-9338-1371EC219943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59CAC7-3F48-4D93-8B58-97B7960245B7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C25AF6B-44B0-49AC-A64C-3BC11F30CE81}"/>
                </a:ext>
              </a:extLst>
            </p:cNvPr>
            <p:cNvCxnSpPr>
              <a:cxnSpLocks/>
              <a:stCxn id="68" idx="1"/>
              <a:endCxn id="72" idx="5"/>
            </p:cNvCxnSpPr>
            <p:nvPr/>
          </p:nvCxnSpPr>
          <p:spPr>
            <a:xfrm flipH="1" flipV="1">
              <a:off x="8727512" y="2270395"/>
              <a:ext cx="266678" cy="415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46D2C7A-9514-4436-AF64-12BD4AB5418C}"/>
                </a:ext>
              </a:extLst>
            </p:cNvPr>
            <p:cNvGrpSpPr/>
            <p:nvPr/>
          </p:nvGrpSpPr>
          <p:grpSpPr>
            <a:xfrm>
              <a:off x="9586595" y="3321408"/>
              <a:ext cx="585281" cy="573940"/>
              <a:chOff x="1974573" y="1668116"/>
              <a:chExt cx="1325217" cy="126728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6552B86-4980-4E27-B685-B85A7E0039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2FE2BC-CB5F-4A33-A1F1-4C6E21D403C2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475EA6-0C9C-427F-8323-393BD9123C40}"/>
                </a:ext>
              </a:extLst>
            </p:cNvPr>
            <p:cNvCxnSpPr>
              <a:cxnSpLocks/>
              <a:stCxn id="68" idx="5"/>
              <a:endCxn id="66" idx="1"/>
            </p:cNvCxnSpPr>
            <p:nvPr/>
          </p:nvCxnSpPr>
          <p:spPr>
            <a:xfrm>
              <a:off x="9362522" y="3072019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B5DC167-A781-4CB5-AD99-F05CD7373D05}"/>
                </a:ext>
              </a:extLst>
            </p:cNvPr>
            <p:cNvGrpSpPr/>
            <p:nvPr/>
          </p:nvGrpSpPr>
          <p:grpSpPr>
            <a:xfrm>
              <a:off x="8250228" y="3745556"/>
              <a:ext cx="585282" cy="577438"/>
              <a:chOff x="1974573" y="1668116"/>
              <a:chExt cx="1325217" cy="1231411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F7B3A14-4C00-489B-9EF7-4E8E76D2383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603522-75C4-4D1D-949D-7F60C24476D2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6C35530-CCC8-4C4F-80A1-501A0B047F86}"/>
                </a:ext>
              </a:extLst>
            </p:cNvPr>
            <p:cNvCxnSpPr>
              <a:cxnSpLocks/>
              <a:stCxn id="70" idx="5"/>
              <a:endCxn id="64" idx="1"/>
            </p:cNvCxnSpPr>
            <p:nvPr/>
          </p:nvCxnSpPr>
          <p:spPr>
            <a:xfrm>
              <a:off x="7946748" y="3184532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ED6A4CF-EC78-4B6C-AFA4-09353E2070AE}"/>
              </a:ext>
            </a:extLst>
          </p:cNvPr>
          <p:cNvGrpSpPr/>
          <p:nvPr/>
        </p:nvGrpSpPr>
        <p:grpSpPr>
          <a:xfrm>
            <a:off x="6844037" y="1438398"/>
            <a:ext cx="2902307" cy="3310169"/>
            <a:chOff x="6844037" y="1438398"/>
            <a:chExt cx="2902307" cy="331016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1A31E16-4BFD-4CD9-BE96-A2A1B49F76CC}"/>
                </a:ext>
              </a:extLst>
            </p:cNvPr>
            <p:cNvGrpSpPr/>
            <p:nvPr/>
          </p:nvGrpSpPr>
          <p:grpSpPr>
            <a:xfrm>
              <a:off x="7671625" y="2220595"/>
              <a:ext cx="520900" cy="555357"/>
              <a:chOff x="1923764" y="1897545"/>
              <a:chExt cx="1179443" cy="122624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27C2AFAC-DA18-45BD-93B2-931F4CF429BC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A754DB-E231-4B71-B705-6BFCB1CE92F1}"/>
                  </a:ext>
                </a:extLst>
              </p:cNvPr>
              <p:cNvSpPr txBox="1"/>
              <p:nvPr/>
            </p:nvSpPr>
            <p:spPr>
              <a:xfrm>
                <a:off x="1988929" y="1897545"/>
                <a:ext cx="93384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55CE31E-666E-4EF2-B51E-4C8A29C7625E}"/>
                </a:ext>
              </a:extLst>
            </p:cNvPr>
            <p:cNvGrpSpPr/>
            <p:nvPr/>
          </p:nvGrpSpPr>
          <p:grpSpPr>
            <a:xfrm>
              <a:off x="6844037" y="3111396"/>
              <a:ext cx="585281" cy="578692"/>
              <a:chOff x="1293839" y="3766438"/>
              <a:chExt cx="1325218" cy="1277772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4B40025-8AF3-4C2B-931D-46610BA12BD6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C6EAACB-1ABA-40A9-8314-34C3B9D5D6A7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F8CF108-ED41-43D3-A8BA-25A47AA90DA5}"/>
                </a:ext>
              </a:extLst>
            </p:cNvPr>
            <p:cNvCxnSpPr>
              <a:cxnSpLocks/>
              <a:stCxn id="90" idx="7"/>
              <a:endCxn id="92" idx="3"/>
            </p:cNvCxnSpPr>
            <p:nvPr/>
          </p:nvCxnSpPr>
          <p:spPr>
            <a:xfrm flipV="1">
              <a:off x="7335477" y="2695968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AD74957-FFD1-44A5-975A-07D4E103EC58}"/>
                </a:ext>
              </a:extLst>
            </p:cNvPr>
            <p:cNvGrpSpPr/>
            <p:nvPr/>
          </p:nvGrpSpPr>
          <p:grpSpPr>
            <a:xfrm>
              <a:off x="8421371" y="1438398"/>
              <a:ext cx="520900" cy="567809"/>
              <a:chOff x="2046438" y="-891503"/>
              <a:chExt cx="1179443" cy="1253742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D8763D2-33E3-4A6B-A0AC-0855755128BF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DF84E46-1E8E-4BF3-A9A1-8F0E5FBD44CD}"/>
                  </a:ext>
                </a:extLst>
              </p:cNvPr>
              <p:cNvSpPr txBox="1"/>
              <p:nvPr/>
            </p:nvSpPr>
            <p:spPr>
              <a:xfrm>
                <a:off x="2107052" y="-891503"/>
                <a:ext cx="91373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300CAC9-8E3E-4ADC-9E52-E3AE57C806E4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>
              <a:off x="8116241" y="1926223"/>
              <a:ext cx="381414" cy="369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9666FB8-FA86-4F57-B122-95FDA81AC373}"/>
                </a:ext>
              </a:extLst>
            </p:cNvPr>
            <p:cNvGrpSpPr/>
            <p:nvPr/>
          </p:nvGrpSpPr>
          <p:grpSpPr>
            <a:xfrm>
              <a:off x="9161063" y="2295964"/>
              <a:ext cx="585281" cy="573940"/>
              <a:chOff x="1974573" y="1668116"/>
              <a:chExt cx="1325217" cy="1267280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7C013363-7AB6-4FC0-8A03-FF09A47F404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7D8626-175B-4682-8319-B98603EE23C0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C5F2521-D681-4D00-9D3F-6D32AF1EB15C}"/>
                </a:ext>
              </a:extLst>
            </p:cNvPr>
            <p:cNvCxnSpPr>
              <a:cxnSpLocks/>
              <a:stCxn id="88" idx="5"/>
              <a:endCxn id="86" idx="1"/>
            </p:cNvCxnSpPr>
            <p:nvPr/>
          </p:nvCxnSpPr>
          <p:spPr>
            <a:xfrm>
              <a:off x="8865987" y="1926223"/>
              <a:ext cx="403550" cy="44972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F513A98-BD0B-407A-92EF-F76C0B239671}"/>
                </a:ext>
              </a:extLst>
            </p:cNvPr>
            <p:cNvGrpSpPr/>
            <p:nvPr/>
          </p:nvGrpSpPr>
          <p:grpSpPr>
            <a:xfrm>
              <a:off x="7638957" y="4171129"/>
              <a:ext cx="585282" cy="577438"/>
              <a:chOff x="1974573" y="1668116"/>
              <a:chExt cx="1325217" cy="1231411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AD06487-E2D6-41EE-9270-D400164F01DD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BE322C-0AB1-4E82-B651-C932AE1E5AA3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82C5C17-3541-4013-9D5C-7E6C2204EA34}"/>
                </a:ext>
              </a:extLst>
            </p:cNvPr>
            <p:cNvCxnSpPr>
              <a:cxnSpLocks/>
              <a:stCxn id="90" idx="5"/>
              <a:endCxn id="84" idx="1"/>
            </p:cNvCxnSpPr>
            <p:nvPr/>
          </p:nvCxnSpPr>
          <p:spPr>
            <a:xfrm>
              <a:off x="7335477" y="3610105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0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5517905-5390-4FA3-A1C4-C64E62A5D292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Search 7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710EBD1-9649-4E7E-B2FC-5F0B2D2FEC93}"/>
              </a:ext>
            </a:extLst>
          </p:cNvPr>
          <p:cNvGrpSpPr/>
          <p:nvPr/>
        </p:nvGrpSpPr>
        <p:grpSpPr>
          <a:xfrm>
            <a:off x="4827104" y="3676615"/>
            <a:ext cx="2057400" cy="852471"/>
            <a:chOff x="7821191" y="1312888"/>
            <a:chExt cx="2057400" cy="852471"/>
          </a:xfrm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664B30B-42B4-425B-AC42-8BA152CEC0CF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CF5BB-B6C0-4807-8B07-B537CBD72082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Splay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Zig operation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BFBB564-F2EB-416C-93A5-1A7607A575AB}"/>
              </a:ext>
            </a:extLst>
          </p:cNvPr>
          <p:cNvGrpSpPr/>
          <p:nvPr/>
        </p:nvGrpSpPr>
        <p:grpSpPr>
          <a:xfrm>
            <a:off x="3325792" y="1927063"/>
            <a:ext cx="1030373" cy="727361"/>
            <a:chOff x="7336391" y="796312"/>
            <a:chExt cx="1213710" cy="90321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61510D4-D8F1-4A29-A1E0-7CF4A3F3DE7D}"/>
                </a:ext>
              </a:extLst>
            </p:cNvPr>
            <p:cNvCxnSpPr>
              <a:cxnSpLocks/>
            </p:cNvCxnSpPr>
            <p:nvPr/>
          </p:nvCxnSpPr>
          <p:spPr>
            <a:xfrm>
              <a:off x="7336391" y="796312"/>
              <a:ext cx="588121" cy="9032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EC911F-A2E6-48AC-96D4-39802D96B9ED}"/>
                </a:ext>
              </a:extLst>
            </p:cNvPr>
            <p:cNvSpPr txBox="1"/>
            <p:nvPr/>
          </p:nvSpPr>
          <p:spPr>
            <a:xfrm>
              <a:off x="7478644" y="878585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1st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B2AB52B-8561-46CE-9470-272EEFF77C01}"/>
              </a:ext>
            </a:extLst>
          </p:cNvPr>
          <p:cNvGrpSpPr/>
          <p:nvPr/>
        </p:nvGrpSpPr>
        <p:grpSpPr>
          <a:xfrm>
            <a:off x="1227558" y="1773915"/>
            <a:ext cx="2902307" cy="3310169"/>
            <a:chOff x="6844037" y="1438398"/>
            <a:chExt cx="2902307" cy="331016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273F82B-8B8D-49F8-9D66-8005C15721EC}"/>
                </a:ext>
              </a:extLst>
            </p:cNvPr>
            <p:cNvGrpSpPr/>
            <p:nvPr/>
          </p:nvGrpSpPr>
          <p:grpSpPr>
            <a:xfrm>
              <a:off x="7671625" y="2220595"/>
              <a:ext cx="520900" cy="555357"/>
              <a:chOff x="1923764" y="1897545"/>
              <a:chExt cx="1179443" cy="1226248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E2C53C0-58EE-4D39-B8EB-71703C5680B8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9499713-7FB0-4391-AD68-37447B0204AF}"/>
                  </a:ext>
                </a:extLst>
              </p:cNvPr>
              <p:cNvSpPr txBox="1"/>
              <p:nvPr/>
            </p:nvSpPr>
            <p:spPr>
              <a:xfrm>
                <a:off x="1988929" y="1897545"/>
                <a:ext cx="93384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95419440-DBF7-43BB-AF48-6FD681DB3DF0}"/>
                </a:ext>
              </a:extLst>
            </p:cNvPr>
            <p:cNvGrpSpPr/>
            <p:nvPr/>
          </p:nvGrpSpPr>
          <p:grpSpPr>
            <a:xfrm>
              <a:off x="6844037" y="3111396"/>
              <a:ext cx="585281" cy="578692"/>
              <a:chOff x="1293839" y="3766438"/>
              <a:chExt cx="1325218" cy="1277772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FD012606-EF74-43BE-A499-F101667BF09D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BE80B7-476B-47CD-BE39-5C8C48004269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A4A13AB-E0EC-4CB7-9323-311C692637D2}"/>
                </a:ext>
              </a:extLst>
            </p:cNvPr>
            <p:cNvCxnSpPr>
              <a:cxnSpLocks/>
              <a:stCxn id="156" idx="7"/>
              <a:endCxn id="159" idx="3"/>
            </p:cNvCxnSpPr>
            <p:nvPr/>
          </p:nvCxnSpPr>
          <p:spPr>
            <a:xfrm flipV="1">
              <a:off x="7335477" y="2695968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FE2CB8-69D7-4056-9416-4703834E8374}"/>
                </a:ext>
              </a:extLst>
            </p:cNvPr>
            <p:cNvGrpSpPr/>
            <p:nvPr/>
          </p:nvGrpSpPr>
          <p:grpSpPr>
            <a:xfrm>
              <a:off x="8421371" y="1438398"/>
              <a:ext cx="520900" cy="567809"/>
              <a:chOff x="2046438" y="-891503"/>
              <a:chExt cx="1179443" cy="1253742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9B8CF25-14BE-4F2D-98BA-249107F0C886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5C018D7-1A34-4B9D-8F5A-BAF3C03BC4D3}"/>
                  </a:ext>
                </a:extLst>
              </p:cNvPr>
              <p:cNvSpPr txBox="1"/>
              <p:nvPr/>
            </p:nvSpPr>
            <p:spPr>
              <a:xfrm>
                <a:off x="2107052" y="-891503"/>
                <a:ext cx="91373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63D90ED-6130-4C16-A466-D91D90C0A75A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H="1">
              <a:off x="8116241" y="1926223"/>
              <a:ext cx="381414" cy="369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A4A0D31-EA66-4D36-8350-0EEF530E4A71}"/>
                </a:ext>
              </a:extLst>
            </p:cNvPr>
            <p:cNvGrpSpPr/>
            <p:nvPr/>
          </p:nvGrpSpPr>
          <p:grpSpPr>
            <a:xfrm>
              <a:off x="9161063" y="2295964"/>
              <a:ext cx="585281" cy="573940"/>
              <a:chOff x="1974573" y="1668116"/>
              <a:chExt cx="1325217" cy="1267280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0AA3825A-A6E2-40DA-A29E-E7044ECA686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D633932-0CA8-474F-858D-38D72C10BC52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20BB95-AD68-4461-A6B9-3B0ED78DB8C1}"/>
                </a:ext>
              </a:extLst>
            </p:cNvPr>
            <p:cNvCxnSpPr>
              <a:cxnSpLocks/>
              <a:stCxn id="154" idx="5"/>
              <a:endCxn id="152" idx="1"/>
            </p:cNvCxnSpPr>
            <p:nvPr/>
          </p:nvCxnSpPr>
          <p:spPr>
            <a:xfrm>
              <a:off x="8865987" y="1926223"/>
              <a:ext cx="403550" cy="44972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D5148C36-CB48-48F4-9EC9-4AACB1D74283}"/>
                </a:ext>
              </a:extLst>
            </p:cNvPr>
            <p:cNvGrpSpPr/>
            <p:nvPr/>
          </p:nvGrpSpPr>
          <p:grpSpPr>
            <a:xfrm>
              <a:off x="7638957" y="4171129"/>
              <a:ext cx="585282" cy="577438"/>
              <a:chOff x="1974573" y="1668116"/>
              <a:chExt cx="1325217" cy="1231411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814CE27-BCE6-4F5F-957D-6B327719DA3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E3904AE-3B96-4290-ACA0-B014EAD4182D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FDACD24-FE22-40B6-B070-EB70601511D5}"/>
                </a:ext>
              </a:extLst>
            </p:cNvPr>
            <p:cNvCxnSpPr>
              <a:cxnSpLocks/>
              <a:stCxn id="156" idx="5"/>
              <a:endCxn id="148" idx="1"/>
            </p:cNvCxnSpPr>
            <p:nvPr/>
          </p:nvCxnSpPr>
          <p:spPr>
            <a:xfrm>
              <a:off x="7335477" y="3610105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1A0E84-934B-461A-9A43-3FAF7FD5D357}"/>
              </a:ext>
            </a:extLst>
          </p:cNvPr>
          <p:cNvGrpSpPr/>
          <p:nvPr/>
        </p:nvGrpSpPr>
        <p:grpSpPr>
          <a:xfrm>
            <a:off x="7025098" y="1405762"/>
            <a:ext cx="2818997" cy="4082301"/>
            <a:chOff x="6982532" y="1249398"/>
            <a:chExt cx="2818997" cy="408230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4D29132-4F44-4158-ACD5-0E8303C6CDB9}"/>
                </a:ext>
              </a:extLst>
            </p:cNvPr>
            <p:cNvGrpSpPr/>
            <p:nvPr/>
          </p:nvGrpSpPr>
          <p:grpSpPr>
            <a:xfrm>
              <a:off x="7810120" y="2803727"/>
              <a:ext cx="520900" cy="555357"/>
              <a:chOff x="1923764" y="1897545"/>
              <a:chExt cx="1179443" cy="1226248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4DD35E24-60DA-42C8-9963-3C18076EF930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C44EF7B-0B80-40F6-BBB0-8D3BD3C1E442}"/>
                  </a:ext>
                </a:extLst>
              </p:cNvPr>
              <p:cNvSpPr txBox="1"/>
              <p:nvPr/>
            </p:nvSpPr>
            <p:spPr>
              <a:xfrm>
                <a:off x="1988929" y="1897545"/>
                <a:ext cx="93384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6632BE7C-4D17-4893-8B1D-EC5216153652}"/>
                </a:ext>
              </a:extLst>
            </p:cNvPr>
            <p:cNvGrpSpPr/>
            <p:nvPr/>
          </p:nvGrpSpPr>
          <p:grpSpPr>
            <a:xfrm>
              <a:off x="6982532" y="3694528"/>
              <a:ext cx="585281" cy="578692"/>
              <a:chOff x="1293839" y="3766438"/>
              <a:chExt cx="1325218" cy="1277772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A560007-8806-4EE9-9BF2-E3DB687EC8E7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B0FADD-CBE3-4A4B-91CA-0FA926FF30FB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99D672E3-D338-4746-9BEA-08F546D88DF4}"/>
                </a:ext>
              </a:extLst>
            </p:cNvPr>
            <p:cNvCxnSpPr>
              <a:cxnSpLocks/>
              <a:stCxn id="179" idx="7"/>
              <a:endCxn id="181" idx="3"/>
            </p:cNvCxnSpPr>
            <p:nvPr/>
          </p:nvCxnSpPr>
          <p:spPr>
            <a:xfrm flipV="1">
              <a:off x="7473972" y="3279100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37A8D246-9850-41E8-A5CE-733339DF467A}"/>
                </a:ext>
              </a:extLst>
            </p:cNvPr>
            <p:cNvGrpSpPr/>
            <p:nvPr/>
          </p:nvGrpSpPr>
          <p:grpSpPr>
            <a:xfrm>
              <a:off x="8559866" y="2021530"/>
              <a:ext cx="520900" cy="567809"/>
              <a:chOff x="2046438" y="-891503"/>
              <a:chExt cx="1179443" cy="1253742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4545E88B-DC79-43D5-A8A9-2CC00A7ED6BB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1E70BF5-8759-45AD-8A7D-2630AA57185A}"/>
                  </a:ext>
                </a:extLst>
              </p:cNvPr>
              <p:cNvSpPr txBox="1"/>
              <p:nvPr/>
            </p:nvSpPr>
            <p:spPr>
              <a:xfrm>
                <a:off x="2107052" y="-891503"/>
                <a:ext cx="91373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EA72E504-E906-4FC3-9838-74E1A151D5C5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 flipH="1">
              <a:off x="8254736" y="2509355"/>
              <a:ext cx="381414" cy="369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0D08A39A-F823-43A1-8F57-B79456B5679D}"/>
                </a:ext>
              </a:extLst>
            </p:cNvPr>
            <p:cNvGrpSpPr/>
            <p:nvPr/>
          </p:nvGrpSpPr>
          <p:grpSpPr>
            <a:xfrm>
              <a:off x="9216248" y="1249398"/>
              <a:ext cx="585281" cy="546163"/>
              <a:chOff x="1974571" y="1668116"/>
              <a:chExt cx="1325217" cy="1205947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04AE134-5AB1-43B4-9665-83379BA6C93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AC23A29-4DBA-49FD-A4C1-D347EF305B85}"/>
                  </a:ext>
                </a:extLst>
              </p:cNvPr>
              <p:cNvSpPr txBox="1"/>
              <p:nvPr/>
            </p:nvSpPr>
            <p:spPr>
              <a:xfrm>
                <a:off x="1974571" y="1693444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2EFA04-6940-451E-805C-9B92E4462864}"/>
                </a:ext>
              </a:extLst>
            </p:cNvPr>
            <p:cNvCxnSpPr>
              <a:cxnSpLocks/>
              <a:stCxn id="177" idx="7"/>
              <a:endCxn id="175" idx="3"/>
            </p:cNvCxnSpPr>
            <p:nvPr/>
          </p:nvCxnSpPr>
          <p:spPr>
            <a:xfrm flipV="1">
              <a:off x="9004482" y="1715577"/>
              <a:ext cx="320241" cy="407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500B96AD-79F5-4738-B1F5-ECC1A6F441EC}"/>
                </a:ext>
              </a:extLst>
            </p:cNvPr>
            <p:cNvGrpSpPr/>
            <p:nvPr/>
          </p:nvGrpSpPr>
          <p:grpSpPr>
            <a:xfrm>
              <a:off x="7777452" y="4754261"/>
              <a:ext cx="585282" cy="577438"/>
              <a:chOff x="1974573" y="1668116"/>
              <a:chExt cx="1325217" cy="1231411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691D6411-22F2-47E3-87B8-206B77285D0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51FB7AF-9A6B-45A5-9E07-652333D4AC6D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8984A13-2E94-415A-B91B-528CD0A941F6}"/>
                </a:ext>
              </a:extLst>
            </p:cNvPr>
            <p:cNvCxnSpPr>
              <a:cxnSpLocks/>
              <a:stCxn id="179" idx="5"/>
              <a:endCxn id="173" idx="1"/>
            </p:cNvCxnSpPr>
            <p:nvPr/>
          </p:nvCxnSpPr>
          <p:spPr>
            <a:xfrm>
              <a:off x="7473972" y="4193237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34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50C2FEB-0A45-43A9-B1CD-4BB8724319FD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0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826678C-D3D4-4AF3-A1E3-E75340400182}"/>
              </a:ext>
            </a:extLst>
          </p:cNvPr>
          <p:cNvGrpSpPr/>
          <p:nvPr/>
        </p:nvGrpSpPr>
        <p:grpSpPr>
          <a:xfrm>
            <a:off x="216281" y="1520852"/>
            <a:ext cx="2818997" cy="4082301"/>
            <a:chOff x="6982532" y="1249398"/>
            <a:chExt cx="2818997" cy="408230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17AFFBB-EA3C-4FA5-9EB3-2A6FF9CCA95E}"/>
                </a:ext>
              </a:extLst>
            </p:cNvPr>
            <p:cNvGrpSpPr/>
            <p:nvPr/>
          </p:nvGrpSpPr>
          <p:grpSpPr>
            <a:xfrm>
              <a:off x="7810120" y="2803727"/>
              <a:ext cx="520900" cy="555357"/>
              <a:chOff x="1923764" y="1897545"/>
              <a:chExt cx="1179443" cy="122624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A141F987-630D-4C8F-819E-297253F0CB90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1D07042-8055-41B9-A752-E878A21F64D3}"/>
                  </a:ext>
                </a:extLst>
              </p:cNvPr>
              <p:cNvSpPr txBox="1"/>
              <p:nvPr/>
            </p:nvSpPr>
            <p:spPr>
              <a:xfrm>
                <a:off x="1988929" y="1897545"/>
                <a:ext cx="93384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A30BA29-9E71-4901-8813-C5067F81C00F}"/>
                </a:ext>
              </a:extLst>
            </p:cNvPr>
            <p:cNvGrpSpPr/>
            <p:nvPr/>
          </p:nvGrpSpPr>
          <p:grpSpPr>
            <a:xfrm>
              <a:off x="6982532" y="3694528"/>
              <a:ext cx="585281" cy="578692"/>
              <a:chOff x="1293839" y="3766438"/>
              <a:chExt cx="1325218" cy="1277772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DB5D907-D43B-429D-B8A8-9A8889A620A5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6BA402D-E439-489B-A096-9C1B8792780F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3C2ED61-93DD-4794-8447-8A5F8372B12F}"/>
                </a:ext>
              </a:extLst>
            </p:cNvPr>
            <p:cNvCxnSpPr>
              <a:cxnSpLocks/>
              <a:stCxn id="113" idx="7"/>
              <a:endCxn id="115" idx="3"/>
            </p:cNvCxnSpPr>
            <p:nvPr/>
          </p:nvCxnSpPr>
          <p:spPr>
            <a:xfrm flipV="1">
              <a:off x="7473972" y="3279100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2EA5FA64-964E-4C15-AD84-2FC9E2C9BBC1}"/>
                </a:ext>
              </a:extLst>
            </p:cNvPr>
            <p:cNvGrpSpPr/>
            <p:nvPr/>
          </p:nvGrpSpPr>
          <p:grpSpPr>
            <a:xfrm>
              <a:off x="8559866" y="2021530"/>
              <a:ext cx="520900" cy="567809"/>
              <a:chOff x="2046438" y="-891503"/>
              <a:chExt cx="1179443" cy="1253742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D07A4524-60C2-4ACE-99B2-ADCD430D7A7B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937175-4521-4941-854A-27C7E38027A5}"/>
                  </a:ext>
                </a:extLst>
              </p:cNvPr>
              <p:cNvSpPr txBox="1"/>
              <p:nvPr/>
            </p:nvSpPr>
            <p:spPr>
              <a:xfrm>
                <a:off x="2107052" y="-891503"/>
                <a:ext cx="91373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7507F820-B815-41BA-93D6-62FDDA229E4C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8254736" y="2509355"/>
              <a:ext cx="381414" cy="369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388B354-95A1-4727-BE1E-6827E2C14BC2}"/>
                </a:ext>
              </a:extLst>
            </p:cNvPr>
            <p:cNvGrpSpPr/>
            <p:nvPr/>
          </p:nvGrpSpPr>
          <p:grpSpPr>
            <a:xfrm>
              <a:off x="9216248" y="1249398"/>
              <a:ext cx="585281" cy="546163"/>
              <a:chOff x="1974571" y="1668116"/>
              <a:chExt cx="1325217" cy="120594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AE00A78-596B-41AB-A769-EECE3CAD81CD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41E7042-AE4C-436F-BCCD-0850A5695210}"/>
                  </a:ext>
                </a:extLst>
              </p:cNvPr>
              <p:cNvSpPr txBox="1"/>
              <p:nvPr/>
            </p:nvSpPr>
            <p:spPr>
              <a:xfrm>
                <a:off x="1974571" y="1693444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19CC65C-ABA1-40BF-A320-41686CEBC075}"/>
                </a:ext>
              </a:extLst>
            </p:cNvPr>
            <p:cNvCxnSpPr>
              <a:cxnSpLocks/>
              <a:stCxn id="111" idx="7"/>
              <a:endCxn id="109" idx="3"/>
            </p:cNvCxnSpPr>
            <p:nvPr/>
          </p:nvCxnSpPr>
          <p:spPr>
            <a:xfrm flipV="1">
              <a:off x="9004482" y="1715577"/>
              <a:ext cx="320241" cy="407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87454F4-1854-4627-A5C4-B99CE0075C82}"/>
                </a:ext>
              </a:extLst>
            </p:cNvPr>
            <p:cNvGrpSpPr/>
            <p:nvPr/>
          </p:nvGrpSpPr>
          <p:grpSpPr>
            <a:xfrm>
              <a:off x="7777452" y="4754261"/>
              <a:ext cx="585282" cy="577438"/>
              <a:chOff x="1974573" y="1668116"/>
              <a:chExt cx="1325217" cy="1231411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C0C62CC1-4FAF-4984-98EA-EA9E49CA9B1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96E12D-1C2C-41BA-93CF-D597F69C602C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11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6A0B555-C203-4267-BC26-F9D7F04DB0CF}"/>
                </a:ext>
              </a:extLst>
            </p:cNvPr>
            <p:cNvCxnSpPr>
              <a:cxnSpLocks/>
              <a:stCxn id="113" idx="5"/>
              <a:endCxn id="107" idx="1"/>
            </p:cNvCxnSpPr>
            <p:nvPr/>
          </p:nvCxnSpPr>
          <p:spPr>
            <a:xfrm>
              <a:off x="7473972" y="4193237"/>
              <a:ext cx="411954" cy="64383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2AE19F-ACB2-403D-83D4-1D0A4FDE3476}"/>
              </a:ext>
            </a:extLst>
          </p:cNvPr>
          <p:cNvGrpSpPr/>
          <p:nvPr/>
        </p:nvGrpSpPr>
        <p:grpSpPr>
          <a:xfrm>
            <a:off x="2358043" y="3079972"/>
            <a:ext cx="2057400" cy="852471"/>
            <a:chOff x="7821191" y="1312888"/>
            <a:chExt cx="2057400" cy="852471"/>
          </a:xfrm>
        </p:grpSpPr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73C994D9-A2B3-498C-9212-510C1D8FB2DB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26BA-4933-4EB9-88FA-852C9B494FA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Delete operation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34A3D7-7457-4114-94BA-786AD5E56584}"/>
              </a:ext>
            </a:extLst>
          </p:cNvPr>
          <p:cNvGrpSpPr/>
          <p:nvPr/>
        </p:nvGrpSpPr>
        <p:grpSpPr>
          <a:xfrm>
            <a:off x="4079560" y="2118627"/>
            <a:ext cx="2818997" cy="3023822"/>
            <a:chOff x="6982532" y="1249398"/>
            <a:chExt cx="2818997" cy="3023822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DDA74FA-6F7B-48B2-BB4C-36EA9D2A0F62}"/>
                </a:ext>
              </a:extLst>
            </p:cNvPr>
            <p:cNvGrpSpPr/>
            <p:nvPr/>
          </p:nvGrpSpPr>
          <p:grpSpPr>
            <a:xfrm>
              <a:off x="7810120" y="2803727"/>
              <a:ext cx="520900" cy="555357"/>
              <a:chOff x="1923764" y="1897545"/>
              <a:chExt cx="1179443" cy="1226248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E812759-B716-42AB-8C1E-BE0BD7FF5129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E3F58A8-B169-43CB-BB39-404F46C0BD75}"/>
                  </a:ext>
                </a:extLst>
              </p:cNvPr>
              <p:cNvSpPr txBox="1"/>
              <p:nvPr/>
            </p:nvSpPr>
            <p:spPr>
              <a:xfrm>
                <a:off x="1988929" y="1897545"/>
                <a:ext cx="93384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0746D13-83A9-41E0-B58A-76C8FC91E1B5}"/>
                </a:ext>
              </a:extLst>
            </p:cNvPr>
            <p:cNvGrpSpPr/>
            <p:nvPr/>
          </p:nvGrpSpPr>
          <p:grpSpPr>
            <a:xfrm>
              <a:off x="6982532" y="3694528"/>
              <a:ext cx="585281" cy="578692"/>
              <a:chOff x="1293839" y="3766438"/>
              <a:chExt cx="1325218" cy="1277772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5A3C01F-3744-4B86-9BDD-8F0B1809AA99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8767FF0-77EA-4A82-9620-7F5889526238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E8109E6-0D06-4F0D-A74C-9B272366FEEB}"/>
                </a:ext>
              </a:extLst>
            </p:cNvPr>
            <p:cNvCxnSpPr>
              <a:cxnSpLocks/>
              <a:stCxn id="136" idx="7"/>
              <a:endCxn id="138" idx="3"/>
            </p:cNvCxnSpPr>
            <p:nvPr/>
          </p:nvCxnSpPr>
          <p:spPr>
            <a:xfrm flipV="1">
              <a:off x="7473972" y="3279100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4210328-4A50-4CD6-A480-DB0A934C6DC6}"/>
                </a:ext>
              </a:extLst>
            </p:cNvPr>
            <p:cNvGrpSpPr/>
            <p:nvPr/>
          </p:nvGrpSpPr>
          <p:grpSpPr>
            <a:xfrm>
              <a:off x="8559866" y="2021530"/>
              <a:ext cx="520900" cy="567809"/>
              <a:chOff x="2046438" y="-891503"/>
              <a:chExt cx="1179443" cy="1253742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3B8C945E-7FD0-48B6-A744-3C62378CB9C2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0108E86-89A1-47ED-A855-485337AA6D11}"/>
                  </a:ext>
                </a:extLst>
              </p:cNvPr>
              <p:cNvSpPr txBox="1"/>
              <p:nvPr/>
            </p:nvSpPr>
            <p:spPr>
              <a:xfrm>
                <a:off x="2107052" y="-891503"/>
                <a:ext cx="91373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6101049C-67D1-4F21-B0DC-86C14BF58464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H="1">
              <a:off x="8254736" y="2509355"/>
              <a:ext cx="381414" cy="3697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2F77C4E1-C720-410A-BC9E-99FC545363A5}"/>
                </a:ext>
              </a:extLst>
            </p:cNvPr>
            <p:cNvGrpSpPr/>
            <p:nvPr/>
          </p:nvGrpSpPr>
          <p:grpSpPr>
            <a:xfrm>
              <a:off x="9216248" y="1249398"/>
              <a:ext cx="585281" cy="546163"/>
              <a:chOff x="1974571" y="1668116"/>
              <a:chExt cx="1325217" cy="1205947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F092B7F6-7DA4-4F11-88D4-26A327C38AF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46BF57-9D7F-4CC5-A218-7A952FF5E780}"/>
                  </a:ext>
                </a:extLst>
              </p:cNvPr>
              <p:cNvSpPr txBox="1"/>
              <p:nvPr/>
            </p:nvSpPr>
            <p:spPr>
              <a:xfrm>
                <a:off x="1974571" y="1693444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5EB449D-8EC8-4E6F-8F91-0BDF5161683B}"/>
                </a:ext>
              </a:extLst>
            </p:cNvPr>
            <p:cNvCxnSpPr>
              <a:cxnSpLocks/>
              <a:stCxn id="134" idx="7"/>
              <a:endCxn id="132" idx="3"/>
            </p:cNvCxnSpPr>
            <p:nvPr/>
          </p:nvCxnSpPr>
          <p:spPr>
            <a:xfrm flipV="1">
              <a:off x="9004482" y="1715577"/>
              <a:ext cx="320241" cy="407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D9864BD-DAE5-4E10-9C68-3B885ED38113}"/>
              </a:ext>
            </a:extLst>
          </p:cNvPr>
          <p:cNvGrpSpPr/>
          <p:nvPr/>
        </p:nvGrpSpPr>
        <p:grpSpPr>
          <a:xfrm>
            <a:off x="6484637" y="3097657"/>
            <a:ext cx="2057400" cy="852471"/>
            <a:chOff x="7821191" y="1312888"/>
            <a:chExt cx="2057400" cy="852471"/>
          </a:xfrm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2C721945-3CCE-4E8E-9CF4-E47D29518E83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5D64EF9-1E7A-49D9-94B0-1BB5E996F094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Splay Parent Node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Zig-Zig operation 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375ADFA-DCB2-49A5-A73B-4AEF07B0E1B4}"/>
              </a:ext>
            </a:extLst>
          </p:cNvPr>
          <p:cNvGrpSpPr/>
          <p:nvPr/>
        </p:nvGrpSpPr>
        <p:grpSpPr>
          <a:xfrm>
            <a:off x="8574314" y="2398070"/>
            <a:ext cx="2716568" cy="2091132"/>
            <a:chOff x="7455308" y="1804216"/>
            <a:chExt cx="2716568" cy="2091132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2227146-76AE-4DB3-B3CB-5D54D5026F31}"/>
                </a:ext>
              </a:extLst>
            </p:cNvPr>
            <p:cNvGrpSpPr/>
            <p:nvPr/>
          </p:nvGrpSpPr>
          <p:grpSpPr>
            <a:xfrm>
              <a:off x="8272367" y="1804216"/>
              <a:ext cx="585281" cy="570597"/>
              <a:chOff x="1899924" y="1917846"/>
              <a:chExt cx="1325217" cy="125989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E13E4CA-292B-48C8-B951-2EF95B87601C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37931AD-F735-469D-A380-0AFFAABC7ED2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B4550A4-57E0-4907-A6BB-7844B7F66CBF}"/>
                </a:ext>
              </a:extLst>
            </p:cNvPr>
            <p:cNvGrpSpPr/>
            <p:nvPr/>
          </p:nvGrpSpPr>
          <p:grpSpPr>
            <a:xfrm>
              <a:off x="7455308" y="2685823"/>
              <a:ext cx="585281" cy="578692"/>
              <a:chOff x="1293839" y="3766438"/>
              <a:chExt cx="1325218" cy="127777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9B3C324C-03C5-4ACF-8BBB-65E8094A0001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5D13A6F-B334-4FD5-95D3-FBC3A04F0D41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8C81935-F5A6-4B52-847C-BC8AD840BC0C}"/>
                </a:ext>
              </a:extLst>
            </p:cNvPr>
            <p:cNvCxnSpPr>
              <a:cxnSpLocks/>
              <a:stCxn id="159" idx="7"/>
              <a:endCxn id="161" idx="3"/>
            </p:cNvCxnSpPr>
            <p:nvPr/>
          </p:nvCxnSpPr>
          <p:spPr>
            <a:xfrm flipV="1">
              <a:off x="7946748" y="2270395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18E8C42-4DBE-4734-9972-32325C948D69}"/>
                </a:ext>
              </a:extLst>
            </p:cNvPr>
            <p:cNvGrpSpPr/>
            <p:nvPr/>
          </p:nvGrpSpPr>
          <p:grpSpPr>
            <a:xfrm>
              <a:off x="8885715" y="2605840"/>
              <a:ext cx="585281" cy="546163"/>
              <a:chOff x="1973550" y="-843708"/>
              <a:chExt cx="1325217" cy="1205947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BEB6440-D1F2-4A42-98E5-505E3DF0DF75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9FBD1E-9FEB-4B7E-84A9-3BB659142854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49FBD33-70FB-442D-991B-99FBBF0CB585}"/>
                </a:ext>
              </a:extLst>
            </p:cNvPr>
            <p:cNvCxnSpPr>
              <a:cxnSpLocks/>
              <a:stCxn id="157" idx="1"/>
              <a:endCxn id="161" idx="5"/>
            </p:cNvCxnSpPr>
            <p:nvPr/>
          </p:nvCxnSpPr>
          <p:spPr>
            <a:xfrm flipH="1" flipV="1">
              <a:off x="8727512" y="2270395"/>
              <a:ext cx="266678" cy="415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1D7E14B-250C-4674-8DC9-20BA05EA0AE7}"/>
                </a:ext>
              </a:extLst>
            </p:cNvPr>
            <p:cNvGrpSpPr/>
            <p:nvPr/>
          </p:nvGrpSpPr>
          <p:grpSpPr>
            <a:xfrm>
              <a:off x="9586595" y="3321408"/>
              <a:ext cx="585281" cy="573940"/>
              <a:chOff x="1974573" y="1668116"/>
              <a:chExt cx="1325217" cy="1267280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F2F574FC-1C2B-40FB-854B-C144230DC96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17F7BF1-E0F6-4903-91D7-AE352084AE78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D69EB18-2888-4A6A-9657-49CB903F7E68}"/>
                </a:ext>
              </a:extLst>
            </p:cNvPr>
            <p:cNvCxnSpPr>
              <a:cxnSpLocks/>
              <a:stCxn id="157" idx="5"/>
              <a:endCxn id="155" idx="1"/>
            </p:cNvCxnSpPr>
            <p:nvPr/>
          </p:nvCxnSpPr>
          <p:spPr>
            <a:xfrm>
              <a:off x="9362522" y="3072019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40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50C2FEB-0A45-43A9-B1CD-4BB8724319FD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4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2AE19F-ACB2-403D-83D4-1D0A4FDE3476}"/>
              </a:ext>
            </a:extLst>
          </p:cNvPr>
          <p:cNvGrpSpPr/>
          <p:nvPr/>
        </p:nvGrpSpPr>
        <p:grpSpPr>
          <a:xfrm>
            <a:off x="2719019" y="3032332"/>
            <a:ext cx="2057400" cy="852471"/>
            <a:chOff x="7821191" y="1312888"/>
            <a:chExt cx="2057400" cy="852471"/>
          </a:xfrm>
        </p:grpSpPr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73C994D9-A2B3-498C-9212-510C1D8FB2DB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26BA-4933-4EB9-88FA-852C9B494FA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Delete operation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D9864BD-DAE5-4E10-9C68-3B885ED38113}"/>
              </a:ext>
            </a:extLst>
          </p:cNvPr>
          <p:cNvGrpSpPr/>
          <p:nvPr/>
        </p:nvGrpSpPr>
        <p:grpSpPr>
          <a:xfrm>
            <a:off x="7004635" y="3114058"/>
            <a:ext cx="2057400" cy="852471"/>
            <a:chOff x="7821191" y="1312888"/>
            <a:chExt cx="2057400" cy="852471"/>
          </a:xfrm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2C721945-3CCE-4E8E-9CF4-E47D29518E83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5D64EF9-1E7A-49D9-94B0-1BB5E996F094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It don’t need to Splay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375ADFA-DCB2-49A5-A73B-4AEF07B0E1B4}"/>
              </a:ext>
            </a:extLst>
          </p:cNvPr>
          <p:cNvGrpSpPr/>
          <p:nvPr/>
        </p:nvGrpSpPr>
        <p:grpSpPr>
          <a:xfrm>
            <a:off x="404338" y="2517888"/>
            <a:ext cx="2716568" cy="2091132"/>
            <a:chOff x="7455308" y="1804216"/>
            <a:chExt cx="2716568" cy="2091132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2227146-76AE-4DB3-B3CB-5D54D5026F31}"/>
                </a:ext>
              </a:extLst>
            </p:cNvPr>
            <p:cNvGrpSpPr/>
            <p:nvPr/>
          </p:nvGrpSpPr>
          <p:grpSpPr>
            <a:xfrm>
              <a:off x="8272367" y="1804216"/>
              <a:ext cx="585281" cy="570597"/>
              <a:chOff x="1899924" y="1917846"/>
              <a:chExt cx="1325217" cy="125989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E13E4CA-292B-48C8-B951-2EF95B87601C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37931AD-F735-469D-A380-0AFFAABC7ED2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B4550A4-57E0-4907-A6BB-7844B7F66CBF}"/>
                </a:ext>
              </a:extLst>
            </p:cNvPr>
            <p:cNvGrpSpPr/>
            <p:nvPr/>
          </p:nvGrpSpPr>
          <p:grpSpPr>
            <a:xfrm>
              <a:off x="7455308" y="2685823"/>
              <a:ext cx="585281" cy="578692"/>
              <a:chOff x="1293839" y="3766438"/>
              <a:chExt cx="1325218" cy="127777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9B3C324C-03C5-4ACF-8BBB-65E8094A0001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5D13A6F-B334-4FD5-95D3-FBC3A04F0D41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8C81935-F5A6-4B52-847C-BC8AD840BC0C}"/>
                </a:ext>
              </a:extLst>
            </p:cNvPr>
            <p:cNvCxnSpPr>
              <a:cxnSpLocks/>
              <a:stCxn id="159" idx="7"/>
              <a:endCxn id="161" idx="3"/>
            </p:cNvCxnSpPr>
            <p:nvPr/>
          </p:nvCxnSpPr>
          <p:spPr>
            <a:xfrm flipV="1">
              <a:off x="7946748" y="2270395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18E8C42-4DBE-4734-9972-32325C948D69}"/>
                </a:ext>
              </a:extLst>
            </p:cNvPr>
            <p:cNvGrpSpPr/>
            <p:nvPr/>
          </p:nvGrpSpPr>
          <p:grpSpPr>
            <a:xfrm>
              <a:off x="8885715" y="2605840"/>
              <a:ext cx="585281" cy="546163"/>
              <a:chOff x="1973550" y="-843708"/>
              <a:chExt cx="1325217" cy="1205947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BEB6440-D1F2-4A42-98E5-505E3DF0DF75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9FBD1E-9FEB-4B7E-84A9-3BB659142854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49FBD33-70FB-442D-991B-99FBBF0CB585}"/>
                </a:ext>
              </a:extLst>
            </p:cNvPr>
            <p:cNvCxnSpPr>
              <a:cxnSpLocks/>
              <a:stCxn id="157" idx="1"/>
              <a:endCxn id="161" idx="5"/>
            </p:cNvCxnSpPr>
            <p:nvPr/>
          </p:nvCxnSpPr>
          <p:spPr>
            <a:xfrm flipH="1" flipV="1">
              <a:off x="8727512" y="2270395"/>
              <a:ext cx="266678" cy="415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1D7E14B-250C-4674-8DC9-20BA05EA0AE7}"/>
                </a:ext>
              </a:extLst>
            </p:cNvPr>
            <p:cNvGrpSpPr/>
            <p:nvPr/>
          </p:nvGrpSpPr>
          <p:grpSpPr>
            <a:xfrm>
              <a:off x="9586595" y="3321408"/>
              <a:ext cx="585281" cy="573940"/>
              <a:chOff x="1974573" y="1668116"/>
              <a:chExt cx="1325217" cy="1267280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F2F574FC-1C2B-40FB-854B-C144230DC96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17F7BF1-E0F6-4903-91D7-AE352084AE78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D69EB18-2888-4A6A-9657-49CB903F7E68}"/>
                </a:ext>
              </a:extLst>
            </p:cNvPr>
            <p:cNvCxnSpPr>
              <a:cxnSpLocks/>
              <a:stCxn id="157" idx="5"/>
              <a:endCxn id="155" idx="1"/>
            </p:cNvCxnSpPr>
            <p:nvPr/>
          </p:nvCxnSpPr>
          <p:spPr>
            <a:xfrm>
              <a:off x="9362522" y="3072019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3268EF-3491-4638-A668-092F6BEAA7BA}"/>
              </a:ext>
            </a:extLst>
          </p:cNvPr>
          <p:cNvGrpSpPr/>
          <p:nvPr/>
        </p:nvGrpSpPr>
        <p:grpSpPr>
          <a:xfrm>
            <a:off x="5275184" y="3266186"/>
            <a:ext cx="2080597" cy="1342834"/>
            <a:chOff x="5053235" y="2825556"/>
            <a:chExt cx="2080597" cy="134283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5D2374E-F94F-4A8B-99B6-B6927C603DE0}"/>
                </a:ext>
              </a:extLst>
            </p:cNvPr>
            <p:cNvGrpSpPr/>
            <p:nvPr/>
          </p:nvGrpSpPr>
          <p:grpSpPr>
            <a:xfrm>
              <a:off x="5053235" y="3604064"/>
              <a:ext cx="520900" cy="564326"/>
              <a:chOff x="1923764" y="1877741"/>
              <a:chExt cx="1179443" cy="124605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A108E674-D20C-427D-8508-BA3535AB55EF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67D4F2-FFED-48CC-B684-3396412BBE65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97B4A4B-3710-4813-A46F-85D96411550A}"/>
                </a:ext>
              </a:extLst>
            </p:cNvPr>
            <p:cNvGrpSpPr/>
            <p:nvPr/>
          </p:nvGrpSpPr>
          <p:grpSpPr>
            <a:xfrm>
              <a:off x="5847671" y="2825556"/>
              <a:ext cx="585281" cy="546163"/>
              <a:chOff x="1973550" y="-843708"/>
              <a:chExt cx="1325217" cy="120594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3942B205-0F34-482F-8AB8-EAABC448A1E5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13F276-4264-4C71-8A0D-082AB65252B2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815CB7E-8401-4E88-A911-9249531720AC}"/>
                </a:ext>
              </a:extLst>
            </p:cNvPr>
            <p:cNvCxnSpPr>
              <a:cxnSpLocks/>
              <a:stCxn id="71" idx="3"/>
              <a:endCxn id="75" idx="7"/>
            </p:cNvCxnSpPr>
            <p:nvPr/>
          </p:nvCxnSpPr>
          <p:spPr>
            <a:xfrm flipH="1">
              <a:off x="5497851" y="3291735"/>
              <a:ext cx="458295" cy="41047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E8FA60E-6911-4863-AF72-A9360C3A88FB}"/>
                </a:ext>
              </a:extLst>
            </p:cNvPr>
            <p:cNvGrpSpPr/>
            <p:nvPr/>
          </p:nvGrpSpPr>
          <p:grpSpPr>
            <a:xfrm>
              <a:off x="6548551" y="3541124"/>
              <a:ext cx="585281" cy="573940"/>
              <a:chOff x="1974573" y="1668116"/>
              <a:chExt cx="1325217" cy="126728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4B82C38-3ABA-403F-8561-7B1873D856A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33D3DA-8B1C-4DA1-83EF-CEEB9134D20D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6C1FBD8-C887-4A9B-B1DA-4758BDFF4893}"/>
                </a:ext>
              </a:extLst>
            </p:cNvPr>
            <p:cNvCxnSpPr>
              <a:cxnSpLocks/>
              <a:stCxn id="71" idx="5"/>
              <a:endCxn id="69" idx="1"/>
            </p:cNvCxnSpPr>
            <p:nvPr/>
          </p:nvCxnSpPr>
          <p:spPr>
            <a:xfrm>
              <a:off x="6324478" y="329173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3CDEA3-A055-4797-9172-E0E03E624E57}"/>
              </a:ext>
            </a:extLst>
          </p:cNvPr>
          <p:cNvGrpSpPr/>
          <p:nvPr/>
        </p:nvGrpSpPr>
        <p:grpSpPr>
          <a:xfrm>
            <a:off x="8820298" y="2869707"/>
            <a:ext cx="2080597" cy="1342834"/>
            <a:chOff x="5053235" y="2825556"/>
            <a:chExt cx="2080597" cy="134283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7F3B909-0742-4678-BD65-3BC9C9A38E98}"/>
                </a:ext>
              </a:extLst>
            </p:cNvPr>
            <p:cNvGrpSpPr/>
            <p:nvPr/>
          </p:nvGrpSpPr>
          <p:grpSpPr>
            <a:xfrm>
              <a:off x="5053235" y="3604064"/>
              <a:ext cx="520900" cy="564326"/>
              <a:chOff x="1923764" y="1877741"/>
              <a:chExt cx="1179443" cy="124605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2A47C9C-5329-4639-9A83-B9CC8BD42C55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1856C3-F684-4560-BE05-C5B8C0796B98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15AF558-311A-44DE-9721-962692D986D7}"/>
                </a:ext>
              </a:extLst>
            </p:cNvPr>
            <p:cNvGrpSpPr/>
            <p:nvPr/>
          </p:nvGrpSpPr>
          <p:grpSpPr>
            <a:xfrm>
              <a:off x="5847671" y="2825556"/>
              <a:ext cx="585281" cy="546163"/>
              <a:chOff x="1973550" y="-843708"/>
              <a:chExt cx="1325217" cy="1205947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2A67840-5EF7-465E-8EF3-695C18B032F1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9C89B6-AFE6-4D7C-BA72-41978E6E5691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DC57BFC-6B16-438F-9C51-E6B93FC0CDCF}"/>
                </a:ext>
              </a:extLst>
            </p:cNvPr>
            <p:cNvCxnSpPr>
              <a:cxnSpLocks/>
              <a:stCxn id="64" idx="3"/>
              <a:endCxn id="74" idx="7"/>
            </p:cNvCxnSpPr>
            <p:nvPr/>
          </p:nvCxnSpPr>
          <p:spPr>
            <a:xfrm flipH="1">
              <a:off x="5497851" y="3291735"/>
              <a:ext cx="458295" cy="41047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BE400F6-F683-4A0D-B4D0-E648F80CCC58}"/>
                </a:ext>
              </a:extLst>
            </p:cNvPr>
            <p:cNvGrpSpPr/>
            <p:nvPr/>
          </p:nvGrpSpPr>
          <p:grpSpPr>
            <a:xfrm>
              <a:off x="6548551" y="3541124"/>
              <a:ext cx="585281" cy="573940"/>
              <a:chOff x="1974573" y="1668116"/>
              <a:chExt cx="1325217" cy="1267280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7454006-EFE9-4CB0-AB15-B13BB47ECF9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403B9A-0C70-4034-BEF7-5D770487F9CE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F91695-7476-4635-AF79-6952E89DEC90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6324478" y="329173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01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50C2FEB-0A45-43A9-B1CD-4BB8724319FD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4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2AE19F-ACB2-403D-83D4-1D0A4FDE3476}"/>
              </a:ext>
            </a:extLst>
          </p:cNvPr>
          <p:cNvGrpSpPr/>
          <p:nvPr/>
        </p:nvGrpSpPr>
        <p:grpSpPr>
          <a:xfrm>
            <a:off x="2719019" y="3032332"/>
            <a:ext cx="2057400" cy="852471"/>
            <a:chOff x="7821191" y="1312888"/>
            <a:chExt cx="2057400" cy="852471"/>
          </a:xfrm>
        </p:grpSpPr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73C994D9-A2B3-498C-9212-510C1D8FB2DB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26BA-4933-4EB9-88FA-852C9B494FA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Delete operation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D9864BD-DAE5-4E10-9C68-3B885ED38113}"/>
              </a:ext>
            </a:extLst>
          </p:cNvPr>
          <p:cNvGrpSpPr/>
          <p:nvPr/>
        </p:nvGrpSpPr>
        <p:grpSpPr>
          <a:xfrm>
            <a:off x="7004635" y="3114058"/>
            <a:ext cx="2057400" cy="852471"/>
            <a:chOff x="7821191" y="1312888"/>
            <a:chExt cx="2057400" cy="852471"/>
          </a:xfrm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2C721945-3CCE-4E8E-9CF4-E47D29518E83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5D64EF9-1E7A-49D9-94B0-1BB5E996F094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It don’t need to Splay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375ADFA-DCB2-49A5-A73B-4AEF07B0E1B4}"/>
              </a:ext>
            </a:extLst>
          </p:cNvPr>
          <p:cNvGrpSpPr/>
          <p:nvPr/>
        </p:nvGrpSpPr>
        <p:grpSpPr>
          <a:xfrm>
            <a:off x="404338" y="2517888"/>
            <a:ext cx="2716568" cy="2091132"/>
            <a:chOff x="7455308" y="1804216"/>
            <a:chExt cx="2716568" cy="2091132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2227146-76AE-4DB3-B3CB-5D54D5026F31}"/>
                </a:ext>
              </a:extLst>
            </p:cNvPr>
            <p:cNvGrpSpPr/>
            <p:nvPr/>
          </p:nvGrpSpPr>
          <p:grpSpPr>
            <a:xfrm>
              <a:off x="8272367" y="1804216"/>
              <a:ext cx="585281" cy="570597"/>
              <a:chOff x="1899924" y="1917846"/>
              <a:chExt cx="1325217" cy="125989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E13E4CA-292B-48C8-B951-2EF95B87601C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37931AD-F735-469D-A380-0AFFAABC7ED2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B4550A4-57E0-4907-A6BB-7844B7F66CBF}"/>
                </a:ext>
              </a:extLst>
            </p:cNvPr>
            <p:cNvGrpSpPr/>
            <p:nvPr/>
          </p:nvGrpSpPr>
          <p:grpSpPr>
            <a:xfrm>
              <a:off x="7455308" y="2685823"/>
              <a:ext cx="585281" cy="578692"/>
              <a:chOff x="1293839" y="3766438"/>
              <a:chExt cx="1325218" cy="127777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9B3C324C-03C5-4ACF-8BBB-65E8094A0001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5D13A6F-B334-4FD5-95D3-FBC3A04F0D41}"/>
                  </a:ext>
                </a:extLst>
              </p:cNvPr>
              <p:cNvSpPr txBox="1"/>
              <p:nvPr/>
            </p:nvSpPr>
            <p:spPr>
              <a:xfrm>
                <a:off x="1293839" y="3766438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8C81935-F5A6-4B52-847C-BC8AD840BC0C}"/>
                </a:ext>
              </a:extLst>
            </p:cNvPr>
            <p:cNvCxnSpPr>
              <a:cxnSpLocks/>
              <a:stCxn id="159" idx="7"/>
              <a:endCxn id="161" idx="3"/>
            </p:cNvCxnSpPr>
            <p:nvPr/>
          </p:nvCxnSpPr>
          <p:spPr>
            <a:xfrm flipV="1">
              <a:off x="7946748" y="2270395"/>
              <a:ext cx="412432" cy="5279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518E8C42-4DBE-4734-9972-32325C948D69}"/>
                </a:ext>
              </a:extLst>
            </p:cNvPr>
            <p:cNvGrpSpPr/>
            <p:nvPr/>
          </p:nvGrpSpPr>
          <p:grpSpPr>
            <a:xfrm>
              <a:off x="8885715" y="2605840"/>
              <a:ext cx="585281" cy="546163"/>
              <a:chOff x="1973550" y="-843708"/>
              <a:chExt cx="1325217" cy="1205947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BEB6440-D1F2-4A42-98E5-505E3DF0DF75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9FBD1E-9FEB-4B7E-84A9-3BB659142854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49FBD33-70FB-442D-991B-99FBBF0CB585}"/>
                </a:ext>
              </a:extLst>
            </p:cNvPr>
            <p:cNvCxnSpPr>
              <a:cxnSpLocks/>
              <a:stCxn id="157" idx="1"/>
              <a:endCxn id="161" idx="5"/>
            </p:cNvCxnSpPr>
            <p:nvPr/>
          </p:nvCxnSpPr>
          <p:spPr>
            <a:xfrm flipH="1" flipV="1">
              <a:off x="8727512" y="2270395"/>
              <a:ext cx="266678" cy="415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1D7E14B-250C-4674-8DC9-20BA05EA0AE7}"/>
                </a:ext>
              </a:extLst>
            </p:cNvPr>
            <p:cNvGrpSpPr/>
            <p:nvPr/>
          </p:nvGrpSpPr>
          <p:grpSpPr>
            <a:xfrm>
              <a:off x="9586595" y="3321408"/>
              <a:ext cx="585281" cy="573940"/>
              <a:chOff x="1974573" y="1668116"/>
              <a:chExt cx="1325217" cy="1267280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F2F574FC-1C2B-40FB-854B-C144230DC96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17F7BF1-E0F6-4903-91D7-AE352084AE78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D69EB18-2888-4A6A-9657-49CB903F7E68}"/>
                </a:ext>
              </a:extLst>
            </p:cNvPr>
            <p:cNvCxnSpPr>
              <a:cxnSpLocks/>
              <a:stCxn id="157" idx="5"/>
              <a:endCxn id="155" idx="1"/>
            </p:cNvCxnSpPr>
            <p:nvPr/>
          </p:nvCxnSpPr>
          <p:spPr>
            <a:xfrm>
              <a:off x="9362522" y="3072019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D1B2C4-C628-455B-A29E-D3542888A42E}"/>
              </a:ext>
            </a:extLst>
          </p:cNvPr>
          <p:cNvGrpSpPr/>
          <p:nvPr/>
        </p:nvGrpSpPr>
        <p:grpSpPr>
          <a:xfrm>
            <a:off x="5328133" y="2508806"/>
            <a:ext cx="2027648" cy="2046888"/>
            <a:chOff x="5328133" y="2508806"/>
            <a:chExt cx="2027648" cy="204688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5D2374E-F94F-4A8B-99B6-B6927C603DE0}"/>
                </a:ext>
              </a:extLst>
            </p:cNvPr>
            <p:cNvGrpSpPr/>
            <p:nvPr/>
          </p:nvGrpSpPr>
          <p:grpSpPr>
            <a:xfrm>
              <a:off x="5328133" y="2508806"/>
              <a:ext cx="520900" cy="564326"/>
              <a:chOff x="1923764" y="1877741"/>
              <a:chExt cx="1179443" cy="124605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A108E674-D20C-427D-8508-BA3535AB55EF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67D4F2-FFED-48CC-B684-3396412BBE65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97B4A4B-3710-4813-A46F-85D96411550A}"/>
                </a:ext>
              </a:extLst>
            </p:cNvPr>
            <p:cNvGrpSpPr/>
            <p:nvPr/>
          </p:nvGrpSpPr>
          <p:grpSpPr>
            <a:xfrm>
              <a:off x="6101811" y="3266186"/>
              <a:ext cx="520900" cy="546163"/>
              <a:chOff x="2046438" y="-843708"/>
              <a:chExt cx="1179443" cy="120594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3942B205-0F34-482F-8AB8-EAABC448A1E5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13F276-4264-4C71-8A0D-082AB65252B2}"/>
                  </a:ext>
                </a:extLst>
              </p:cNvPr>
              <p:cNvSpPr txBox="1"/>
              <p:nvPr/>
            </p:nvSpPr>
            <p:spPr>
              <a:xfrm>
                <a:off x="2167500" y="-818380"/>
                <a:ext cx="93731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815CB7E-8401-4E88-A911-9249531720AC}"/>
                </a:ext>
              </a:extLst>
            </p:cNvPr>
            <p:cNvCxnSpPr>
              <a:cxnSpLocks/>
              <a:stCxn id="71" idx="1"/>
              <a:endCxn id="75" idx="5"/>
            </p:cNvCxnSpPr>
            <p:nvPr/>
          </p:nvCxnSpPr>
          <p:spPr>
            <a:xfrm flipH="1" flipV="1">
              <a:off x="5772749" y="2993148"/>
              <a:ext cx="405346" cy="3530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E8FA60E-6911-4863-AF72-A9360C3A88FB}"/>
                </a:ext>
              </a:extLst>
            </p:cNvPr>
            <p:cNvGrpSpPr/>
            <p:nvPr/>
          </p:nvGrpSpPr>
          <p:grpSpPr>
            <a:xfrm>
              <a:off x="6770500" y="3981754"/>
              <a:ext cx="585281" cy="573940"/>
              <a:chOff x="1974573" y="1668116"/>
              <a:chExt cx="1325217" cy="126728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4B82C38-3ABA-403F-8561-7B1873D856A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33D3DA-8B1C-4DA1-83EF-CEEB9134D20D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6C1FBD8-C887-4A9B-B1DA-4758BDFF4893}"/>
                </a:ext>
              </a:extLst>
            </p:cNvPr>
            <p:cNvCxnSpPr>
              <a:cxnSpLocks/>
              <a:stCxn id="71" idx="5"/>
              <a:endCxn id="69" idx="1"/>
            </p:cNvCxnSpPr>
            <p:nvPr/>
          </p:nvCxnSpPr>
          <p:spPr>
            <a:xfrm>
              <a:off x="6546427" y="373236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6DB90E-4EC8-48A8-86F7-A7B2E76D91BC}"/>
              </a:ext>
            </a:extLst>
          </p:cNvPr>
          <p:cNvGrpSpPr/>
          <p:nvPr/>
        </p:nvGrpSpPr>
        <p:grpSpPr>
          <a:xfrm>
            <a:off x="9071096" y="2515823"/>
            <a:ext cx="2027648" cy="2046888"/>
            <a:chOff x="5328133" y="2508806"/>
            <a:chExt cx="2027648" cy="204688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15B6054-77ED-47B4-AB23-98B2805BED46}"/>
                </a:ext>
              </a:extLst>
            </p:cNvPr>
            <p:cNvGrpSpPr/>
            <p:nvPr/>
          </p:nvGrpSpPr>
          <p:grpSpPr>
            <a:xfrm>
              <a:off x="5328133" y="2508806"/>
              <a:ext cx="520900" cy="564326"/>
              <a:chOff x="1923764" y="1877741"/>
              <a:chExt cx="1179443" cy="1246052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1127171-C6AF-4C6C-BFC2-7C03E18E9208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337A4F-B8CF-46AD-A647-62B09E1324C4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FC59608-418D-4969-B0C7-6FE15B0638D3}"/>
                </a:ext>
              </a:extLst>
            </p:cNvPr>
            <p:cNvGrpSpPr/>
            <p:nvPr/>
          </p:nvGrpSpPr>
          <p:grpSpPr>
            <a:xfrm>
              <a:off x="6101811" y="3266186"/>
              <a:ext cx="520900" cy="546163"/>
              <a:chOff x="2046438" y="-843708"/>
              <a:chExt cx="1179443" cy="1205947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AC53EB5-CD33-42DD-9610-A200DF6E3D5A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2CEBDF6-1587-455D-81F9-EA1C5E7C3D5E}"/>
                  </a:ext>
                </a:extLst>
              </p:cNvPr>
              <p:cNvSpPr txBox="1"/>
              <p:nvPr/>
            </p:nvSpPr>
            <p:spPr>
              <a:xfrm>
                <a:off x="2167500" y="-818380"/>
                <a:ext cx="93731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E398286-158E-4814-8BF7-297F7C831FA0}"/>
                </a:ext>
              </a:extLst>
            </p:cNvPr>
            <p:cNvCxnSpPr>
              <a:cxnSpLocks/>
              <a:stCxn id="84" idx="1"/>
              <a:endCxn id="86" idx="5"/>
            </p:cNvCxnSpPr>
            <p:nvPr/>
          </p:nvCxnSpPr>
          <p:spPr>
            <a:xfrm flipH="1" flipV="1">
              <a:off x="5772749" y="2993148"/>
              <a:ext cx="405346" cy="3530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E46B9F2-D4EB-4381-A366-B08BC4BAA447}"/>
                </a:ext>
              </a:extLst>
            </p:cNvPr>
            <p:cNvGrpSpPr/>
            <p:nvPr/>
          </p:nvGrpSpPr>
          <p:grpSpPr>
            <a:xfrm>
              <a:off x="6770500" y="3981754"/>
              <a:ext cx="585281" cy="573940"/>
              <a:chOff x="1974573" y="1668116"/>
              <a:chExt cx="1325217" cy="1267280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699525B-BAEE-4976-8CA1-C7D4A9B361E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DD7CBF1-1A7B-4139-8A8B-42CB2B09B85F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B31921F-FD52-458D-A9D0-BFCCFE3279A8}"/>
                </a:ext>
              </a:extLst>
            </p:cNvPr>
            <p:cNvCxnSpPr>
              <a:cxnSpLocks/>
              <a:stCxn id="84" idx="5"/>
              <a:endCxn id="82" idx="1"/>
            </p:cNvCxnSpPr>
            <p:nvPr/>
          </p:nvCxnSpPr>
          <p:spPr>
            <a:xfrm>
              <a:off x="6546427" y="373236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00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50C2FEB-0A45-43A9-B1CD-4BB8724319FD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8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2AE19F-ACB2-403D-83D4-1D0A4FDE3476}"/>
              </a:ext>
            </a:extLst>
          </p:cNvPr>
          <p:cNvGrpSpPr/>
          <p:nvPr/>
        </p:nvGrpSpPr>
        <p:grpSpPr>
          <a:xfrm>
            <a:off x="2719019" y="3032332"/>
            <a:ext cx="2057400" cy="852471"/>
            <a:chOff x="7821191" y="1312888"/>
            <a:chExt cx="2057400" cy="852471"/>
          </a:xfrm>
        </p:grpSpPr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73C994D9-A2B3-498C-9212-510C1D8FB2DB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26BA-4933-4EB9-88FA-852C9B494FA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Delete operation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D9864BD-DAE5-4E10-9C68-3B885ED38113}"/>
              </a:ext>
            </a:extLst>
          </p:cNvPr>
          <p:cNvGrpSpPr/>
          <p:nvPr/>
        </p:nvGrpSpPr>
        <p:grpSpPr>
          <a:xfrm>
            <a:off x="7004635" y="3114058"/>
            <a:ext cx="2057400" cy="852471"/>
            <a:chOff x="7821191" y="1312888"/>
            <a:chExt cx="2057400" cy="852471"/>
          </a:xfrm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2C721945-3CCE-4E8E-9CF4-E47D29518E83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5D64EF9-1E7A-49D9-94B0-1BB5E996F094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It don’t need to Splay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EE2CBD-D012-4A24-BF00-CD9D95B097D2}"/>
              </a:ext>
            </a:extLst>
          </p:cNvPr>
          <p:cNvGrpSpPr/>
          <p:nvPr/>
        </p:nvGrpSpPr>
        <p:grpSpPr>
          <a:xfrm>
            <a:off x="460937" y="2949405"/>
            <a:ext cx="2080597" cy="1342834"/>
            <a:chOff x="5053235" y="2825556"/>
            <a:chExt cx="2080597" cy="134283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0297AD5-ADC7-43B0-B0CE-1F94A5309FDD}"/>
                </a:ext>
              </a:extLst>
            </p:cNvPr>
            <p:cNvGrpSpPr/>
            <p:nvPr/>
          </p:nvGrpSpPr>
          <p:grpSpPr>
            <a:xfrm>
              <a:off x="5053235" y="3604064"/>
              <a:ext cx="520900" cy="564326"/>
              <a:chOff x="1923764" y="1877741"/>
              <a:chExt cx="1179443" cy="12460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6D0F4A6-DBB2-4464-A44E-4130C62C55E8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61177D-9351-4BC4-8B11-CD39D492FADA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C70DEF-528B-4BFE-925C-6F8FDEF6FA1C}"/>
                </a:ext>
              </a:extLst>
            </p:cNvPr>
            <p:cNvGrpSpPr/>
            <p:nvPr/>
          </p:nvGrpSpPr>
          <p:grpSpPr>
            <a:xfrm>
              <a:off x="5847671" y="2825556"/>
              <a:ext cx="585281" cy="546163"/>
              <a:chOff x="1973550" y="-843708"/>
              <a:chExt cx="1325217" cy="120594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5AE90EF-27CB-4221-9AF6-AA2DCA113379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0681F6-960C-433A-AAD0-1853BDCD27F0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A2609BA-42F1-4CB1-A9D5-44FD721A213E}"/>
                </a:ext>
              </a:extLst>
            </p:cNvPr>
            <p:cNvCxnSpPr>
              <a:cxnSpLocks/>
              <a:stCxn id="45" idx="3"/>
              <a:endCxn id="47" idx="7"/>
            </p:cNvCxnSpPr>
            <p:nvPr/>
          </p:nvCxnSpPr>
          <p:spPr>
            <a:xfrm flipH="1">
              <a:off x="5497851" y="3291735"/>
              <a:ext cx="458295" cy="41047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928166A-B371-4E52-96A7-9C102B7A08A4}"/>
                </a:ext>
              </a:extLst>
            </p:cNvPr>
            <p:cNvGrpSpPr/>
            <p:nvPr/>
          </p:nvGrpSpPr>
          <p:grpSpPr>
            <a:xfrm>
              <a:off x="6548551" y="3541124"/>
              <a:ext cx="585281" cy="573940"/>
              <a:chOff x="1974573" y="1668116"/>
              <a:chExt cx="1325217" cy="126728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8E4EB24-7C26-41EE-BA34-02568FA0F01B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3A07C0-8A66-4B66-9B5E-858F9BBFF1CB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70B8621-D8C4-4322-8DA0-32BD848D1602}"/>
                </a:ext>
              </a:extLst>
            </p:cNvPr>
            <p:cNvCxnSpPr>
              <a:cxnSpLocks/>
              <a:stCxn id="45" idx="5"/>
              <a:endCxn id="43" idx="1"/>
            </p:cNvCxnSpPr>
            <p:nvPr/>
          </p:nvCxnSpPr>
          <p:spPr>
            <a:xfrm>
              <a:off x="6324478" y="329173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F691CC-FA31-4198-8449-8669B15D268F}"/>
              </a:ext>
            </a:extLst>
          </p:cNvPr>
          <p:cNvGrpSpPr/>
          <p:nvPr/>
        </p:nvGrpSpPr>
        <p:grpSpPr>
          <a:xfrm>
            <a:off x="5261565" y="2964528"/>
            <a:ext cx="1379717" cy="1342834"/>
            <a:chOff x="4869679" y="2993556"/>
            <a:chExt cx="1379717" cy="134283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60DA799-1ACC-4C76-A7B5-C56F4A75ACF4}"/>
                </a:ext>
              </a:extLst>
            </p:cNvPr>
            <p:cNvGrpSpPr/>
            <p:nvPr/>
          </p:nvGrpSpPr>
          <p:grpSpPr>
            <a:xfrm>
              <a:off x="4869679" y="3772064"/>
              <a:ext cx="520900" cy="564326"/>
              <a:chOff x="1923764" y="1877741"/>
              <a:chExt cx="1179443" cy="1246052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0757BCA-4032-4E8A-BD38-8982829C21F0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54FDF5-1AB9-416C-80B7-2C73A9962951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5D9F8D-5B70-40FC-86E6-E72C571DE88D}"/>
                </a:ext>
              </a:extLst>
            </p:cNvPr>
            <p:cNvGrpSpPr/>
            <p:nvPr/>
          </p:nvGrpSpPr>
          <p:grpSpPr>
            <a:xfrm>
              <a:off x="5664115" y="2993556"/>
              <a:ext cx="585281" cy="546163"/>
              <a:chOff x="1973550" y="-843708"/>
              <a:chExt cx="1325217" cy="120594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EF6F438-871D-4AB3-9670-25A99D714814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55AABAF-9E07-4716-AEE6-63C993B4715F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7066CB-8237-4578-89B5-606187BC4A51}"/>
                </a:ext>
              </a:extLst>
            </p:cNvPr>
            <p:cNvCxnSpPr>
              <a:cxnSpLocks/>
              <a:stCxn id="82" idx="3"/>
              <a:endCxn id="84" idx="7"/>
            </p:cNvCxnSpPr>
            <p:nvPr/>
          </p:nvCxnSpPr>
          <p:spPr>
            <a:xfrm flipH="1">
              <a:off x="5314295" y="3459735"/>
              <a:ext cx="458295" cy="41047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E6E5B11-FB26-41B3-A712-AD1A6ECCC260}"/>
              </a:ext>
            </a:extLst>
          </p:cNvPr>
          <p:cNvGrpSpPr/>
          <p:nvPr/>
        </p:nvGrpSpPr>
        <p:grpSpPr>
          <a:xfrm>
            <a:off x="9212335" y="3071619"/>
            <a:ext cx="1379717" cy="1342834"/>
            <a:chOff x="4869679" y="2993556"/>
            <a:chExt cx="1379717" cy="1342834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57D5519-4950-4C01-A428-BBF6231869CD}"/>
                </a:ext>
              </a:extLst>
            </p:cNvPr>
            <p:cNvGrpSpPr/>
            <p:nvPr/>
          </p:nvGrpSpPr>
          <p:grpSpPr>
            <a:xfrm>
              <a:off x="4869679" y="3772064"/>
              <a:ext cx="520900" cy="564326"/>
              <a:chOff x="1923764" y="1877741"/>
              <a:chExt cx="1179443" cy="1246052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6CC9784-7F5A-45D3-9182-4ED0D91DF620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01C9749-4530-4D5E-93BC-41EB541985DC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B5C15948-9DB1-4E93-BA4E-C4A45C33A28D}"/>
                </a:ext>
              </a:extLst>
            </p:cNvPr>
            <p:cNvGrpSpPr/>
            <p:nvPr/>
          </p:nvGrpSpPr>
          <p:grpSpPr>
            <a:xfrm>
              <a:off x="5664115" y="2993556"/>
              <a:ext cx="585281" cy="546163"/>
              <a:chOff x="1973550" y="-843708"/>
              <a:chExt cx="1325217" cy="120594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C30ACB1-872B-4BA6-A867-FD206EF18DCD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EA4DCE1-8B88-4FC0-9C53-E73E0C5D7A05}"/>
                  </a:ext>
                </a:extLst>
              </p:cNvPr>
              <p:cNvSpPr txBox="1"/>
              <p:nvPr/>
            </p:nvSpPr>
            <p:spPr>
              <a:xfrm>
                <a:off x="1973550" y="-84222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0B0B82E-8096-45D8-A2AD-7C0546580D91}"/>
                </a:ext>
              </a:extLst>
            </p:cNvPr>
            <p:cNvCxnSpPr>
              <a:cxnSpLocks/>
              <a:stCxn id="94" idx="3"/>
              <a:endCxn id="96" idx="7"/>
            </p:cNvCxnSpPr>
            <p:nvPr/>
          </p:nvCxnSpPr>
          <p:spPr>
            <a:xfrm flipH="1">
              <a:off x="5314295" y="3459735"/>
              <a:ext cx="458295" cy="41047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21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450C2FEB-0A45-43A9-B1CD-4BB8724319FD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8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2AE19F-ACB2-403D-83D4-1D0A4FDE3476}"/>
              </a:ext>
            </a:extLst>
          </p:cNvPr>
          <p:cNvGrpSpPr/>
          <p:nvPr/>
        </p:nvGrpSpPr>
        <p:grpSpPr>
          <a:xfrm>
            <a:off x="2719019" y="3032332"/>
            <a:ext cx="2057400" cy="852471"/>
            <a:chOff x="7821191" y="1312888"/>
            <a:chExt cx="2057400" cy="852471"/>
          </a:xfrm>
        </p:grpSpPr>
        <p:sp>
          <p:nvSpPr>
            <p:cNvPr id="118" name="화살표: 오른쪽 117">
              <a:extLst>
                <a:ext uri="{FF2B5EF4-FFF2-40B4-BE49-F238E27FC236}">
                  <a16:creationId xmlns:a16="http://schemas.microsoft.com/office/drawing/2014/main" id="{73C994D9-A2B3-498C-9212-510C1D8FB2DB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26BA-4933-4EB9-88FA-852C9B494FA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Delete operation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D9864BD-DAE5-4E10-9C68-3B885ED38113}"/>
              </a:ext>
            </a:extLst>
          </p:cNvPr>
          <p:cNvGrpSpPr/>
          <p:nvPr/>
        </p:nvGrpSpPr>
        <p:grpSpPr>
          <a:xfrm>
            <a:off x="7004635" y="3114058"/>
            <a:ext cx="2057400" cy="852471"/>
            <a:chOff x="7821191" y="1312888"/>
            <a:chExt cx="2057400" cy="852471"/>
          </a:xfrm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2C721945-3CCE-4E8E-9CF4-E47D29518E83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5D64EF9-1E7A-49D9-94B0-1BB5E996F094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It don’t need to Splay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3DA75E-3310-4476-999D-C919FD73A9DF}"/>
              </a:ext>
            </a:extLst>
          </p:cNvPr>
          <p:cNvGrpSpPr/>
          <p:nvPr/>
        </p:nvGrpSpPr>
        <p:grpSpPr>
          <a:xfrm>
            <a:off x="5313031" y="2725577"/>
            <a:ext cx="1381873" cy="1670713"/>
            <a:chOff x="5313031" y="2725577"/>
            <a:chExt cx="1381873" cy="167071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60DA799-1ACC-4C76-A7B5-C56F4A75ACF4}"/>
                </a:ext>
              </a:extLst>
            </p:cNvPr>
            <p:cNvGrpSpPr/>
            <p:nvPr/>
          </p:nvGrpSpPr>
          <p:grpSpPr>
            <a:xfrm>
              <a:off x="5313031" y="2725577"/>
              <a:ext cx="520900" cy="564326"/>
              <a:chOff x="1923764" y="1877741"/>
              <a:chExt cx="1179443" cy="1246052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0757BCA-4032-4E8A-BD38-8982829C21F0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54FDF5-1AB9-416C-80B7-2C73A9962951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67746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5D9F8D-5B70-40FC-86E6-E72C571DE88D}"/>
                </a:ext>
              </a:extLst>
            </p:cNvPr>
            <p:cNvGrpSpPr/>
            <p:nvPr/>
          </p:nvGrpSpPr>
          <p:grpSpPr>
            <a:xfrm>
              <a:off x="6174004" y="3850127"/>
              <a:ext cx="520900" cy="546163"/>
              <a:chOff x="2046438" y="-843708"/>
              <a:chExt cx="1179443" cy="120594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EF6F438-871D-4AB3-9670-25A99D714814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55AABAF-9E07-4716-AEE6-63C993B4715F}"/>
                  </a:ext>
                </a:extLst>
              </p:cNvPr>
              <p:cNvSpPr txBox="1"/>
              <p:nvPr/>
            </p:nvSpPr>
            <p:spPr>
              <a:xfrm>
                <a:off x="2187036" y="-818380"/>
                <a:ext cx="898245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7066CB-8237-4578-89B5-606187BC4A51}"/>
                </a:ext>
              </a:extLst>
            </p:cNvPr>
            <p:cNvCxnSpPr>
              <a:cxnSpLocks/>
              <a:stCxn id="82" idx="1"/>
              <a:endCxn id="84" idx="5"/>
            </p:cNvCxnSpPr>
            <p:nvPr/>
          </p:nvCxnSpPr>
          <p:spPr>
            <a:xfrm flipH="1" flipV="1">
              <a:off x="5757647" y="3209919"/>
              <a:ext cx="492641" cy="72019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94F2F5-C95B-4B0E-BDD8-1563D4B13DFE}"/>
              </a:ext>
            </a:extLst>
          </p:cNvPr>
          <p:cNvGrpSpPr/>
          <p:nvPr/>
        </p:nvGrpSpPr>
        <p:grpSpPr>
          <a:xfrm>
            <a:off x="965869" y="2594338"/>
            <a:ext cx="2027648" cy="2046888"/>
            <a:chOff x="5328133" y="2508806"/>
            <a:chExt cx="2027648" cy="204688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7354D1C-5BE3-495B-810F-24010259F81F}"/>
                </a:ext>
              </a:extLst>
            </p:cNvPr>
            <p:cNvGrpSpPr/>
            <p:nvPr/>
          </p:nvGrpSpPr>
          <p:grpSpPr>
            <a:xfrm>
              <a:off x="5328133" y="2508806"/>
              <a:ext cx="520900" cy="564326"/>
              <a:chOff x="1923764" y="1877741"/>
              <a:chExt cx="1179443" cy="1246052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39AB73A-8734-410E-AFD1-E49ACC4D35B5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06FFAB-49F1-4A15-B55A-BD3D191D47C7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91542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E8006-0560-4061-B1A3-EE846C8F8355}"/>
                </a:ext>
              </a:extLst>
            </p:cNvPr>
            <p:cNvGrpSpPr/>
            <p:nvPr/>
          </p:nvGrpSpPr>
          <p:grpSpPr>
            <a:xfrm>
              <a:off x="6101811" y="3266186"/>
              <a:ext cx="520900" cy="546163"/>
              <a:chOff x="2046438" y="-843708"/>
              <a:chExt cx="1179443" cy="120594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1F8E9A5-CC1D-4119-8E6F-43C4F7D08330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3AF5C3-F6CC-404F-9A5B-48164C071AD0}"/>
                  </a:ext>
                </a:extLst>
              </p:cNvPr>
              <p:cNvSpPr txBox="1"/>
              <p:nvPr/>
            </p:nvSpPr>
            <p:spPr>
              <a:xfrm>
                <a:off x="2167500" y="-818380"/>
                <a:ext cx="937316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438C752-DFB6-4682-964A-DC3BACBBB852}"/>
                </a:ext>
              </a:extLst>
            </p:cNvPr>
            <p:cNvCxnSpPr>
              <a:cxnSpLocks/>
              <a:stCxn id="57" idx="1"/>
              <a:endCxn id="59" idx="5"/>
            </p:cNvCxnSpPr>
            <p:nvPr/>
          </p:nvCxnSpPr>
          <p:spPr>
            <a:xfrm flipH="1" flipV="1">
              <a:off x="5772749" y="2993148"/>
              <a:ext cx="405346" cy="3530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2C7E31A-9B0B-4D24-B589-A39BA2C3C2CD}"/>
                </a:ext>
              </a:extLst>
            </p:cNvPr>
            <p:cNvGrpSpPr/>
            <p:nvPr/>
          </p:nvGrpSpPr>
          <p:grpSpPr>
            <a:xfrm>
              <a:off x="6770500" y="3981754"/>
              <a:ext cx="585281" cy="573940"/>
              <a:chOff x="1974573" y="1668116"/>
              <a:chExt cx="1325217" cy="126728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CC7B275-05B4-479A-A3F7-0A9DDC2E8F3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D33C5-B3F9-4B37-A169-FA5E24D298E7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6FE9EC1-8EC6-4A99-922A-5A2198FC9762}"/>
                </a:ext>
              </a:extLst>
            </p:cNvPr>
            <p:cNvCxnSpPr>
              <a:cxnSpLocks/>
              <a:stCxn id="57" idx="5"/>
              <a:endCxn id="55" idx="1"/>
            </p:cNvCxnSpPr>
            <p:nvPr/>
          </p:nvCxnSpPr>
          <p:spPr>
            <a:xfrm>
              <a:off x="6546427" y="3732365"/>
              <a:ext cx="332547" cy="3293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4D9558D-C30A-4CB2-8404-DAFAA3D67428}"/>
              </a:ext>
            </a:extLst>
          </p:cNvPr>
          <p:cNvGrpSpPr/>
          <p:nvPr/>
        </p:nvGrpSpPr>
        <p:grpSpPr>
          <a:xfrm>
            <a:off x="9349094" y="2669654"/>
            <a:ext cx="1381873" cy="1670713"/>
            <a:chOff x="5313031" y="2725577"/>
            <a:chExt cx="1381873" cy="16707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61869C2-99E4-494E-A230-D04B5929028B}"/>
                </a:ext>
              </a:extLst>
            </p:cNvPr>
            <p:cNvGrpSpPr/>
            <p:nvPr/>
          </p:nvGrpSpPr>
          <p:grpSpPr>
            <a:xfrm>
              <a:off x="5313031" y="2725577"/>
              <a:ext cx="520900" cy="564326"/>
              <a:chOff x="1923764" y="1877741"/>
              <a:chExt cx="1179443" cy="1246052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0108951-34FF-4A2F-91E2-E68F0C71F1F1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2CA4945-12E6-4B21-A4DD-D178DC2B2CFE}"/>
                  </a:ext>
                </a:extLst>
              </p:cNvPr>
              <p:cNvSpPr txBox="1"/>
              <p:nvPr/>
            </p:nvSpPr>
            <p:spPr>
              <a:xfrm>
                <a:off x="2103921" y="1877741"/>
                <a:ext cx="67746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DCD8DDF-1444-4E07-B591-C9EF5A2A3596}"/>
                </a:ext>
              </a:extLst>
            </p:cNvPr>
            <p:cNvGrpSpPr/>
            <p:nvPr/>
          </p:nvGrpSpPr>
          <p:grpSpPr>
            <a:xfrm>
              <a:off x="6174004" y="3850127"/>
              <a:ext cx="520900" cy="546163"/>
              <a:chOff x="2046438" y="-843708"/>
              <a:chExt cx="1179443" cy="1205947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A1964D5F-07E8-4E03-AD93-8FE2CD292452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0C5B47-F7A4-4368-9D01-3604E2E8AB78}"/>
                  </a:ext>
                </a:extLst>
              </p:cNvPr>
              <p:cNvSpPr txBox="1"/>
              <p:nvPr/>
            </p:nvSpPr>
            <p:spPr>
              <a:xfrm>
                <a:off x="2187036" y="-818380"/>
                <a:ext cx="898245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F5D6CE8-0D21-4000-B4DA-0FA8B6EDE278}"/>
                </a:ext>
              </a:extLst>
            </p:cNvPr>
            <p:cNvCxnSpPr>
              <a:cxnSpLocks/>
              <a:stCxn id="81" idx="1"/>
              <a:endCxn id="91" idx="5"/>
            </p:cNvCxnSpPr>
            <p:nvPr/>
          </p:nvCxnSpPr>
          <p:spPr>
            <a:xfrm flipH="1" flipV="1">
              <a:off x="5757647" y="3209919"/>
              <a:ext cx="492641" cy="72019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3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3FB0-8A37-48D0-8284-7C742036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589" y="2796966"/>
            <a:ext cx="2598821" cy="1264068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8-4</a:t>
            </a:r>
            <a:endParaRPr lang="ko-KR" altLang="en-US" sz="8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4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91F57F18-F33C-4F6D-823C-483E0CA272BA}"/>
              </a:ext>
            </a:extLst>
          </p:cNvPr>
          <p:cNvGrpSpPr/>
          <p:nvPr/>
        </p:nvGrpSpPr>
        <p:grpSpPr>
          <a:xfrm>
            <a:off x="7087183" y="485275"/>
            <a:ext cx="820801" cy="748824"/>
            <a:chOff x="1974573" y="1668116"/>
            <a:chExt cx="1325217" cy="1205947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4B4BB10-D1C8-456E-A001-8036A3051510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90FBC9-3D68-400D-8B15-28DC6277C680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AD08BEE-032F-437D-99A1-26A268AF531D}"/>
              </a:ext>
            </a:extLst>
          </p:cNvPr>
          <p:cNvGrpSpPr/>
          <p:nvPr/>
        </p:nvGrpSpPr>
        <p:grpSpPr>
          <a:xfrm>
            <a:off x="656362" y="4180993"/>
            <a:ext cx="1558057" cy="1187975"/>
            <a:chOff x="4289597" y="1266509"/>
            <a:chExt cx="1834041" cy="1373173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820212C-CA6B-44BF-AC2A-D720CA61548D}"/>
                </a:ext>
              </a:extLst>
            </p:cNvPr>
            <p:cNvCxnSpPr>
              <a:cxnSpLocks/>
              <a:stCxn id="123" idx="3"/>
              <a:endCxn id="147" idx="0"/>
            </p:cNvCxnSpPr>
            <p:nvPr/>
          </p:nvCxnSpPr>
          <p:spPr>
            <a:xfrm flipH="1">
              <a:off x="4932858" y="1266509"/>
              <a:ext cx="1190780" cy="8499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8036EF-A7C7-4435-9D9C-41FFD354EEA4}"/>
                </a:ext>
              </a:extLst>
            </p:cNvPr>
            <p:cNvSpPr txBox="1"/>
            <p:nvPr/>
          </p:nvSpPr>
          <p:spPr>
            <a:xfrm>
              <a:off x="4289597" y="2116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79F41CE-3FAA-40E5-9FB3-76199BD221BA}"/>
              </a:ext>
            </a:extLst>
          </p:cNvPr>
          <p:cNvCxnSpPr>
            <a:cxnSpLocks/>
            <a:stCxn id="66" idx="7"/>
            <a:endCxn id="85" idx="3"/>
          </p:cNvCxnSpPr>
          <p:nvPr/>
        </p:nvCxnSpPr>
        <p:spPr>
          <a:xfrm flipV="1">
            <a:off x="4465157" y="1124436"/>
            <a:ext cx="2774150" cy="465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B6BB0EA-EFE0-4EAD-A0C5-6349567C6686}"/>
              </a:ext>
            </a:extLst>
          </p:cNvPr>
          <p:cNvCxnSpPr>
            <a:cxnSpLocks/>
            <a:stCxn id="85" idx="5"/>
            <a:endCxn id="79" idx="1"/>
          </p:cNvCxnSpPr>
          <p:nvPr/>
        </p:nvCxnSpPr>
        <p:spPr>
          <a:xfrm>
            <a:off x="7755858" y="1124436"/>
            <a:ext cx="1342677" cy="43186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CA52CD-AEB9-4C85-9624-0A55EA2A4123}"/>
              </a:ext>
            </a:extLst>
          </p:cNvPr>
          <p:cNvGrpSpPr/>
          <p:nvPr/>
        </p:nvGrpSpPr>
        <p:grpSpPr>
          <a:xfrm>
            <a:off x="5130818" y="2496203"/>
            <a:ext cx="820801" cy="748824"/>
            <a:chOff x="1974573" y="1668116"/>
            <a:chExt cx="1325217" cy="1205947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A080269-F112-48E3-8463-45A78C32767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9D395B-12B5-4151-809D-3865BCF159FE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E5C876-F7F7-4064-942F-09D86250D311}"/>
              </a:ext>
            </a:extLst>
          </p:cNvPr>
          <p:cNvGrpSpPr/>
          <p:nvPr/>
        </p:nvGrpSpPr>
        <p:grpSpPr>
          <a:xfrm>
            <a:off x="3796482" y="1479869"/>
            <a:ext cx="820801" cy="748824"/>
            <a:chOff x="1974573" y="1668116"/>
            <a:chExt cx="1325217" cy="120594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C913FA8-D33C-4793-9AAE-DAE3A0770966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8325B99-727F-4777-A674-76F0061D9FDF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298E4D6-075B-4D79-B125-CB42DFD5BFBE}"/>
              </a:ext>
            </a:extLst>
          </p:cNvPr>
          <p:cNvGrpSpPr/>
          <p:nvPr/>
        </p:nvGrpSpPr>
        <p:grpSpPr>
          <a:xfrm>
            <a:off x="8946411" y="1446642"/>
            <a:ext cx="820801" cy="748824"/>
            <a:chOff x="1974573" y="1668116"/>
            <a:chExt cx="1325217" cy="120594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113806-6C42-40B4-A1E0-6221FF16BF2A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F67C7C-E650-4A7B-88CF-F701B2051B5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626A805-2C0F-4C1A-AB46-41266ED2A912}"/>
              </a:ext>
            </a:extLst>
          </p:cNvPr>
          <p:cNvCxnSpPr>
            <a:cxnSpLocks/>
            <a:stCxn id="66" idx="5"/>
            <a:endCxn id="63" idx="1"/>
          </p:cNvCxnSpPr>
          <p:nvPr/>
        </p:nvCxnSpPr>
        <p:spPr>
          <a:xfrm>
            <a:off x="4465157" y="2119030"/>
            <a:ext cx="817785" cy="4868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FAFC65E-5AC3-480F-A6FA-B5C07DBDD40F}"/>
              </a:ext>
            </a:extLst>
          </p:cNvPr>
          <p:cNvGrpSpPr/>
          <p:nvPr/>
        </p:nvGrpSpPr>
        <p:grpSpPr>
          <a:xfrm>
            <a:off x="6481565" y="3571823"/>
            <a:ext cx="820801" cy="748824"/>
            <a:chOff x="1974573" y="1668116"/>
            <a:chExt cx="1325217" cy="12059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F837DCC-ECC8-4C71-BA56-F89C3CA72E5E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F572EE4-6BFF-44AB-BA3A-9C030301FD48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11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5A21BB-0A3D-469F-8AFC-5739683115DA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5799493" y="3135364"/>
            <a:ext cx="834196" cy="5461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23379F2-D583-44AF-88D0-C6BBDEE4EE84}"/>
              </a:ext>
            </a:extLst>
          </p:cNvPr>
          <p:cNvGrpSpPr/>
          <p:nvPr/>
        </p:nvGrpSpPr>
        <p:grpSpPr>
          <a:xfrm>
            <a:off x="1261429" y="2518925"/>
            <a:ext cx="820801" cy="748824"/>
            <a:chOff x="1974573" y="1668116"/>
            <a:chExt cx="1325217" cy="1205947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9EFC548-71B4-468F-BC57-8219B492DD29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5B5E09F-1E60-43BD-A039-6EFDED0E0DEB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8226252-847A-41D6-8428-9E031138331D}"/>
              </a:ext>
            </a:extLst>
          </p:cNvPr>
          <p:cNvCxnSpPr>
            <a:cxnSpLocks/>
            <a:stCxn id="66" idx="3"/>
            <a:endCxn id="102" idx="0"/>
          </p:cNvCxnSpPr>
          <p:nvPr/>
        </p:nvCxnSpPr>
        <p:spPr>
          <a:xfrm flipH="1">
            <a:off x="1671829" y="2119030"/>
            <a:ext cx="2276777" cy="3998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5B5789D-8222-42DB-B98E-BE25B3A61510}"/>
              </a:ext>
            </a:extLst>
          </p:cNvPr>
          <p:cNvGrpSpPr/>
          <p:nvPr/>
        </p:nvGrpSpPr>
        <p:grpSpPr>
          <a:xfrm>
            <a:off x="4397782" y="3542651"/>
            <a:ext cx="820801" cy="748824"/>
            <a:chOff x="1974573" y="1668116"/>
            <a:chExt cx="1325217" cy="12059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43F2B21-8A67-48E1-99D7-015AB285C639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47CF92-0557-4225-BFFC-3C018341CAE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A028BF-7C9A-4223-A2D9-1B4F1D9C2004}"/>
              </a:ext>
            </a:extLst>
          </p:cNvPr>
          <p:cNvCxnSpPr>
            <a:cxnSpLocks/>
            <a:stCxn id="63" idx="3"/>
            <a:endCxn id="107" idx="7"/>
          </p:cNvCxnSpPr>
          <p:nvPr/>
        </p:nvCxnSpPr>
        <p:spPr>
          <a:xfrm flipH="1">
            <a:off x="5066457" y="3135364"/>
            <a:ext cx="216485" cy="5169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B25063-FB49-4129-827D-46E610999165}"/>
              </a:ext>
            </a:extLst>
          </p:cNvPr>
          <p:cNvGrpSpPr/>
          <p:nvPr/>
        </p:nvGrpSpPr>
        <p:grpSpPr>
          <a:xfrm>
            <a:off x="3569747" y="4519180"/>
            <a:ext cx="820801" cy="748824"/>
            <a:chOff x="1974573" y="1668116"/>
            <a:chExt cx="1325217" cy="1205947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E221A6A-0336-4FD3-9EC2-4355B987F98A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EE50C7-887D-4BFF-B7FD-20D5EB8CEEC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CAACCC-9972-4D79-8164-5257118155A2}"/>
              </a:ext>
            </a:extLst>
          </p:cNvPr>
          <p:cNvCxnSpPr>
            <a:cxnSpLocks/>
            <a:stCxn id="107" idx="3"/>
            <a:endCxn id="112" idx="7"/>
          </p:cNvCxnSpPr>
          <p:nvPr/>
        </p:nvCxnSpPr>
        <p:spPr>
          <a:xfrm flipH="1">
            <a:off x="4238422" y="4181812"/>
            <a:ext cx="311484" cy="4470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74B214B-1700-4ECA-A000-2F4B74BE5218}"/>
              </a:ext>
            </a:extLst>
          </p:cNvPr>
          <p:cNvGrpSpPr/>
          <p:nvPr/>
        </p:nvGrpSpPr>
        <p:grpSpPr>
          <a:xfrm>
            <a:off x="5079251" y="4496458"/>
            <a:ext cx="820801" cy="748824"/>
            <a:chOff x="1974573" y="1668116"/>
            <a:chExt cx="1325217" cy="120594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7BECE98-FAE7-4480-ADE1-29C57A690E39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8D3982-8E89-46F9-A895-0EDC5EB583FE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8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8CD7C92-6087-46C0-849E-96FD69E73DC5}"/>
              </a:ext>
            </a:extLst>
          </p:cNvPr>
          <p:cNvCxnSpPr>
            <a:cxnSpLocks/>
            <a:stCxn id="107" idx="5"/>
            <a:endCxn id="116" idx="1"/>
          </p:cNvCxnSpPr>
          <p:nvPr/>
        </p:nvCxnSpPr>
        <p:spPr>
          <a:xfrm>
            <a:off x="5066457" y="4181812"/>
            <a:ext cx="164918" cy="42430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2F32F83-15B8-4190-90B6-4FE35B7D2592}"/>
              </a:ext>
            </a:extLst>
          </p:cNvPr>
          <p:cNvGrpSpPr/>
          <p:nvPr/>
        </p:nvGrpSpPr>
        <p:grpSpPr>
          <a:xfrm>
            <a:off x="2062295" y="3541832"/>
            <a:ext cx="820801" cy="748824"/>
            <a:chOff x="1974573" y="1668116"/>
            <a:chExt cx="1325217" cy="1205947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72DCA61-2E4E-4C71-86E8-793A1E2E6BBD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B0AEB1-82FC-4008-ABBF-0F55B2CCCC19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60D78BC-765E-4B19-84C5-802DE3FD0855}"/>
              </a:ext>
            </a:extLst>
          </p:cNvPr>
          <p:cNvCxnSpPr>
            <a:cxnSpLocks/>
            <a:stCxn id="102" idx="5"/>
            <a:endCxn id="123" idx="1"/>
          </p:cNvCxnSpPr>
          <p:nvPr/>
        </p:nvCxnSpPr>
        <p:spPr>
          <a:xfrm>
            <a:off x="1930104" y="3158086"/>
            <a:ext cx="284315" cy="49340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212A4EC-6426-4DA9-BDBB-CBA104F95E83}"/>
              </a:ext>
            </a:extLst>
          </p:cNvPr>
          <p:cNvGrpSpPr/>
          <p:nvPr/>
        </p:nvGrpSpPr>
        <p:grpSpPr>
          <a:xfrm>
            <a:off x="10006155" y="2456898"/>
            <a:ext cx="820801" cy="748824"/>
            <a:chOff x="1974573" y="1668116"/>
            <a:chExt cx="1325217" cy="1205947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5F86CB8-590E-40BC-8886-3F5C6CACE1C8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FD95F4-C55D-41AF-AA74-8A215BF8DE61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D27A344-F105-4281-A03A-BA8E168F8479}"/>
              </a:ext>
            </a:extLst>
          </p:cNvPr>
          <p:cNvGrpSpPr/>
          <p:nvPr/>
        </p:nvGrpSpPr>
        <p:grpSpPr>
          <a:xfrm>
            <a:off x="8165779" y="2344096"/>
            <a:ext cx="820801" cy="748824"/>
            <a:chOff x="1974573" y="1668116"/>
            <a:chExt cx="1325217" cy="1205947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EDA0201-3B1D-4367-99EA-1EB9DA768A04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1DB9270-F057-426B-9F05-40F343895045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DB811BC-A8B0-4772-A8E2-FB27B07E2684}"/>
              </a:ext>
            </a:extLst>
          </p:cNvPr>
          <p:cNvCxnSpPr>
            <a:cxnSpLocks/>
            <a:stCxn id="79" idx="5"/>
            <a:endCxn id="130" idx="1"/>
          </p:cNvCxnSpPr>
          <p:nvPr/>
        </p:nvCxnSpPr>
        <p:spPr>
          <a:xfrm>
            <a:off x="9615086" y="2085803"/>
            <a:ext cx="543193" cy="4807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E34DE85-690F-4AD8-B55D-EE14FDAF33CF}"/>
              </a:ext>
            </a:extLst>
          </p:cNvPr>
          <p:cNvGrpSpPr/>
          <p:nvPr/>
        </p:nvGrpSpPr>
        <p:grpSpPr>
          <a:xfrm>
            <a:off x="8946411" y="3293944"/>
            <a:ext cx="820801" cy="748824"/>
            <a:chOff x="1974573" y="1668116"/>
            <a:chExt cx="1325217" cy="1205947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F5F5F7F7-DDBB-446F-BD3E-1AD6FCCA2A62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9564E1F-2164-4AD1-903F-D04C953B689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14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731898F-CB1D-4D5E-8530-467E87DA5D87}"/>
              </a:ext>
            </a:extLst>
          </p:cNvPr>
          <p:cNvCxnSpPr>
            <a:cxnSpLocks/>
            <a:stCxn id="79" idx="3"/>
            <a:endCxn id="136" idx="7"/>
          </p:cNvCxnSpPr>
          <p:nvPr/>
        </p:nvCxnSpPr>
        <p:spPr>
          <a:xfrm flipH="1">
            <a:off x="8834454" y="2085803"/>
            <a:ext cx="264081" cy="3679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EC84E45-6616-488F-B4C6-4DE75AD2906A}"/>
              </a:ext>
            </a:extLst>
          </p:cNvPr>
          <p:cNvCxnSpPr>
            <a:cxnSpLocks/>
            <a:stCxn id="136" idx="5"/>
            <a:endCxn id="152" idx="1"/>
          </p:cNvCxnSpPr>
          <p:nvPr/>
        </p:nvCxnSpPr>
        <p:spPr>
          <a:xfrm>
            <a:off x="8834454" y="2983257"/>
            <a:ext cx="264081" cy="420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82CA036-6A0F-4A41-825E-865DFD191919}"/>
              </a:ext>
            </a:extLst>
          </p:cNvPr>
          <p:cNvGrpSpPr/>
          <p:nvPr/>
        </p:nvGrpSpPr>
        <p:grpSpPr>
          <a:xfrm>
            <a:off x="2107438" y="4180993"/>
            <a:ext cx="1092928" cy="1255000"/>
            <a:chOff x="4289597" y="1189035"/>
            <a:chExt cx="1286522" cy="1450647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3FED9D0A-8139-409A-8E10-B074CB8CBB2D}"/>
                </a:ext>
              </a:extLst>
            </p:cNvPr>
            <p:cNvCxnSpPr>
              <a:cxnSpLocks/>
              <a:stCxn id="123" idx="5"/>
              <a:endCxn id="158" idx="0"/>
            </p:cNvCxnSpPr>
            <p:nvPr/>
          </p:nvCxnSpPr>
          <p:spPr>
            <a:xfrm flipH="1">
              <a:off x="4932858" y="1189035"/>
              <a:ext cx="109603" cy="927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8595E1-57F4-46DC-B0D8-8B6DC11603C2}"/>
                </a:ext>
              </a:extLst>
            </p:cNvPr>
            <p:cNvSpPr txBox="1"/>
            <p:nvPr/>
          </p:nvSpPr>
          <p:spPr>
            <a:xfrm>
              <a:off x="4289597" y="2116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63A28BC1-5EA1-47CD-9DE5-4963C8DA6E5A}"/>
              </a:ext>
            </a:extLst>
          </p:cNvPr>
          <p:cNvGrpSpPr/>
          <p:nvPr/>
        </p:nvGrpSpPr>
        <p:grpSpPr>
          <a:xfrm>
            <a:off x="287749" y="3158086"/>
            <a:ext cx="1125801" cy="1076545"/>
            <a:chOff x="4713146" y="1225644"/>
            <a:chExt cx="1325219" cy="1244372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D5A594C-E062-464C-992E-DD75C1DF9240}"/>
                </a:ext>
              </a:extLst>
            </p:cNvPr>
            <p:cNvCxnSpPr>
              <a:cxnSpLocks/>
              <a:stCxn id="102" idx="3"/>
              <a:endCxn id="164" idx="0"/>
            </p:cNvCxnSpPr>
            <p:nvPr/>
          </p:nvCxnSpPr>
          <p:spPr>
            <a:xfrm flipH="1">
              <a:off x="5356407" y="1225644"/>
              <a:ext cx="681958" cy="721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B1311E2-04DE-48C4-AF56-21BFCFED3C53}"/>
                </a:ext>
              </a:extLst>
            </p:cNvPr>
            <p:cNvSpPr txBox="1"/>
            <p:nvPr/>
          </p:nvSpPr>
          <p:spPr>
            <a:xfrm>
              <a:off x="4713146" y="1946796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41F4E44-E361-4CEF-87F3-0D1A1ACDC301}"/>
              </a:ext>
            </a:extLst>
          </p:cNvPr>
          <p:cNvGrpSpPr/>
          <p:nvPr/>
        </p:nvGrpSpPr>
        <p:grpSpPr>
          <a:xfrm>
            <a:off x="2792163" y="5158341"/>
            <a:ext cx="1092928" cy="1290284"/>
            <a:chOff x="4399748" y="886641"/>
            <a:chExt cx="1286522" cy="1491431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11F5D74C-3729-4E88-AEFA-C883F73A6BA4}"/>
                </a:ext>
              </a:extLst>
            </p:cNvPr>
            <p:cNvCxnSpPr>
              <a:cxnSpLocks/>
              <a:stCxn id="112" idx="3"/>
              <a:endCxn id="167" idx="0"/>
            </p:cNvCxnSpPr>
            <p:nvPr/>
          </p:nvCxnSpPr>
          <p:spPr>
            <a:xfrm flipH="1">
              <a:off x="5043009" y="886641"/>
              <a:ext cx="470013" cy="9682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47DD41-45CB-4385-9CB7-7BED3A83F9FE}"/>
                </a:ext>
              </a:extLst>
            </p:cNvPr>
            <p:cNvSpPr txBox="1"/>
            <p:nvPr/>
          </p:nvSpPr>
          <p:spPr>
            <a:xfrm>
              <a:off x="4399748" y="185485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31ACBEB-E7AD-4774-A6BB-FEB3918AA934}"/>
              </a:ext>
            </a:extLst>
          </p:cNvPr>
          <p:cNvGrpSpPr/>
          <p:nvPr/>
        </p:nvGrpSpPr>
        <p:grpSpPr>
          <a:xfrm>
            <a:off x="3824599" y="5158341"/>
            <a:ext cx="1092928" cy="1328622"/>
            <a:chOff x="4107968" y="1159402"/>
            <a:chExt cx="1286522" cy="1535746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E485695-3626-4709-BC93-72299BF64AAC}"/>
                </a:ext>
              </a:extLst>
            </p:cNvPr>
            <p:cNvCxnSpPr>
              <a:cxnSpLocks/>
              <a:stCxn id="112" idx="5"/>
              <a:endCxn id="176" idx="0"/>
            </p:cNvCxnSpPr>
            <p:nvPr/>
          </p:nvCxnSpPr>
          <p:spPr>
            <a:xfrm>
              <a:off x="4613976" y="1159402"/>
              <a:ext cx="137253" cy="1012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4642AD9-DFC9-4D3A-B192-88A5E43EF522}"/>
                </a:ext>
              </a:extLst>
            </p:cNvPr>
            <p:cNvSpPr txBox="1"/>
            <p:nvPr/>
          </p:nvSpPr>
          <p:spPr>
            <a:xfrm>
              <a:off x="4107968" y="2171928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68C1008-BF3F-46BA-A720-92CFE135CDDE}"/>
              </a:ext>
            </a:extLst>
          </p:cNvPr>
          <p:cNvGrpSpPr/>
          <p:nvPr/>
        </p:nvGrpSpPr>
        <p:grpSpPr>
          <a:xfrm>
            <a:off x="4800941" y="5135619"/>
            <a:ext cx="1092928" cy="1358137"/>
            <a:chOff x="4122156" y="1036246"/>
            <a:chExt cx="1286522" cy="1569862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318C5C4C-4F61-45B8-8EA4-7B2EAAAAB575}"/>
                </a:ext>
              </a:extLst>
            </p:cNvPr>
            <p:cNvCxnSpPr>
              <a:cxnSpLocks/>
              <a:stCxn id="116" idx="3"/>
              <a:endCxn id="182" idx="0"/>
            </p:cNvCxnSpPr>
            <p:nvPr/>
          </p:nvCxnSpPr>
          <p:spPr>
            <a:xfrm>
              <a:off x="4628834" y="1036246"/>
              <a:ext cx="136583" cy="10466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39637AD-E46A-4E41-86EF-C124EA200D27}"/>
                </a:ext>
              </a:extLst>
            </p:cNvPr>
            <p:cNvSpPr txBox="1"/>
            <p:nvPr/>
          </p:nvSpPr>
          <p:spPr>
            <a:xfrm>
              <a:off x="4122156" y="2082888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DFEB0DC4-8D35-4B4C-BCEF-115EAA31FD72}"/>
              </a:ext>
            </a:extLst>
          </p:cNvPr>
          <p:cNvGrpSpPr/>
          <p:nvPr/>
        </p:nvGrpSpPr>
        <p:grpSpPr>
          <a:xfrm>
            <a:off x="5747926" y="5135619"/>
            <a:ext cx="1168358" cy="1286486"/>
            <a:chOff x="3435254" y="1261702"/>
            <a:chExt cx="1375313" cy="14870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BBC51FC-0C33-4D77-A232-48CC1D18F381}"/>
                </a:ext>
              </a:extLst>
            </p:cNvPr>
            <p:cNvCxnSpPr>
              <a:cxnSpLocks/>
              <a:stCxn id="116" idx="5"/>
              <a:endCxn id="185" idx="0"/>
            </p:cNvCxnSpPr>
            <p:nvPr/>
          </p:nvCxnSpPr>
          <p:spPr>
            <a:xfrm>
              <a:off x="3435254" y="1261702"/>
              <a:ext cx="732052" cy="963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92A10D2-0185-43DE-A469-5F675399AEB9}"/>
                </a:ext>
              </a:extLst>
            </p:cNvPr>
            <p:cNvSpPr txBox="1"/>
            <p:nvPr/>
          </p:nvSpPr>
          <p:spPr>
            <a:xfrm>
              <a:off x="3524045" y="2225524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8B37B2C0-DB02-40C3-941D-8AD283AFC023}"/>
              </a:ext>
            </a:extLst>
          </p:cNvPr>
          <p:cNvGrpSpPr/>
          <p:nvPr/>
        </p:nvGrpSpPr>
        <p:grpSpPr>
          <a:xfrm>
            <a:off x="7051718" y="4210984"/>
            <a:ext cx="1092927" cy="1185267"/>
            <a:chOff x="4546476" y="1300904"/>
            <a:chExt cx="1286522" cy="1370044"/>
          </a:xfrm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8C4F99E-2B50-46F7-A5FB-BBAE9FBC3D1D}"/>
                </a:ext>
              </a:extLst>
            </p:cNvPr>
            <p:cNvCxnSpPr>
              <a:cxnSpLocks/>
              <a:stCxn id="97" idx="5"/>
              <a:endCxn id="188" idx="0"/>
            </p:cNvCxnSpPr>
            <p:nvPr/>
          </p:nvCxnSpPr>
          <p:spPr>
            <a:xfrm>
              <a:off x="4681333" y="1300904"/>
              <a:ext cx="508404" cy="846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C6B18C0-26B0-40D3-8763-10326A27C24A}"/>
                </a:ext>
              </a:extLst>
            </p:cNvPr>
            <p:cNvSpPr txBox="1"/>
            <p:nvPr/>
          </p:nvSpPr>
          <p:spPr>
            <a:xfrm>
              <a:off x="4546476" y="2147728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76F722C4-550A-4B7A-A265-82962232CADD}"/>
              </a:ext>
            </a:extLst>
          </p:cNvPr>
          <p:cNvGrpSpPr/>
          <p:nvPr/>
        </p:nvGrpSpPr>
        <p:grpSpPr>
          <a:xfrm>
            <a:off x="5942097" y="4210984"/>
            <a:ext cx="1092927" cy="1151446"/>
            <a:chOff x="4289597" y="1308732"/>
            <a:chExt cx="1286522" cy="1330950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B138F3F-0CA9-4130-B7B1-26A39F20514C}"/>
                </a:ext>
              </a:extLst>
            </p:cNvPr>
            <p:cNvCxnSpPr>
              <a:cxnSpLocks/>
              <a:stCxn id="97" idx="3"/>
              <a:endCxn id="192" idx="0"/>
            </p:cNvCxnSpPr>
            <p:nvPr/>
          </p:nvCxnSpPr>
          <p:spPr>
            <a:xfrm flipH="1">
              <a:off x="4932859" y="1308732"/>
              <a:ext cx="189719" cy="80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FBF7BA9-60D7-4868-BC4F-BE40EC707301}"/>
                </a:ext>
              </a:extLst>
            </p:cNvPr>
            <p:cNvSpPr txBox="1"/>
            <p:nvPr/>
          </p:nvSpPr>
          <p:spPr>
            <a:xfrm>
              <a:off x="4289597" y="2116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797C39E8-925A-4C0C-B0CF-66597B5D86D6}"/>
              </a:ext>
            </a:extLst>
          </p:cNvPr>
          <p:cNvGrpSpPr/>
          <p:nvPr/>
        </p:nvGrpSpPr>
        <p:grpSpPr>
          <a:xfrm>
            <a:off x="7598181" y="2983257"/>
            <a:ext cx="1092927" cy="1077650"/>
            <a:chOff x="4589160" y="1394033"/>
            <a:chExt cx="1286522" cy="1245649"/>
          </a:xfrm>
        </p:grpSpPr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5B515E13-3025-4C38-9BC4-2561AAB27FC7}"/>
                </a:ext>
              </a:extLst>
            </p:cNvPr>
            <p:cNvCxnSpPr>
              <a:cxnSpLocks/>
              <a:stCxn id="136" idx="3"/>
              <a:endCxn id="195" idx="0"/>
            </p:cNvCxnSpPr>
            <p:nvPr/>
          </p:nvCxnSpPr>
          <p:spPr>
            <a:xfrm flipH="1">
              <a:off x="5232422" y="1394033"/>
              <a:ext cx="203948" cy="722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9FE5B74-CF57-4DA4-B8F6-070461F22E54}"/>
                </a:ext>
              </a:extLst>
            </p:cNvPr>
            <p:cNvSpPr txBox="1"/>
            <p:nvPr/>
          </p:nvSpPr>
          <p:spPr>
            <a:xfrm>
              <a:off x="4589160" y="2116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CAC9106-5C10-46C5-ACF2-21B9FD08D3A0}"/>
              </a:ext>
            </a:extLst>
          </p:cNvPr>
          <p:cNvGrpSpPr/>
          <p:nvPr/>
        </p:nvGrpSpPr>
        <p:grpSpPr>
          <a:xfrm>
            <a:off x="8263883" y="3933105"/>
            <a:ext cx="1092927" cy="1175340"/>
            <a:chOff x="4589160" y="1281114"/>
            <a:chExt cx="1286522" cy="1358568"/>
          </a:xfrm>
        </p:grpSpPr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6D2327D5-EA14-4F8B-AFDC-592FA77DEA8B}"/>
                </a:ext>
              </a:extLst>
            </p:cNvPr>
            <p:cNvCxnSpPr>
              <a:cxnSpLocks/>
              <a:stCxn id="152" idx="3"/>
              <a:endCxn id="198" idx="0"/>
            </p:cNvCxnSpPr>
            <p:nvPr/>
          </p:nvCxnSpPr>
          <p:spPr>
            <a:xfrm flipH="1">
              <a:off x="5232422" y="1281114"/>
              <a:ext cx="339236" cy="835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EB13A62-4EAE-4809-A83D-D3D989A96B95}"/>
                </a:ext>
              </a:extLst>
            </p:cNvPr>
            <p:cNvSpPr txBox="1"/>
            <p:nvPr/>
          </p:nvSpPr>
          <p:spPr>
            <a:xfrm>
              <a:off x="4589160" y="2116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E02A41B-3C95-4E15-BB6D-F26627EE00A1}"/>
              </a:ext>
            </a:extLst>
          </p:cNvPr>
          <p:cNvGrpSpPr/>
          <p:nvPr/>
        </p:nvGrpSpPr>
        <p:grpSpPr>
          <a:xfrm>
            <a:off x="9356810" y="3933105"/>
            <a:ext cx="1092927" cy="1202514"/>
            <a:chOff x="4288985" y="1435074"/>
            <a:chExt cx="1286522" cy="1389979"/>
          </a:xfrm>
        </p:grpSpPr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1B186DC-9F35-4D52-B4D3-08EA714ECB84}"/>
                </a:ext>
              </a:extLst>
            </p:cNvPr>
            <p:cNvCxnSpPr>
              <a:cxnSpLocks/>
              <a:stCxn id="152" idx="5"/>
              <a:endCxn id="201" idx="0"/>
            </p:cNvCxnSpPr>
            <p:nvPr/>
          </p:nvCxnSpPr>
          <p:spPr>
            <a:xfrm>
              <a:off x="4593011" y="1435074"/>
              <a:ext cx="339236" cy="866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B474966-A401-4289-9B3A-8C1441AFA437}"/>
                </a:ext>
              </a:extLst>
            </p:cNvPr>
            <p:cNvSpPr txBox="1"/>
            <p:nvPr/>
          </p:nvSpPr>
          <p:spPr>
            <a:xfrm>
              <a:off x="4288985" y="230183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B23E130-DC61-4036-8A05-0FF222C9E8CB}"/>
              </a:ext>
            </a:extLst>
          </p:cNvPr>
          <p:cNvGrpSpPr/>
          <p:nvPr/>
        </p:nvGrpSpPr>
        <p:grpSpPr>
          <a:xfrm>
            <a:off x="10532199" y="3096059"/>
            <a:ext cx="1092927" cy="1279414"/>
            <a:chOff x="4288985" y="1346186"/>
            <a:chExt cx="1286522" cy="1478867"/>
          </a:xfrm>
        </p:grpSpPr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E0EAFD0B-5D7B-433A-9E3B-9DAD8E9C0EC8}"/>
                </a:ext>
              </a:extLst>
            </p:cNvPr>
            <p:cNvCxnSpPr>
              <a:cxnSpLocks/>
              <a:stCxn id="130" idx="5"/>
              <a:endCxn id="204" idx="0"/>
            </p:cNvCxnSpPr>
            <p:nvPr/>
          </p:nvCxnSpPr>
          <p:spPr>
            <a:xfrm>
              <a:off x="4456881" y="1346186"/>
              <a:ext cx="475366" cy="955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08C07C3-D3B3-4BA2-A15F-5FAEF99D544B}"/>
                </a:ext>
              </a:extLst>
            </p:cNvPr>
            <p:cNvSpPr txBox="1"/>
            <p:nvPr/>
          </p:nvSpPr>
          <p:spPr>
            <a:xfrm>
              <a:off x="4288985" y="230183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2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E30EF4D-5095-4F3A-8EFC-9FFE2B356C28}"/>
              </a:ext>
            </a:extLst>
          </p:cNvPr>
          <p:cNvGrpSpPr/>
          <p:nvPr/>
        </p:nvGrpSpPr>
        <p:grpSpPr>
          <a:xfrm>
            <a:off x="1808455" y="288552"/>
            <a:ext cx="8137650" cy="6280895"/>
            <a:chOff x="1808455" y="0"/>
            <a:chExt cx="8137650" cy="628089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BCBEA6E-0047-4B4E-AA24-3A0E409195EC}"/>
                </a:ext>
              </a:extLst>
            </p:cNvPr>
            <p:cNvGrpSpPr/>
            <p:nvPr/>
          </p:nvGrpSpPr>
          <p:grpSpPr>
            <a:xfrm>
              <a:off x="5844941" y="0"/>
              <a:ext cx="820801" cy="748824"/>
              <a:chOff x="1974573" y="1668116"/>
              <a:chExt cx="1325217" cy="1205947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2DAE4ED-071A-4ADF-8FE3-5464999A4C2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AAB59-DF0E-4E47-8E07-1B842629FFA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CEA4B1F-2A26-4BBA-80DD-215AF5AFF3A2}"/>
                </a:ext>
              </a:extLst>
            </p:cNvPr>
            <p:cNvGrpSpPr/>
            <p:nvPr/>
          </p:nvGrpSpPr>
          <p:grpSpPr>
            <a:xfrm>
              <a:off x="4207443" y="748824"/>
              <a:ext cx="820801" cy="748824"/>
              <a:chOff x="1974573" y="1668116"/>
              <a:chExt cx="1325217" cy="120594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F4A53B9-64EE-4E6A-80D8-DDE3EAB52F9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E9D64B-2FA7-4836-B6FC-C7EF4EDE7A8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A2680F3-AA64-4393-906E-F2F3D2B682D4}"/>
                </a:ext>
              </a:extLst>
            </p:cNvPr>
            <p:cNvGrpSpPr/>
            <p:nvPr/>
          </p:nvGrpSpPr>
          <p:grpSpPr>
            <a:xfrm>
              <a:off x="7437297" y="748823"/>
              <a:ext cx="820801" cy="748824"/>
              <a:chOff x="1974573" y="1668116"/>
              <a:chExt cx="1325217" cy="120594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54C94B8-5E25-4D8D-A3D2-713B57A979B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3A6E70-BA1E-4B9F-9536-CFC545A17E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78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502FD90-99B5-42AF-AC01-B74F82F083BB}"/>
                </a:ext>
              </a:extLst>
            </p:cNvPr>
            <p:cNvGrpSpPr/>
            <p:nvPr/>
          </p:nvGrpSpPr>
          <p:grpSpPr>
            <a:xfrm>
              <a:off x="8442776" y="1880290"/>
              <a:ext cx="820801" cy="748824"/>
              <a:chOff x="1974573" y="1668116"/>
              <a:chExt cx="1325217" cy="1205947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EFC2BE6C-F14A-4C57-B3CC-A73F8A7B18B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E8378D7-9BA6-45DC-A919-A0A3A4DA27E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DD2366E-30E9-4D62-831D-0885123FC3E0}"/>
                </a:ext>
              </a:extLst>
            </p:cNvPr>
            <p:cNvGrpSpPr/>
            <p:nvPr/>
          </p:nvGrpSpPr>
          <p:grpSpPr>
            <a:xfrm>
              <a:off x="3000866" y="1973639"/>
              <a:ext cx="820801" cy="748824"/>
              <a:chOff x="1974573" y="1668116"/>
              <a:chExt cx="1325217" cy="120594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4C456FD-8361-46A9-AF2F-6430A13417F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5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FB7E5F-A6FC-4E7C-B49E-B4FEAD71782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17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1F57F18-F33C-4F6D-823C-483E0CA272BA}"/>
                </a:ext>
              </a:extLst>
            </p:cNvPr>
            <p:cNvGrpSpPr/>
            <p:nvPr/>
          </p:nvGrpSpPr>
          <p:grpSpPr>
            <a:xfrm>
              <a:off x="4937954" y="1968495"/>
              <a:ext cx="820801" cy="748824"/>
              <a:chOff x="1974573" y="1668116"/>
              <a:chExt cx="1325217" cy="120594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D4B4BB10-D1C8-456E-A001-8036A30515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90FBC9-3D68-400D-8B15-28DC6277C68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082AC5C-CEC7-470A-A4B4-66CCDCED50A0}"/>
                </a:ext>
              </a:extLst>
            </p:cNvPr>
            <p:cNvGrpSpPr/>
            <p:nvPr/>
          </p:nvGrpSpPr>
          <p:grpSpPr>
            <a:xfrm>
              <a:off x="3842186" y="3096355"/>
              <a:ext cx="820801" cy="748824"/>
              <a:chOff x="1974573" y="1668116"/>
              <a:chExt cx="1325217" cy="1205947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681C3E1-1953-4D7C-B7D8-41F308D4293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5D1ED3-F4F6-44C4-A24B-D305B47BB1D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C28824-8421-4CEA-8505-EC9BD0F72048}"/>
                </a:ext>
              </a:extLst>
            </p:cNvPr>
            <p:cNvCxnSpPr>
              <a:stCxn id="68" idx="3"/>
              <a:endCxn id="73" idx="7"/>
            </p:cNvCxnSpPr>
            <p:nvPr/>
          </p:nvCxnSpPr>
          <p:spPr>
            <a:xfrm flipH="1">
              <a:off x="4876118" y="639161"/>
              <a:ext cx="1120948" cy="21932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3EFABA5-ED29-450F-9250-5BAF6CECCE42}"/>
                </a:ext>
              </a:extLst>
            </p:cNvPr>
            <p:cNvCxnSpPr>
              <a:cxnSpLocks/>
              <a:stCxn id="68" idx="5"/>
              <a:endCxn id="76" idx="1"/>
            </p:cNvCxnSpPr>
            <p:nvPr/>
          </p:nvCxnSpPr>
          <p:spPr>
            <a:xfrm>
              <a:off x="6513616" y="639161"/>
              <a:ext cx="1075805" cy="21932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9DA5375-7CF9-40FC-A497-5ED976C62E28}"/>
                </a:ext>
              </a:extLst>
            </p:cNvPr>
            <p:cNvCxnSpPr>
              <a:cxnSpLocks/>
              <a:stCxn id="73" idx="3"/>
              <a:endCxn id="82" idx="7"/>
            </p:cNvCxnSpPr>
            <p:nvPr/>
          </p:nvCxnSpPr>
          <p:spPr>
            <a:xfrm flipH="1">
              <a:off x="3669541" y="1387985"/>
              <a:ext cx="690027" cy="69531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2242467-F3B6-452D-9ED2-FA17A6E09644}"/>
                </a:ext>
              </a:extLst>
            </p:cNvPr>
            <p:cNvCxnSpPr>
              <a:cxnSpLocks/>
              <a:stCxn id="85" idx="1"/>
              <a:endCxn id="73" idx="5"/>
            </p:cNvCxnSpPr>
            <p:nvPr/>
          </p:nvCxnSpPr>
          <p:spPr>
            <a:xfrm flipH="1" flipV="1">
              <a:off x="4876118" y="1387985"/>
              <a:ext cx="213960" cy="6901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792DF84-9D58-4A6F-AD22-97110AB0BAEB}"/>
                </a:ext>
              </a:extLst>
            </p:cNvPr>
            <p:cNvCxnSpPr>
              <a:cxnSpLocks/>
              <a:stCxn id="85" idx="3"/>
              <a:endCxn id="88" idx="7"/>
            </p:cNvCxnSpPr>
            <p:nvPr/>
          </p:nvCxnSpPr>
          <p:spPr>
            <a:xfrm flipH="1">
              <a:off x="4510861" y="2607656"/>
              <a:ext cx="579218" cy="5983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9C7CD45B-7857-46E9-9819-F23C2C5BEAF1}"/>
                </a:ext>
              </a:extLst>
            </p:cNvPr>
            <p:cNvGrpSpPr/>
            <p:nvPr/>
          </p:nvGrpSpPr>
          <p:grpSpPr>
            <a:xfrm>
              <a:off x="5606629" y="2607656"/>
              <a:ext cx="886744" cy="1219672"/>
              <a:chOff x="5606629" y="2607656"/>
              <a:chExt cx="886744" cy="1219672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2445988C-9507-401A-9641-7B777F5A65A8}"/>
                  </a:ext>
                </a:extLst>
              </p:cNvPr>
              <p:cNvGrpSpPr/>
              <p:nvPr/>
            </p:nvGrpSpPr>
            <p:grpSpPr>
              <a:xfrm>
                <a:off x="5672572" y="3078504"/>
                <a:ext cx="820801" cy="748824"/>
                <a:chOff x="1974573" y="1668116"/>
                <a:chExt cx="1325217" cy="1205947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219D1EF6-F192-4F5F-A0FB-AB35C3E9F118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CA7BC9A-D60B-4ED5-AA6D-56E5FE25EB1B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54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A2CE3FE-0695-4841-87B4-29C227DFEE09}"/>
                  </a:ext>
                </a:extLst>
              </p:cNvPr>
              <p:cNvCxnSpPr>
                <a:cxnSpLocks/>
                <a:stCxn id="85" idx="5"/>
                <a:endCxn id="91" idx="1"/>
              </p:cNvCxnSpPr>
              <p:nvPr/>
            </p:nvCxnSpPr>
            <p:spPr>
              <a:xfrm>
                <a:off x="5606629" y="2607656"/>
                <a:ext cx="218068" cy="58051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1B435FB-2449-48A1-8E63-58193D7834CE}"/>
                </a:ext>
              </a:extLst>
            </p:cNvPr>
            <p:cNvCxnSpPr>
              <a:cxnSpLocks/>
              <a:stCxn id="79" idx="1"/>
              <a:endCxn id="76" idx="5"/>
            </p:cNvCxnSpPr>
            <p:nvPr/>
          </p:nvCxnSpPr>
          <p:spPr>
            <a:xfrm flipH="1" flipV="1">
              <a:off x="8105972" y="1387984"/>
              <a:ext cx="488929" cy="60196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D0E75C4-43DC-40E5-B50B-E47AFC3E0BAB}"/>
                </a:ext>
              </a:extLst>
            </p:cNvPr>
            <p:cNvGrpSpPr/>
            <p:nvPr/>
          </p:nvGrpSpPr>
          <p:grpSpPr>
            <a:xfrm>
              <a:off x="4481780" y="5008065"/>
              <a:ext cx="1092928" cy="1185163"/>
              <a:chOff x="6567711" y="1777216"/>
              <a:chExt cx="1286522" cy="1369925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1BA656F2-F8A2-4C4A-9DA5-FAEEF95D0F2A}"/>
                  </a:ext>
                </a:extLst>
              </p:cNvPr>
              <p:cNvCxnSpPr>
                <a:cxnSpLocks/>
                <a:stCxn id="173" idx="3"/>
                <a:endCxn id="120" idx="0"/>
              </p:cNvCxnSpPr>
              <p:nvPr/>
            </p:nvCxnSpPr>
            <p:spPr>
              <a:xfrm flipH="1">
                <a:off x="7210972" y="1777216"/>
                <a:ext cx="456271" cy="8467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BB76812-E11E-426B-A310-0AC8B675E4E7}"/>
                  </a:ext>
                </a:extLst>
              </p:cNvPr>
              <p:cNvSpPr txBox="1"/>
              <p:nvPr/>
            </p:nvSpPr>
            <p:spPr>
              <a:xfrm>
                <a:off x="6567711" y="2623921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AE3232A-3081-45C9-AE4B-7ED3564C248E}"/>
                </a:ext>
              </a:extLst>
            </p:cNvPr>
            <p:cNvGrpSpPr/>
            <p:nvPr/>
          </p:nvGrpSpPr>
          <p:grpSpPr>
            <a:xfrm>
              <a:off x="7727750" y="2519451"/>
              <a:ext cx="1092928" cy="1089081"/>
              <a:chOff x="6814298" y="1694871"/>
              <a:chExt cx="1286522" cy="125886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C9293EFA-CE8B-437C-8F02-CAC491CE3B80}"/>
                  </a:ext>
                </a:extLst>
              </p:cNvPr>
              <p:cNvCxnSpPr>
                <a:cxnSpLocks/>
                <a:stCxn id="79" idx="3"/>
                <a:endCxn id="125" idx="0"/>
              </p:cNvCxnSpPr>
              <p:nvPr/>
            </p:nvCxnSpPr>
            <p:spPr>
              <a:xfrm flipH="1">
                <a:off x="7457559" y="1694871"/>
                <a:ext cx="377491" cy="735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ECFC81E-0ABA-472E-B347-F6922940B306}"/>
                  </a:ext>
                </a:extLst>
              </p:cNvPr>
              <p:cNvSpPr txBox="1"/>
              <p:nvPr/>
            </p:nvSpPr>
            <p:spPr>
              <a:xfrm>
                <a:off x="6814298" y="2430515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B44402A-9671-4125-8F0E-F12D969631B3}"/>
                </a:ext>
              </a:extLst>
            </p:cNvPr>
            <p:cNvGrpSpPr/>
            <p:nvPr/>
          </p:nvGrpSpPr>
          <p:grpSpPr>
            <a:xfrm>
              <a:off x="8853177" y="2519451"/>
              <a:ext cx="1092928" cy="1098236"/>
              <a:chOff x="6839890" y="2048701"/>
              <a:chExt cx="1286522" cy="1269446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7BE23F-5274-4E98-9C4B-C3F4A85B5D02}"/>
                  </a:ext>
                </a:extLst>
              </p:cNvPr>
              <p:cNvCxnSpPr>
                <a:cxnSpLocks/>
                <a:stCxn id="79" idx="5"/>
                <a:endCxn id="129" idx="0"/>
              </p:cNvCxnSpPr>
              <p:nvPr/>
            </p:nvCxnSpPr>
            <p:spPr>
              <a:xfrm>
                <a:off x="7143915" y="2048701"/>
                <a:ext cx="339236" cy="74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4B66C91-AEDB-43F4-98E2-7871ADBE6E30}"/>
                  </a:ext>
                </a:extLst>
              </p:cNvPr>
              <p:cNvSpPr txBox="1"/>
              <p:nvPr/>
            </p:nvSpPr>
            <p:spPr>
              <a:xfrm>
                <a:off x="6839890" y="2794927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412788-4CDF-46D2-A8E9-C3539CB99803}"/>
                </a:ext>
              </a:extLst>
            </p:cNvPr>
            <p:cNvGrpSpPr/>
            <p:nvPr/>
          </p:nvGrpSpPr>
          <p:grpSpPr>
            <a:xfrm>
              <a:off x="3051733" y="3735516"/>
              <a:ext cx="1092928" cy="1350793"/>
              <a:chOff x="6795327" y="1874652"/>
              <a:chExt cx="1286522" cy="1561375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CCE793F-D794-403F-89E3-E71990A8D3CC}"/>
                  </a:ext>
                </a:extLst>
              </p:cNvPr>
              <p:cNvCxnSpPr>
                <a:cxnSpLocks/>
                <a:stCxn id="88" idx="3"/>
                <a:endCxn id="135" idx="0"/>
              </p:cNvCxnSpPr>
              <p:nvPr/>
            </p:nvCxnSpPr>
            <p:spPr>
              <a:xfrm flipH="1">
                <a:off x="7438588" y="1874652"/>
                <a:ext cx="466279" cy="10381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C03926-17D2-4D40-9D7E-1D80EF89A8DE}"/>
                  </a:ext>
                </a:extLst>
              </p:cNvPr>
              <p:cNvSpPr txBox="1"/>
              <p:nvPr/>
            </p:nvSpPr>
            <p:spPr>
              <a:xfrm>
                <a:off x="6795327" y="2912807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BFC06AA0-0ACA-4400-A0CC-B1F22A8FEDCD}"/>
                </a:ext>
              </a:extLst>
            </p:cNvPr>
            <p:cNvGrpSpPr/>
            <p:nvPr/>
          </p:nvGrpSpPr>
          <p:grpSpPr>
            <a:xfrm>
              <a:off x="6855783" y="1519830"/>
              <a:ext cx="1092928" cy="1168688"/>
              <a:chOff x="6795327" y="1972371"/>
              <a:chExt cx="1286522" cy="1350881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2B82E7F-CC48-4644-812E-48CA27DF3CE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7438588" y="1972371"/>
                <a:ext cx="372730" cy="827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BF6F9DC-22F1-41EB-A2DB-513EF45385E8}"/>
                  </a:ext>
                </a:extLst>
              </p:cNvPr>
              <p:cNvSpPr txBox="1"/>
              <p:nvPr/>
            </p:nvSpPr>
            <p:spPr>
              <a:xfrm>
                <a:off x="6795327" y="2800032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5FA5BA8-404F-436E-A718-6BA528A395BE}"/>
                </a:ext>
              </a:extLst>
            </p:cNvPr>
            <p:cNvGrpSpPr/>
            <p:nvPr/>
          </p:nvGrpSpPr>
          <p:grpSpPr>
            <a:xfrm>
              <a:off x="6309319" y="3717666"/>
              <a:ext cx="1092928" cy="1110119"/>
              <a:chOff x="6856772" y="1707750"/>
              <a:chExt cx="1286522" cy="1283181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240BF4C-F14C-4FC6-8142-EB1BC1EF0E8E}"/>
                  </a:ext>
                </a:extLst>
              </p:cNvPr>
              <p:cNvCxnSpPr>
                <a:cxnSpLocks/>
                <a:stCxn id="91" idx="5"/>
                <a:endCxn id="143" idx="0"/>
              </p:cNvCxnSpPr>
              <p:nvPr/>
            </p:nvCxnSpPr>
            <p:spPr>
              <a:xfrm>
                <a:off x="6894356" y="1707750"/>
                <a:ext cx="605677" cy="759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D199704-02AB-44A8-B38F-AAE18A764EE8}"/>
                  </a:ext>
                </a:extLst>
              </p:cNvPr>
              <p:cNvSpPr txBox="1"/>
              <p:nvPr/>
            </p:nvSpPr>
            <p:spPr>
              <a:xfrm>
                <a:off x="6856772" y="2467710"/>
                <a:ext cx="1286522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AD08BEE-032F-437D-99A1-26A268AF531D}"/>
                </a:ext>
              </a:extLst>
            </p:cNvPr>
            <p:cNvGrpSpPr/>
            <p:nvPr/>
          </p:nvGrpSpPr>
          <p:grpSpPr>
            <a:xfrm>
              <a:off x="1808455" y="2612800"/>
              <a:ext cx="1344536" cy="1212957"/>
              <a:chOff x="6237291" y="1846059"/>
              <a:chExt cx="1582698" cy="1402051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1820212C-CA6B-44BF-AC2A-D720CA61548D}"/>
                  </a:ext>
                </a:extLst>
              </p:cNvPr>
              <p:cNvCxnSpPr>
                <a:cxnSpLocks/>
                <a:stCxn id="82" idx="3"/>
                <a:endCxn id="147" idx="0"/>
              </p:cNvCxnSpPr>
              <p:nvPr/>
            </p:nvCxnSpPr>
            <p:spPr>
              <a:xfrm flipH="1">
                <a:off x="6880552" y="1846059"/>
                <a:ext cx="939437" cy="878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C8036EF-A7C7-4435-9D9C-41FFD354EEA4}"/>
                  </a:ext>
                </a:extLst>
              </p:cNvPr>
              <p:cNvSpPr txBox="1"/>
              <p:nvPr/>
            </p:nvSpPr>
            <p:spPr>
              <a:xfrm>
                <a:off x="6237291" y="2724890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56C51445-17C2-4783-AA36-5EC448F0A5C5}"/>
                </a:ext>
              </a:extLst>
            </p:cNvPr>
            <p:cNvGrpSpPr/>
            <p:nvPr/>
          </p:nvGrpSpPr>
          <p:grpSpPr>
            <a:xfrm>
              <a:off x="2870252" y="2612800"/>
              <a:ext cx="1092928" cy="1283363"/>
              <a:chOff x="6476915" y="1898751"/>
              <a:chExt cx="1286522" cy="1483433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8A81CB4-7B21-45CA-AC34-62AA8B745FAE}"/>
                  </a:ext>
                </a:extLst>
              </p:cNvPr>
              <p:cNvCxnSpPr>
                <a:cxnSpLocks/>
                <a:stCxn id="82" idx="5"/>
                <a:endCxn id="151" idx="0"/>
              </p:cNvCxnSpPr>
              <p:nvPr/>
            </p:nvCxnSpPr>
            <p:spPr>
              <a:xfrm flipH="1">
                <a:off x="7120176" y="1898751"/>
                <a:ext cx="297611" cy="9602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7B0E842-8FED-4E86-80AB-36B78A25C713}"/>
                  </a:ext>
                </a:extLst>
              </p:cNvPr>
              <p:cNvSpPr txBox="1"/>
              <p:nvPr/>
            </p:nvSpPr>
            <p:spPr>
              <a:xfrm>
                <a:off x="6476915" y="2858964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DF9F9644-F444-4511-9761-056C20A0B608}"/>
                </a:ext>
              </a:extLst>
            </p:cNvPr>
            <p:cNvGrpSpPr/>
            <p:nvPr/>
          </p:nvGrpSpPr>
          <p:grpSpPr>
            <a:xfrm>
              <a:off x="4071380" y="3735516"/>
              <a:ext cx="1092928" cy="1350793"/>
              <a:chOff x="6691198" y="1786680"/>
              <a:chExt cx="1286522" cy="1561375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739E13B6-FA40-4583-B1BA-E9F36FA459DF}"/>
                  </a:ext>
                </a:extLst>
              </p:cNvPr>
              <p:cNvCxnSpPr>
                <a:cxnSpLocks/>
                <a:stCxn id="88" idx="5"/>
                <a:endCxn id="161" idx="0"/>
              </p:cNvCxnSpPr>
              <p:nvPr/>
            </p:nvCxnSpPr>
            <p:spPr>
              <a:xfrm>
                <a:off x="7208528" y="1786680"/>
                <a:ext cx="125931" cy="10381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8A5EBAB-8F5D-4C5A-82A4-B0B02961BCCB}"/>
                  </a:ext>
                </a:extLst>
              </p:cNvPr>
              <p:cNvSpPr txBox="1"/>
              <p:nvPr/>
            </p:nvSpPr>
            <p:spPr>
              <a:xfrm>
                <a:off x="6691198" y="2824835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CE193F41-CF71-4BAF-90E0-A9CD77843B2F}"/>
                </a:ext>
              </a:extLst>
            </p:cNvPr>
            <p:cNvGrpSpPr/>
            <p:nvPr/>
          </p:nvGrpSpPr>
          <p:grpSpPr>
            <a:xfrm>
              <a:off x="5262170" y="3717665"/>
              <a:ext cx="820801" cy="1400063"/>
              <a:chOff x="4581752" y="2554616"/>
              <a:chExt cx="820801" cy="1400063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89AA52B-12F0-4605-A9F4-FBC8F583B7CD}"/>
                  </a:ext>
                </a:extLst>
              </p:cNvPr>
              <p:cNvGrpSpPr/>
              <p:nvPr/>
            </p:nvGrpSpPr>
            <p:grpSpPr>
              <a:xfrm>
                <a:off x="4581752" y="3205855"/>
                <a:ext cx="820801" cy="748824"/>
                <a:chOff x="213399" y="1873209"/>
                <a:chExt cx="1325217" cy="1205947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0080A911-995E-458E-823D-A2346C61F62C}"/>
                    </a:ext>
                  </a:extLst>
                </p:cNvPr>
                <p:cNvSpPr/>
                <p:nvPr/>
              </p:nvSpPr>
              <p:spPr>
                <a:xfrm>
                  <a:off x="288806" y="1873209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150D1F2-74C2-4AE6-AFC7-73C72B4F84B5}"/>
                    </a:ext>
                  </a:extLst>
                </p:cNvPr>
                <p:cNvSpPr txBox="1"/>
                <p:nvPr/>
              </p:nvSpPr>
              <p:spPr>
                <a:xfrm>
                  <a:off x="213399" y="201732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9D3F81C-CE46-413A-A9B2-547B26052B0F}"/>
                  </a:ext>
                </a:extLst>
              </p:cNvPr>
              <p:cNvCxnSpPr>
                <a:cxnSpLocks/>
                <a:stCxn id="91" idx="3"/>
                <a:endCxn id="173" idx="1"/>
              </p:cNvCxnSpPr>
              <p:nvPr/>
            </p:nvCxnSpPr>
            <p:spPr>
              <a:xfrm flipH="1">
                <a:off x="4735438" y="2554616"/>
                <a:ext cx="408840" cy="7609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833AF25-59EC-41AD-9BC1-5FC03617A575}"/>
                </a:ext>
              </a:extLst>
            </p:cNvPr>
            <p:cNvGrpSpPr/>
            <p:nvPr/>
          </p:nvGrpSpPr>
          <p:grpSpPr>
            <a:xfrm>
              <a:off x="5754335" y="5008065"/>
              <a:ext cx="1092928" cy="1272830"/>
              <a:chOff x="6213509" y="1165673"/>
              <a:chExt cx="1286523" cy="1471257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8F7D3C25-9F11-4537-9D91-61664365B24A}"/>
                  </a:ext>
                </a:extLst>
              </p:cNvPr>
              <p:cNvCxnSpPr>
                <a:cxnSpLocks/>
                <a:stCxn id="173" idx="5"/>
                <a:endCxn id="180" idx="0"/>
              </p:cNvCxnSpPr>
              <p:nvPr/>
            </p:nvCxnSpPr>
            <p:spPr>
              <a:xfrm>
                <a:off x="6423124" y="1165673"/>
                <a:ext cx="433647" cy="9480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6535CDF-1249-4678-9EA4-ED4F3131EC3D}"/>
                  </a:ext>
                </a:extLst>
              </p:cNvPr>
              <p:cNvSpPr txBox="1"/>
              <p:nvPr/>
            </p:nvSpPr>
            <p:spPr>
              <a:xfrm>
                <a:off x="6213509" y="2113709"/>
                <a:ext cx="1286523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15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3FB0-8A37-48D0-8284-7C742036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589" y="2796966"/>
            <a:ext cx="2598821" cy="1264068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8-5</a:t>
            </a:r>
            <a:endParaRPr lang="ko-KR" altLang="en-US" sz="8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47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BFF0A969-1891-49BF-9C27-0CA71D36473D}"/>
              </a:ext>
            </a:extLst>
          </p:cNvPr>
          <p:cNvSpPr txBox="1"/>
          <p:nvPr/>
        </p:nvSpPr>
        <p:spPr>
          <a:xfrm>
            <a:off x="154978" y="136102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A046F4F-A7F2-4D8F-8E04-CBB4FA58E781}"/>
              </a:ext>
            </a:extLst>
          </p:cNvPr>
          <p:cNvGrpSpPr/>
          <p:nvPr/>
        </p:nvGrpSpPr>
        <p:grpSpPr>
          <a:xfrm>
            <a:off x="286791" y="990776"/>
            <a:ext cx="2251444" cy="1551346"/>
            <a:chOff x="4032390" y="1005975"/>
            <a:chExt cx="2269853" cy="155134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2D2127D-4CE6-45E2-9039-E14907384125}"/>
                </a:ext>
              </a:extLst>
            </p:cNvPr>
            <p:cNvGrpSpPr/>
            <p:nvPr/>
          </p:nvGrpSpPr>
          <p:grpSpPr>
            <a:xfrm>
              <a:off x="4745799" y="1005975"/>
              <a:ext cx="820801" cy="748824"/>
              <a:chOff x="1974573" y="1668116"/>
              <a:chExt cx="1325217" cy="1205947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093ECE62-2B75-4974-AC49-A0E734E2CEDE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1252332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9ECE0F9-C784-40D3-BF3E-4F4DC6E8EC4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0C85A8B-EB60-4D7C-91CC-224E8A9AF844}"/>
                </a:ext>
              </a:extLst>
            </p:cNvPr>
            <p:cNvGrpSpPr/>
            <p:nvPr/>
          </p:nvGrpSpPr>
          <p:grpSpPr>
            <a:xfrm>
              <a:off x="4032390" y="1645136"/>
              <a:ext cx="1092928" cy="862391"/>
              <a:chOff x="3217469" y="-3011684"/>
              <a:chExt cx="1286522" cy="996839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31D65F4-ADD0-4467-A0EE-DE5CC8D500C2}"/>
                  </a:ext>
                </a:extLst>
              </p:cNvPr>
              <p:cNvCxnSpPr>
                <a:cxnSpLocks/>
                <a:stCxn id="122" idx="3"/>
                <a:endCxn id="121" idx="0"/>
              </p:cNvCxnSpPr>
              <p:nvPr/>
            </p:nvCxnSpPr>
            <p:spPr>
              <a:xfrm flipH="1">
                <a:off x="3860730" y="-3011684"/>
                <a:ext cx="383369" cy="4736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C166417-9DC6-49A6-9E06-8E1353B02A2D}"/>
                  </a:ext>
                </a:extLst>
              </p:cNvPr>
              <p:cNvSpPr txBox="1"/>
              <p:nvPr/>
            </p:nvSpPr>
            <p:spPr>
              <a:xfrm>
                <a:off x="3217469" y="-2538065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F7A1E7D-C19E-40D5-838A-603876808EFE}"/>
                </a:ext>
              </a:extLst>
            </p:cNvPr>
            <p:cNvGrpSpPr/>
            <p:nvPr/>
          </p:nvGrpSpPr>
          <p:grpSpPr>
            <a:xfrm>
              <a:off x="5209320" y="1645136"/>
              <a:ext cx="1092923" cy="912185"/>
              <a:chOff x="3078449" y="265065"/>
              <a:chExt cx="1286523" cy="1054396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C15E512D-D18D-42B2-B319-6BE6D0F286D5}"/>
                  </a:ext>
                </a:extLst>
              </p:cNvPr>
              <p:cNvCxnSpPr>
                <a:cxnSpLocks/>
                <a:stCxn id="122" idx="5"/>
                <a:endCxn id="119" idx="0"/>
              </p:cNvCxnSpPr>
              <p:nvPr/>
            </p:nvCxnSpPr>
            <p:spPr>
              <a:xfrm>
                <a:off x="3365303" y="265065"/>
                <a:ext cx="356408" cy="5311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B94C513-94AE-4C1B-BCB6-D39709594E2E}"/>
                  </a:ext>
                </a:extLst>
              </p:cNvPr>
              <p:cNvSpPr txBox="1"/>
              <p:nvPr/>
            </p:nvSpPr>
            <p:spPr>
              <a:xfrm>
                <a:off x="3078449" y="796241"/>
                <a:ext cx="1286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9AD25D5-7480-40B7-8629-E0260E0A8FB3}"/>
              </a:ext>
            </a:extLst>
          </p:cNvPr>
          <p:cNvSpPr txBox="1"/>
          <p:nvPr/>
        </p:nvSpPr>
        <p:spPr>
          <a:xfrm>
            <a:off x="8372482" y="101051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22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A1734AC-26EE-4873-A3A6-A038C576B1AF}"/>
              </a:ext>
            </a:extLst>
          </p:cNvPr>
          <p:cNvSpPr txBox="1"/>
          <p:nvPr/>
        </p:nvSpPr>
        <p:spPr>
          <a:xfrm>
            <a:off x="4281311" y="113591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16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798D5C-74FE-4B83-A67C-D2F73C9AFC21}"/>
              </a:ext>
            </a:extLst>
          </p:cNvPr>
          <p:cNvGrpSpPr/>
          <p:nvPr/>
        </p:nvGrpSpPr>
        <p:grpSpPr>
          <a:xfrm>
            <a:off x="4813141" y="936122"/>
            <a:ext cx="1331787" cy="748824"/>
            <a:chOff x="2047458" y="1668116"/>
            <a:chExt cx="2167807" cy="120594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D1223F-0997-4A1D-B206-9986F0BCAA7D}"/>
                </a:ext>
              </a:extLst>
            </p:cNvPr>
            <p:cNvSpPr/>
            <p:nvPr/>
          </p:nvSpPr>
          <p:spPr>
            <a:xfrm>
              <a:off x="2047458" y="1668116"/>
              <a:ext cx="2167807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11D1BC-5BD1-4FA7-A9D9-256060CEC7AE}"/>
                </a:ext>
              </a:extLst>
            </p:cNvPr>
            <p:cNvSpPr txBox="1"/>
            <p:nvPr/>
          </p:nvSpPr>
          <p:spPr>
            <a:xfrm>
              <a:off x="2279996" y="1842997"/>
              <a:ext cx="1934435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5  16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CCD6388-ECA6-436E-900E-382C2106B415}"/>
              </a:ext>
            </a:extLst>
          </p:cNvPr>
          <p:cNvGrpSpPr/>
          <p:nvPr/>
        </p:nvGrpSpPr>
        <p:grpSpPr>
          <a:xfrm>
            <a:off x="3834413" y="1575283"/>
            <a:ext cx="1173764" cy="944697"/>
            <a:chOff x="2948872" y="-3011686"/>
            <a:chExt cx="1392974" cy="1091977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658F664-4DCD-466D-96BB-41A0FA933AD7}"/>
                </a:ext>
              </a:extLst>
            </p:cNvPr>
            <p:cNvCxnSpPr>
              <a:cxnSpLocks/>
              <a:stCxn id="6" idx="3"/>
              <a:endCxn id="98" idx="0"/>
            </p:cNvCxnSpPr>
            <p:nvPr/>
          </p:nvCxnSpPr>
          <p:spPr>
            <a:xfrm flipH="1">
              <a:off x="3592133" y="-3011686"/>
              <a:ext cx="749713" cy="568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52259A-97B3-4810-A76D-2FB031CE7D64}"/>
                </a:ext>
              </a:extLst>
            </p:cNvPr>
            <p:cNvSpPr txBox="1"/>
            <p:nvPr/>
          </p:nvSpPr>
          <p:spPr>
            <a:xfrm>
              <a:off x="2948872" y="-2442929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09A0242-9892-49D5-B4BC-6045560D8D1B}"/>
              </a:ext>
            </a:extLst>
          </p:cNvPr>
          <p:cNvGrpSpPr/>
          <p:nvPr/>
        </p:nvGrpSpPr>
        <p:grpSpPr>
          <a:xfrm>
            <a:off x="5949893" y="1575283"/>
            <a:ext cx="1203233" cy="932044"/>
            <a:chOff x="3935013" y="265065"/>
            <a:chExt cx="1427954" cy="1077351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56E5F94-B240-4A1A-852B-59F4361D75FC}"/>
                </a:ext>
              </a:extLst>
            </p:cNvPr>
            <p:cNvCxnSpPr>
              <a:cxnSpLocks/>
              <a:stCxn id="6" idx="5"/>
              <a:endCxn id="101" idx="0"/>
            </p:cNvCxnSpPr>
            <p:nvPr/>
          </p:nvCxnSpPr>
          <p:spPr>
            <a:xfrm>
              <a:off x="3935013" y="265065"/>
              <a:ext cx="784693" cy="5541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53C60D-C4EA-4207-94ED-A1B13C7DC1CC}"/>
                </a:ext>
              </a:extLst>
            </p:cNvPr>
            <p:cNvSpPr txBox="1"/>
            <p:nvPr/>
          </p:nvSpPr>
          <p:spPr>
            <a:xfrm>
              <a:off x="4076445" y="819196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6A118C3-85FB-413E-9DC0-81D1765FB8DD}"/>
              </a:ext>
            </a:extLst>
          </p:cNvPr>
          <p:cNvGrpSpPr/>
          <p:nvPr/>
        </p:nvGrpSpPr>
        <p:grpSpPr>
          <a:xfrm>
            <a:off x="4940654" y="1684946"/>
            <a:ext cx="1084058" cy="812987"/>
            <a:chOff x="3822004" y="274800"/>
            <a:chExt cx="1286522" cy="939733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FA445A2-919D-44DC-8280-CA07209A2C46}"/>
                </a:ext>
              </a:extLst>
            </p:cNvPr>
            <p:cNvCxnSpPr>
              <a:cxnSpLocks/>
              <a:stCxn id="6" idx="4"/>
              <a:endCxn id="146" idx="0"/>
            </p:cNvCxnSpPr>
            <p:nvPr/>
          </p:nvCxnSpPr>
          <p:spPr>
            <a:xfrm>
              <a:off x="4460936" y="274800"/>
              <a:ext cx="4329" cy="4165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1C20A1B-22D2-41DC-BC82-0DA7A49FA760}"/>
                </a:ext>
              </a:extLst>
            </p:cNvPr>
            <p:cNvSpPr txBox="1"/>
            <p:nvPr/>
          </p:nvSpPr>
          <p:spPr>
            <a:xfrm>
              <a:off x="3822004" y="69131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EFB6919F-6A76-406E-BE9A-19C197C820E3}"/>
              </a:ext>
            </a:extLst>
          </p:cNvPr>
          <p:cNvGrpSpPr/>
          <p:nvPr/>
        </p:nvGrpSpPr>
        <p:grpSpPr>
          <a:xfrm>
            <a:off x="7489658" y="990776"/>
            <a:ext cx="4214936" cy="1680611"/>
            <a:chOff x="7489658" y="990776"/>
            <a:chExt cx="4214936" cy="1680611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D57332F-50B0-4605-BE60-70CE8A4E4C73}"/>
                </a:ext>
              </a:extLst>
            </p:cNvPr>
            <p:cNvGrpSpPr/>
            <p:nvPr/>
          </p:nvGrpSpPr>
          <p:grpSpPr>
            <a:xfrm>
              <a:off x="8492812" y="990776"/>
              <a:ext cx="2076669" cy="748824"/>
              <a:chOff x="2047458" y="1668116"/>
              <a:chExt cx="3380281" cy="120594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21E1C727-F0C1-4969-A514-10EB7AD2D0E8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3338110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A4AD278-3D81-4F3D-9612-4100B0193617}"/>
                  </a:ext>
                </a:extLst>
              </p:cNvPr>
              <p:cNvSpPr txBox="1"/>
              <p:nvPr/>
            </p:nvSpPr>
            <p:spPr>
              <a:xfrm>
                <a:off x="2131130" y="1849778"/>
                <a:ext cx="3296609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5  16  22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FF0B04EA-1A8F-4270-A587-118E3712350D}"/>
                </a:ext>
              </a:extLst>
            </p:cNvPr>
            <p:cNvGrpSpPr/>
            <p:nvPr/>
          </p:nvGrpSpPr>
          <p:grpSpPr>
            <a:xfrm>
              <a:off x="7489658" y="1629937"/>
              <a:ext cx="1290781" cy="982972"/>
              <a:chOff x="2919884" y="-3011685"/>
              <a:chExt cx="1531846" cy="1136219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C48A7AE3-D69B-451D-A48D-1D9CF7D059CD}"/>
                  </a:ext>
                </a:extLst>
              </p:cNvPr>
              <p:cNvCxnSpPr>
                <a:cxnSpLocks/>
                <a:stCxn id="142" idx="3"/>
                <a:endCxn id="141" idx="0"/>
              </p:cNvCxnSpPr>
              <p:nvPr/>
            </p:nvCxnSpPr>
            <p:spPr>
              <a:xfrm flipH="1">
                <a:off x="3563145" y="-3011685"/>
                <a:ext cx="888585" cy="6129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6C4C963-A9CD-4B20-80BB-76C5BADD8E2F}"/>
                  </a:ext>
                </a:extLst>
              </p:cNvPr>
              <p:cNvSpPr txBox="1"/>
              <p:nvPr/>
            </p:nvSpPr>
            <p:spPr>
              <a:xfrm>
                <a:off x="2919884" y="-2398686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D27CE2D-F035-432E-94A7-D6656FFA7E14}"/>
                </a:ext>
              </a:extLst>
            </p:cNvPr>
            <p:cNvGrpSpPr/>
            <p:nvPr/>
          </p:nvGrpSpPr>
          <p:grpSpPr>
            <a:xfrm>
              <a:off x="9536479" y="1728051"/>
              <a:ext cx="1084058" cy="943336"/>
              <a:chOff x="3733206" y="210820"/>
              <a:chExt cx="1286522" cy="1090403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DD52FC3D-6DBB-4CAC-A972-06682667907B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>
                <a:off x="4221096" y="210820"/>
                <a:ext cx="155371" cy="5671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C21E11D-AF50-46E6-A603-19A3A6AE4AE9}"/>
                  </a:ext>
                </a:extLst>
              </p:cNvPr>
              <p:cNvSpPr txBox="1"/>
              <p:nvPr/>
            </p:nvSpPr>
            <p:spPr>
              <a:xfrm>
                <a:off x="3733206" y="77800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B8D8F699-107D-45F9-B130-092DE43CB92B}"/>
                </a:ext>
              </a:extLst>
            </p:cNvPr>
            <p:cNvGrpSpPr/>
            <p:nvPr/>
          </p:nvGrpSpPr>
          <p:grpSpPr>
            <a:xfrm>
              <a:off x="10249939" y="1626798"/>
              <a:ext cx="1454655" cy="1044589"/>
              <a:chOff x="3293394" y="93781"/>
              <a:chExt cx="1726334" cy="1207442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CEC0845-606E-460A-AA03-5CA9CDFC686E}"/>
                  </a:ext>
                </a:extLst>
              </p:cNvPr>
              <p:cNvCxnSpPr>
                <a:cxnSpLocks/>
                <a:endCxn id="155" idx="0"/>
              </p:cNvCxnSpPr>
              <p:nvPr/>
            </p:nvCxnSpPr>
            <p:spPr>
              <a:xfrm>
                <a:off x="3293394" y="93781"/>
                <a:ext cx="1083073" cy="6842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D09AE74-B5A0-4C6A-9163-6A316ABBF81B}"/>
                  </a:ext>
                </a:extLst>
              </p:cNvPr>
              <p:cNvSpPr txBox="1"/>
              <p:nvPr/>
            </p:nvSpPr>
            <p:spPr>
              <a:xfrm>
                <a:off x="3733206" y="77800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6BE622E6-3E66-4EFA-82B6-0C31E0DDF358}"/>
                </a:ext>
              </a:extLst>
            </p:cNvPr>
            <p:cNvGrpSpPr/>
            <p:nvPr/>
          </p:nvGrpSpPr>
          <p:grpSpPr>
            <a:xfrm>
              <a:off x="8557320" y="1719273"/>
              <a:ext cx="1084058" cy="952114"/>
              <a:chOff x="3494614" y="350333"/>
              <a:chExt cx="1286522" cy="1100550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C2C8C34-260B-48D7-B25F-B7DC91344454}"/>
                  </a:ext>
                </a:extLst>
              </p:cNvPr>
              <p:cNvCxnSpPr>
                <a:cxnSpLocks/>
                <a:endCxn id="158" idx="0"/>
              </p:cNvCxnSpPr>
              <p:nvPr/>
            </p:nvCxnSpPr>
            <p:spPr>
              <a:xfrm flipH="1">
                <a:off x="4137875" y="350333"/>
                <a:ext cx="19465" cy="577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866DC3E-7030-4BB2-8F7C-FB99509BEF32}"/>
                  </a:ext>
                </a:extLst>
              </p:cNvPr>
              <p:cNvSpPr txBox="1"/>
              <p:nvPr/>
            </p:nvSpPr>
            <p:spPr>
              <a:xfrm>
                <a:off x="3494614" y="92766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3558DAA-7FB9-47C6-9538-8C6F5F1252EF}"/>
              </a:ext>
            </a:extLst>
          </p:cNvPr>
          <p:cNvGrpSpPr/>
          <p:nvPr/>
        </p:nvGrpSpPr>
        <p:grpSpPr>
          <a:xfrm>
            <a:off x="1136876" y="4543314"/>
            <a:ext cx="2697537" cy="748824"/>
            <a:chOff x="2047458" y="1668116"/>
            <a:chExt cx="4390894" cy="1205947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4490A12C-EF0B-40EE-B6C2-B9A520176EBD}"/>
                </a:ext>
              </a:extLst>
            </p:cNvPr>
            <p:cNvSpPr/>
            <p:nvPr/>
          </p:nvSpPr>
          <p:spPr>
            <a:xfrm>
              <a:off x="2047458" y="1668116"/>
              <a:ext cx="439089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A5732A-00EE-4917-8254-86B594D4018A}"/>
                </a:ext>
              </a:extLst>
            </p:cNvPr>
            <p:cNvSpPr txBox="1"/>
            <p:nvPr/>
          </p:nvSpPr>
          <p:spPr>
            <a:xfrm>
              <a:off x="2131130" y="1849778"/>
              <a:ext cx="4130869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5  16  22  45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E62B565-010A-4456-A258-5656D30E13E3}"/>
              </a:ext>
            </a:extLst>
          </p:cNvPr>
          <p:cNvGrpSpPr/>
          <p:nvPr/>
        </p:nvGrpSpPr>
        <p:grpSpPr>
          <a:xfrm>
            <a:off x="52812" y="5082835"/>
            <a:ext cx="1150529" cy="1165528"/>
            <a:chOff x="2823862" y="-3126859"/>
            <a:chExt cx="1365400" cy="1347236"/>
          </a:xfrm>
        </p:grpSpPr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C2E614B4-71DC-4830-ADE8-FED63DBA26C9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3467123" y="-3126859"/>
              <a:ext cx="722139" cy="824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A257978-926C-4CD3-A3E4-BB70D6934C22}"/>
                </a:ext>
              </a:extLst>
            </p:cNvPr>
            <p:cNvSpPr txBox="1"/>
            <p:nvPr/>
          </p:nvSpPr>
          <p:spPr>
            <a:xfrm>
              <a:off x="2823862" y="-230284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D15D735-AA33-4EE6-8508-8C2F3EEB0B24}"/>
              </a:ext>
            </a:extLst>
          </p:cNvPr>
          <p:cNvGrpSpPr/>
          <p:nvPr/>
        </p:nvGrpSpPr>
        <p:grpSpPr>
          <a:xfrm>
            <a:off x="1996205" y="5292138"/>
            <a:ext cx="1084058" cy="1021889"/>
            <a:chOff x="3514440" y="224169"/>
            <a:chExt cx="1286522" cy="1181202"/>
          </a:xfrm>
        </p:grpSpPr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E4B94BC-0EAE-4704-9945-F583E6917AA9}"/>
                </a:ext>
              </a:extLst>
            </p:cNvPr>
            <p:cNvCxnSpPr>
              <a:cxnSpLocks/>
              <a:stCxn id="166" idx="4"/>
              <a:endCxn id="173" idx="0"/>
            </p:cNvCxnSpPr>
            <p:nvPr/>
          </p:nvCxnSpPr>
          <p:spPr>
            <a:xfrm>
              <a:off x="4095290" y="224169"/>
              <a:ext cx="62411" cy="6579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D6F35E3-0616-4E9D-84D1-2FBAA5495B1E}"/>
                </a:ext>
              </a:extLst>
            </p:cNvPr>
            <p:cNvSpPr txBox="1"/>
            <p:nvPr/>
          </p:nvSpPr>
          <p:spPr>
            <a:xfrm>
              <a:off x="3514440" y="882151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A895A11-7379-4E14-8C84-46DB41E1A254}"/>
              </a:ext>
            </a:extLst>
          </p:cNvPr>
          <p:cNvGrpSpPr/>
          <p:nvPr/>
        </p:nvGrpSpPr>
        <p:grpSpPr>
          <a:xfrm>
            <a:off x="3081162" y="5267802"/>
            <a:ext cx="1084058" cy="1055636"/>
            <a:chOff x="3515506" y="196039"/>
            <a:chExt cx="1286522" cy="1220211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80AA6A0-FAFC-4B37-A842-42BD16DD3715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3547420" y="196039"/>
              <a:ext cx="611347" cy="696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1172DA2-5E2F-446F-8977-D7D77DEB7D33}"/>
                </a:ext>
              </a:extLst>
            </p:cNvPr>
            <p:cNvSpPr txBox="1"/>
            <p:nvPr/>
          </p:nvSpPr>
          <p:spPr>
            <a:xfrm>
              <a:off x="3515506" y="893030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D81F59E-FD53-47B8-B46A-5D3CFC980D67}"/>
              </a:ext>
            </a:extLst>
          </p:cNvPr>
          <p:cNvGrpSpPr/>
          <p:nvPr/>
        </p:nvGrpSpPr>
        <p:grpSpPr>
          <a:xfrm>
            <a:off x="1038404" y="5226653"/>
            <a:ext cx="1084058" cy="1057657"/>
            <a:chOff x="3301195" y="298134"/>
            <a:chExt cx="1286522" cy="1222548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882FE727-CFAB-4807-85A3-52A99E64EDCB}"/>
                </a:ext>
              </a:extLst>
            </p:cNvPr>
            <p:cNvCxnSpPr>
              <a:cxnSpLocks/>
              <a:endCxn id="179" idx="0"/>
            </p:cNvCxnSpPr>
            <p:nvPr/>
          </p:nvCxnSpPr>
          <p:spPr>
            <a:xfrm flipH="1">
              <a:off x="3944456" y="298134"/>
              <a:ext cx="195745" cy="699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BA3B59-74F9-4A37-86CD-9E9D1F86A83A}"/>
                </a:ext>
              </a:extLst>
            </p:cNvPr>
            <p:cNvSpPr txBox="1"/>
            <p:nvPr/>
          </p:nvSpPr>
          <p:spPr>
            <a:xfrm>
              <a:off x="3301195" y="99746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C0EFC94-554F-4584-9FB6-03A535737D5E}"/>
              </a:ext>
            </a:extLst>
          </p:cNvPr>
          <p:cNvSpPr txBox="1"/>
          <p:nvPr/>
        </p:nvSpPr>
        <p:spPr>
          <a:xfrm>
            <a:off x="2954753" y="3045905"/>
            <a:ext cx="599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45(overflow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split)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651B577-6DE2-4CCD-AD93-82D4EEE7278C}"/>
              </a:ext>
            </a:extLst>
          </p:cNvPr>
          <p:cNvGrpSpPr/>
          <p:nvPr/>
        </p:nvGrpSpPr>
        <p:grpSpPr>
          <a:xfrm>
            <a:off x="3765390" y="5014127"/>
            <a:ext cx="1431705" cy="1309660"/>
            <a:chOff x="3102931" y="-97588"/>
            <a:chExt cx="1699097" cy="1513838"/>
          </a:xfrm>
        </p:grpSpPr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3C7B25E6-9CAE-45E0-BFFF-717E78FCE42F}"/>
                </a:ext>
              </a:extLst>
            </p:cNvPr>
            <p:cNvCxnSpPr>
              <a:cxnSpLocks/>
              <a:endCxn id="201" idx="0"/>
            </p:cNvCxnSpPr>
            <p:nvPr/>
          </p:nvCxnSpPr>
          <p:spPr>
            <a:xfrm>
              <a:off x="3102931" y="-97588"/>
              <a:ext cx="1055836" cy="9906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A5E6449-CA32-4782-9B34-ED6F4E784252}"/>
                </a:ext>
              </a:extLst>
            </p:cNvPr>
            <p:cNvSpPr txBox="1"/>
            <p:nvPr/>
          </p:nvSpPr>
          <p:spPr>
            <a:xfrm>
              <a:off x="3515506" y="893030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03" name="화살표: 오른쪽 202">
            <a:extLst>
              <a:ext uri="{FF2B5EF4-FFF2-40B4-BE49-F238E27FC236}">
                <a16:creationId xmlns:a16="http://schemas.microsoft.com/office/drawing/2014/main" id="{50F2F347-075D-4708-86C4-ECFB517480E9}"/>
              </a:ext>
            </a:extLst>
          </p:cNvPr>
          <p:cNvSpPr/>
          <p:nvPr/>
        </p:nvSpPr>
        <p:spPr>
          <a:xfrm>
            <a:off x="5197095" y="4813300"/>
            <a:ext cx="871972" cy="359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9869508-627F-442C-A8C1-3F9B8583DB70}"/>
              </a:ext>
            </a:extLst>
          </p:cNvPr>
          <p:cNvGrpSpPr/>
          <p:nvPr/>
        </p:nvGrpSpPr>
        <p:grpSpPr>
          <a:xfrm>
            <a:off x="5761045" y="4804818"/>
            <a:ext cx="3318713" cy="1583858"/>
            <a:chOff x="2679347" y="1029052"/>
            <a:chExt cx="3318713" cy="1583858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A38CCCD4-6616-4096-8D23-7E3FC00CED27}"/>
                </a:ext>
              </a:extLst>
            </p:cNvPr>
            <p:cNvGrpSpPr/>
            <p:nvPr/>
          </p:nvGrpSpPr>
          <p:grpSpPr>
            <a:xfrm>
              <a:off x="3658075" y="1029052"/>
              <a:ext cx="1331787" cy="748824"/>
              <a:chOff x="2047458" y="1668116"/>
              <a:chExt cx="2167807" cy="1205947"/>
            </a:xfrm>
          </p:grpSpPr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503EC495-DB9F-45E0-95F0-0E50DE40B61A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9B31DAE-1CF3-4A62-A751-2E43DE9B9028}"/>
                  </a:ext>
                </a:extLst>
              </p:cNvPr>
              <p:cNvSpPr txBox="1"/>
              <p:nvPr/>
            </p:nvSpPr>
            <p:spPr>
              <a:xfrm>
                <a:off x="2279996" y="1842997"/>
                <a:ext cx="1934435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5  16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594D714E-C4E2-49CB-AAC9-9083EA163CD8}"/>
                </a:ext>
              </a:extLst>
            </p:cNvPr>
            <p:cNvGrpSpPr/>
            <p:nvPr/>
          </p:nvGrpSpPr>
          <p:grpSpPr>
            <a:xfrm>
              <a:off x="2679347" y="1668213"/>
              <a:ext cx="1173764" cy="944697"/>
              <a:chOff x="2948872" y="-3011686"/>
              <a:chExt cx="1392974" cy="1091977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F1740602-9843-48B6-A1AE-BBE68BF630CB}"/>
                  </a:ext>
                </a:extLst>
              </p:cNvPr>
              <p:cNvCxnSpPr>
                <a:cxnSpLocks/>
                <a:stCxn id="232" idx="3"/>
                <a:endCxn id="231" idx="0"/>
              </p:cNvCxnSpPr>
              <p:nvPr/>
            </p:nvCxnSpPr>
            <p:spPr>
              <a:xfrm flipH="1">
                <a:off x="3592133" y="-3011686"/>
                <a:ext cx="749713" cy="568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EFEF20A-CF97-4E58-91EB-83FC1F5608AA}"/>
                  </a:ext>
                </a:extLst>
              </p:cNvPr>
              <p:cNvSpPr txBox="1"/>
              <p:nvPr/>
            </p:nvSpPr>
            <p:spPr>
              <a:xfrm>
                <a:off x="2948872" y="-244292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D99FD1A7-EBDF-49DD-81B7-20F668BB9F2F}"/>
                </a:ext>
              </a:extLst>
            </p:cNvPr>
            <p:cNvGrpSpPr/>
            <p:nvPr/>
          </p:nvGrpSpPr>
          <p:grpSpPr>
            <a:xfrm>
              <a:off x="4794827" y="1668213"/>
              <a:ext cx="1203233" cy="932044"/>
              <a:chOff x="3935013" y="265065"/>
              <a:chExt cx="1427954" cy="1077351"/>
            </a:xfrm>
          </p:grpSpPr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C82E18F5-49AA-4158-969E-64D8FF6F1710}"/>
                  </a:ext>
                </a:extLst>
              </p:cNvPr>
              <p:cNvCxnSpPr>
                <a:cxnSpLocks/>
                <a:stCxn id="232" idx="5"/>
                <a:endCxn id="229" idx="0"/>
              </p:cNvCxnSpPr>
              <p:nvPr/>
            </p:nvCxnSpPr>
            <p:spPr>
              <a:xfrm>
                <a:off x="3935013" y="265065"/>
                <a:ext cx="784693" cy="5541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762ED5BA-685D-4B02-BC8C-917B9EBCEEBD}"/>
                  </a:ext>
                </a:extLst>
              </p:cNvPr>
              <p:cNvSpPr txBox="1"/>
              <p:nvPr/>
            </p:nvSpPr>
            <p:spPr>
              <a:xfrm>
                <a:off x="4076445" y="819196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AED2C7F9-9FB3-4B1A-A320-8F38B9A67A60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2987"/>
              <a:chOff x="3822004" y="274800"/>
              <a:chExt cx="1286522" cy="939733"/>
            </a:xfrm>
          </p:grpSpPr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EF79E5BC-4CA6-456F-BF5D-5E0962AE6170}"/>
                  </a:ext>
                </a:extLst>
              </p:cNvPr>
              <p:cNvCxnSpPr>
                <a:cxnSpLocks/>
                <a:stCxn id="232" idx="4"/>
                <a:endCxn id="227" idx="0"/>
              </p:cNvCxnSpPr>
              <p:nvPr/>
            </p:nvCxnSpPr>
            <p:spPr>
              <a:xfrm>
                <a:off x="4460936" y="274800"/>
                <a:ext cx="4329" cy="416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61F63AD-122B-4A32-BA89-4C5E1BFFCBEE}"/>
                  </a:ext>
                </a:extLst>
              </p:cNvPr>
              <p:cNvSpPr txBox="1"/>
              <p:nvPr/>
            </p:nvSpPr>
            <p:spPr>
              <a:xfrm>
                <a:off x="3822004" y="69131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6C35D219-CEDA-4EED-941E-16711133507E}"/>
              </a:ext>
            </a:extLst>
          </p:cNvPr>
          <p:cNvGrpSpPr/>
          <p:nvPr/>
        </p:nvGrpSpPr>
        <p:grpSpPr>
          <a:xfrm>
            <a:off x="9345712" y="4837330"/>
            <a:ext cx="2251444" cy="1551346"/>
            <a:chOff x="4032390" y="1005975"/>
            <a:chExt cx="2269853" cy="1551346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77D06774-6D42-4683-9C4F-733E6897319E}"/>
                </a:ext>
              </a:extLst>
            </p:cNvPr>
            <p:cNvGrpSpPr/>
            <p:nvPr/>
          </p:nvGrpSpPr>
          <p:grpSpPr>
            <a:xfrm>
              <a:off x="4745799" y="1005975"/>
              <a:ext cx="820801" cy="748824"/>
              <a:chOff x="1974573" y="1668116"/>
              <a:chExt cx="1325217" cy="1205947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30B88020-9358-4483-A21C-CDCFD18F8291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1252332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CCF05DB-0821-4B7B-98ED-D5EED1BCECB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695A347-AB8C-44B7-BADF-80A2C33F0400}"/>
                </a:ext>
              </a:extLst>
            </p:cNvPr>
            <p:cNvGrpSpPr/>
            <p:nvPr/>
          </p:nvGrpSpPr>
          <p:grpSpPr>
            <a:xfrm>
              <a:off x="4032390" y="1645136"/>
              <a:ext cx="1092928" cy="862391"/>
              <a:chOff x="3217469" y="-3011684"/>
              <a:chExt cx="1286522" cy="996839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12A878F-51AB-476E-B80F-B019C844EFBA}"/>
                  </a:ext>
                </a:extLst>
              </p:cNvPr>
              <p:cNvCxnSpPr>
                <a:cxnSpLocks/>
                <a:stCxn id="242" idx="3"/>
                <a:endCxn id="241" idx="0"/>
              </p:cNvCxnSpPr>
              <p:nvPr/>
            </p:nvCxnSpPr>
            <p:spPr>
              <a:xfrm flipH="1">
                <a:off x="3860730" y="-3011684"/>
                <a:ext cx="383369" cy="4736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2C2FA53-C7CF-4A1C-82EC-1186601EF516}"/>
                  </a:ext>
                </a:extLst>
              </p:cNvPr>
              <p:cNvSpPr txBox="1"/>
              <p:nvPr/>
            </p:nvSpPr>
            <p:spPr>
              <a:xfrm>
                <a:off x="3217469" y="-2538065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2D7D0938-8C79-465B-A017-75B7C2A2E377}"/>
                </a:ext>
              </a:extLst>
            </p:cNvPr>
            <p:cNvGrpSpPr/>
            <p:nvPr/>
          </p:nvGrpSpPr>
          <p:grpSpPr>
            <a:xfrm>
              <a:off x="5209320" y="1645136"/>
              <a:ext cx="1092923" cy="912185"/>
              <a:chOff x="3078449" y="265065"/>
              <a:chExt cx="1286523" cy="1054396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F98EFB5C-44C1-431E-9A82-A6F1F72323D2}"/>
                  </a:ext>
                </a:extLst>
              </p:cNvPr>
              <p:cNvCxnSpPr>
                <a:cxnSpLocks/>
                <a:stCxn id="242" idx="5"/>
                <a:endCxn id="239" idx="0"/>
              </p:cNvCxnSpPr>
              <p:nvPr/>
            </p:nvCxnSpPr>
            <p:spPr>
              <a:xfrm>
                <a:off x="3365303" y="265065"/>
                <a:ext cx="356408" cy="5311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2DC0A35-7408-4AF2-B8C7-8E6B5DA49C37}"/>
                  </a:ext>
                </a:extLst>
              </p:cNvPr>
              <p:cNvSpPr txBox="1"/>
              <p:nvPr/>
            </p:nvSpPr>
            <p:spPr>
              <a:xfrm>
                <a:off x="3078449" y="796241"/>
                <a:ext cx="1286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6525FB7-E7AB-449A-B1C3-1389536B80E1}"/>
              </a:ext>
            </a:extLst>
          </p:cNvPr>
          <p:cNvCxnSpPr>
            <a:cxnSpLocks/>
            <a:stCxn id="247" idx="3"/>
            <a:endCxn id="232" idx="0"/>
          </p:cNvCxnSpPr>
          <p:nvPr/>
        </p:nvCxnSpPr>
        <p:spPr>
          <a:xfrm flipH="1">
            <a:off x="7405667" y="4463320"/>
            <a:ext cx="1271368" cy="341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51BEF4B-5141-41E7-97B0-470BBADE0141}"/>
              </a:ext>
            </a:extLst>
          </p:cNvPr>
          <p:cNvCxnSpPr>
            <a:cxnSpLocks/>
            <a:stCxn id="247" idx="5"/>
            <a:endCxn id="242" idx="0"/>
          </p:cNvCxnSpPr>
          <p:nvPr/>
        </p:nvCxnSpPr>
        <p:spPr>
          <a:xfrm>
            <a:off x="9193586" y="4463320"/>
            <a:ext cx="1289210" cy="374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EFFC72E2-FE2B-42BD-A5EB-ED839A61809A}"/>
              </a:ext>
            </a:extLst>
          </p:cNvPr>
          <p:cNvGrpSpPr/>
          <p:nvPr/>
        </p:nvGrpSpPr>
        <p:grpSpPr>
          <a:xfrm>
            <a:off x="8524911" y="3824159"/>
            <a:ext cx="820801" cy="748824"/>
            <a:chOff x="1974573" y="1668116"/>
            <a:chExt cx="1325217" cy="1205947"/>
          </a:xfrm>
        </p:grpSpPr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69F65ECD-3877-44C3-A0BA-2153AA836576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A765740-68E2-4797-A27B-D8A6AFAAE5DA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378AF7-536F-4D9E-AA60-4A28E77C6B02}"/>
              </a:ext>
            </a:extLst>
          </p:cNvPr>
          <p:cNvGrpSpPr/>
          <p:nvPr/>
        </p:nvGrpSpPr>
        <p:grpSpPr>
          <a:xfrm>
            <a:off x="2796944" y="1033946"/>
            <a:ext cx="6598112" cy="3535344"/>
            <a:chOff x="-1" y="-92489"/>
            <a:chExt cx="6598112" cy="353534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F0A969-1891-49BF-9C27-0CA71D36473D}"/>
                </a:ext>
              </a:extLst>
            </p:cNvPr>
            <p:cNvSpPr txBox="1"/>
            <p:nvPr/>
          </p:nvSpPr>
          <p:spPr>
            <a:xfrm>
              <a:off x="1920355" y="-92489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210EBA4-8D62-4400-A5AA-4C0AB39B4844}"/>
                </a:ext>
              </a:extLst>
            </p:cNvPr>
            <p:cNvGrpSpPr/>
            <p:nvPr/>
          </p:nvGrpSpPr>
          <p:grpSpPr>
            <a:xfrm>
              <a:off x="-1" y="742998"/>
              <a:ext cx="6598112" cy="2699857"/>
              <a:chOff x="-1" y="742998"/>
              <a:chExt cx="6598112" cy="2699857"/>
            </a:xfrm>
          </p:grpSpPr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A38CCCD4-6616-4096-8D23-7E3FC00CED27}"/>
                  </a:ext>
                </a:extLst>
              </p:cNvPr>
              <p:cNvGrpSpPr/>
              <p:nvPr/>
            </p:nvGrpSpPr>
            <p:grpSpPr>
              <a:xfrm>
                <a:off x="1106241" y="1688175"/>
                <a:ext cx="1765287" cy="748824"/>
                <a:chOff x="2255016" y="1610974"/>
                <a:chExt cx="2873433" cy="1205947"/>
              </a:xfrm>
            </p:grpSpPr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503EC495-DB9F-45E0-95F0-0E50DE40B61A}"/>
                    </a:ext>
                  </a:extLst>
                </p:cNvPr>
                <p:cNvSpPr/>
                <p:nvPr/>
              </p:nvSpPr>
              <p:spPr>
                <a:xfrm>
                  <a:off x="2255016" y="1610974"/>
                  <a:ext cx="2820801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9B31DAE-1CF3-4A62-A751-2E43DE9B9028}"/>
                    </a:ext>
                  </a:extLst>
                </p:cNvPr>
                <p:cNvSpPr txBox="1"/>
                <p:nvPr/>
              </p:nvSpPr>
              <p:spPr>
                <a:xfrm>
                  <a:off x="2381760" y="1774135"/>
                  <a:ext cx="2746689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2  5  16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594D714E-C4E2-49CB-AAC9-9083EA163CD8}"/>
                  </a:ext>
                </a:extLst>
              </p:cNvPr>
              <p:cNvGrpSpPr/>
              <p:nvPr/>
            </p:nvGrpSpPr>
            <p:grpSpPr>
              <a:xfrm>
                <a:off x="-1" y="2209800"/>
                <a:ext cx="1184106" cy="1097715"/>
                <a:chOff x="2948872" y="-3188560"/>
                <a:chExt cx="1405248" cy="1268851"/>
              </a:xfrm>
            </p:grpSpPr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F1740602-9843-48B6-A1AE-BBE68BF630CB}"/>
                    </a:ext>
                  </a:extLst>
                </p:cNvPr>
                <p:cNvCxnSpPr>
                  <a:cxnSpLocks/>
                  <a:endCxn id="231" idx="0"/>
                </p:cNvCxnSpPr>
                <p:nvPr/>
              </p:nvCxnSpPr>
              <p:spPr>
                <a:xfrm flipH="1">
                  <a:off x="3592133" y="-3188560"/>
                  <a:ext cx="761987" cy="74563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EEFEF20A-CF97-4E58-91EB-83FC1F5608AA}"/>
                    </a:ext>
                  </a:extLst>
                </p:cNvPr>
                <p:cNvSpPr txBox="1"/>
                <p:nvPr/>
              </p:nvSpPr>
              <p:spPr>
                <a:xfrm>
                  <a:off x="2948872" y="-2442929"/>
                  <a:ext cx="1286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D99FD1A7-EBDF-49DD-81B7-20F668BB9F2F}"/>
                  </a:ext>
                </a:extLst>
              </p:cNvPr>
              <p:cNvGrpSpPr/>
              <p:nvPr/>
            </p:nvGrpSpPr>
            <p:grpSpPr>
              <a:xfrm>
                <a:off x="2763866" y="2191812"/>
                <a:ext cx="1221432" cy="1189563"/>
                <a:chOff x="4319209" y="87875"/>
                <a:chExt cx="1449551" cy="1375018"/>
              </a:xfrm>
            </p:grpSpPr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C82E18F5-49AA-4158-969E-64D8FF6F1710}"/>
                    </a:ext>
                  </a:extLst>
                </p:cNvPr>
                <p:cNvCxnSpPr>
                  <a:cxnSpLocks/>
                  <a:endCxn id="229" idx="0"/>
                </p:cNvCxnSpPr>
                <p:nvPr/>
              </p:nvCxnSpPr>
              <p:spPr>
                <a:xfrm>
                  <a:off x="4319209" y="87875"/>
                  <a:ext cx="806291" cy="8517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762ED5BA-685D-4B02-BC8C-917B9EBCEEBD}"/>
                    </a:ext>
                  </a:extLst>
                </p:cNvPr>
                <p:cNvSpPr txBox="1"/>
                <p:nvPr/>
              </p:nvSpPr>
              <p:spPr>
                <a:xfrm>
                  <a:off x="4482238" y="939673"/>
                  <a:ext cx="1286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AED2C7F9-9FB3-4B1A-A320-8F38B9A67A60}"/>
                  </a:ext>
                </a:extLst>
              </p:cNvPr>
              <p:cNvGrpSpPr/>
              <p:nvPr/>
            </p:nvGrpSpPr>
            <p:grpSpPr>
              <a:xfrm>
                <a:off x="1938418" y="2420707"/>
                <a:ext cx="1084058" cy="1022148"/>
                <a:chOff x="4298395" y="164447"/>
                <a:chExt cx="1286522" cy="1181503"/>
              </a:xfrm>
            </p:grpSpPr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EF79E5BC-4CA6-456F-BF5D-5E0962AE6170}"/>
                    </a:ext>
                  </a:extLst>
                </p:cNvPr>
                <p:cNvCxnSpPr>
                  <a:cxnSpLocks/>
                  <a:endCxn id="227" idx="0"/>
                </p:cNvCxnSpPr>
                <p:nvPr/>
              </p:nvCxnSpPr>
              <p:spPr>
                <a:xfrm>
                  <a:off x="4703975" y="164447"/>
                  <a:ext cx="237681" cy="6582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B61F63AD-122B-4A32-BA89-4C5E1BFFCBEE}"/>
                    </a:ext>
                  </a:extLst>
                </p:cNvPr>
                <p:cNvSpPr txBox="1"/>
                <p:nvPr/>
              </p:nvSpPr>
              <p:spPr>
                <a:xfrm>
                  <a:off x="4298395" y="822730"/>
                  <a:ext cx="1286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6C35D219-CEDA-4EED-941E-16711133507E}"/>
                  </a:ext>
                </a:extLst>
              </p:cNvPr>
              <p:cNvGrpSpPr/>
              <p:nvPr/>
            </p:nvGrpSpPr>
            <p:grpSpPr>
              <a:xfrm>
                <a:off x="4346667" y="1832369"/>
                <a:ext cx="2251444" cy="1551346"/>
                <a:chOff x="4032390" y="1005975"/>
                <a:chExt cx="2269853" cy="1551346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77D06774-6D42-4683-9C4F-733E6897319E}"/>
                    </a:ext>
                  </a:extLst>
                </p:cNvPr>
                <p:cNvGrpSpPr/>
                <p:nvPr/>
              </p:nvGrpSpPr>
              <p:grpSpPr>
                <a:xfrm>
                  <a:off x="4745799" y="1005975"/>
                  <a:ext cx="820801" cy="748824"/>
                  <a:chOff x="1974573" y="1668116"/>
                  <a:chExt cx="1325217" cy="1205947"/>
                </a:xfrm>
              </p:grpSpPr>
              <p:sp>
                <p:nvSpPr>
                  <p:cNvPr id="242" name="타원 241">
                    <a:extLst>
                      <a:ext uri="{FF2B5EF4-FFF2-40B4-BE49-F238E27FC236}">
                        <a16:creationId xmlns:a16="http://schemas.microsoft.com/office/drawing/2014/main" id="{30B88020-9358-4483-A21C-CDCFD18F8291}"/>
                      </a:ext>
                    </a:extLst>
                  </p:cNvPr>
                  <p:cNvSpPr/>
                  <p:nvPr/>
                </p:nvSpPr>
                <p:spPr>
                  <a:xfrm>
                    <a:off x="2047458" y="1668116"/>
                    <a:ext cx="1252332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3CCF05DB-0821-4B7B-98ED-D5EED1BCECB9}"/>
                      </a:ext>
                    </a:extLst>
                  </p:cNvPr>
                  <p:cNvSpPr txBox="1"/>
                  <p:nvPr/>
                </p:nvSpPr>
                <p:spPr>
                  <a:xfrm>
                    <a:off x="1974573" y="1886371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45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grpSp>
              <p:nvGrpSpPr>
                <p:cNvPr id="236" name="그룹 235">
                  <a:extLst>
                    <a:ext uri="{FF2B5EF4-FFF2-40B4-BE49-F238E27FC236}">
                      <a16:creationId xmlns:a16="http://schemas.microsoft.com/office/drawing/2014/main" id="{1695A347-AB8C-44B7-BADF-80A2C33F0400}"/>
                    </a:ext>
                  </a:extLst>
                </p:cNvPr>
                <p:cNvGrpSpPr/>
                <p:nvPr/>
              </p:nvGrpSpPr>
              <p:grpSpPr>
                <a:xfrm>
                  <a:off x="4032390" y="1645136"/>
                  <a:ext cx="1092928" cy="862391"/>
                  <a:chOff x="3217469" y="-3011684"/>
                  <a:chExt cx="1286522" cy="996839"/>
                </a:xfrm>
              </p:grpSpPr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F12A878F-51AB-476E-B80F-B019C844EFBA}"/>
                      </a:ext>
                    </a:extLst>
                  </p:cNvPr>
                  <p:cNvCxnSpPr>
                    <a:cxnSpLocks/>
                    <a:stCxn id="242" idx="3"/>
                    <a:endCxn id="241" idx="0"/>
                  </p:cNvCxnSpPr>
                  <p:nvPr/>
                </p:nvCxnSpPr>
                <p:spPr>
                  <a:xfrm flipH="1">
                    <a:off x="3860730" y="-3011684"/>
                    <a:ext cx="383369" cy="47361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92C2FA53-C7CF-4A1C-82EC-1186601EF516}"/>
                      </a:ext>
                    </a:extLst>
                  </p:cNvPr>
                  <p:cNvSpPr txBox="1"/>
                  <p:nvPr/>
                </p:nvSpPr>
                <p:spPr>
                  <a:xfrm>
                    <a:off x="3217469" y="-2538065"/>
                    <a:ext cx="12865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None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2D7D0938-8C79-465B-A017-75B7C2A2E377}"/>
                    </a:ext>
                  </a:extLst>
                </p:cNvPr>
                <p:cNvGrpSpPr/>
                <p:nvPr/>
              </p:nvGrpSpPr>
              <p:grpSpPr>
                <a:xfrm>
                  <a:off x="5209320" y="1645136"/>
                  <a:ext cx="1092923" cy="912185"/>
                  <a:chOff x="3078449" y="265065"/>
                  <a:chExt cx="1286523" cy="1054396"/>
                </a:xfrm>
              </p:grpSpPr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F98EFB5C-44C1-431E-9A82-A6F1F72323D2}"/>
                      </a:ext>
                    </a:extLst>
                  </p:cNvPr>
                  <p:cNvCxnSpPr>
                    <a:cxnSpLocks/>
                    <a:stCxn id="242" idx="5"/>
                    <a:endCxn id="239" idx="0"/>
                  </p:cNvCxnSpPr>
                  <p:nvPr/>
                </p:nvCxnSpPr>
                <p:spPr>
                  <a:xfrm>
                    <a:off x="3365303" y="265065"/>
                    <a:ext cx="356408" cy="5311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52DC0A35-7408-4AF2-B8C7-8E6B5DA49C37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49" y="796241"/>
                    <a:ext cx="128652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None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6525FB7-E7AB-449A-B1C3-1389536B80E1}"/>
                  </a:ext>
                </a:extLst>
              </p:cNvPr>
              <p:cNvCxnSpPr>
                <a:cxnSpLocks/>
                <a:stCxn id="247" idx="3"/>
                <a:endCxn id="232" idx="0"/>
              </p:cNvCxnSpPr>
              <p:nvPr/>
            </p:nvCxnSpPr>
            <p:spPr>
              <a:xfrm flipH="1">
                <a:off x="1972718" y="1382159"/>
                <a:ext cx="943272" cy="306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651BEF4B-5141-41E7-97B0-470BBADE0141}"/>
                  </a:ext>
                </a:extLst>
              </p:cNvPr>
              <p:cNvCxnSpPr>
                <a:cxnSpLocks/>
                <a:stCxn id="247" idx="5"/>
                <a:endCxn id="242" idx="0"/>
              </p:cNvCxnSpPr>
              <p:nvPr/>
            </p:nvCxnSpPr>
            <p:spPr>
              <a:xfrm>
                <a:off x="3432541" y="1382159"/>
                <a:ext cx="2051210" cy="450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EFFC72E2-FE2B-42BD-A5EB-ED839A61809A}"/>
                  </a:ext>
                </a:extLst>
              </p:cNvPr>
              <p:cNvGrpSpPr/>
              <p:nvPr/>
            </p:nvGrpSpPr>
            <p:grpSpPr>
              <a:xfrm>
                <a:off x="2763866" y="742998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69F65ECD-3877-44C3-A0BA-2153AA836576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9A765740-68E2-4797-A27B-D8A6AFAAE5DA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1BB585CE-25A9-47A8-9413-C547801D25C3}"/>
                  </a:ext>
                </a:extLst>
              </p:cNvPr>
              <p:cNvGrpSpPr/>
              <p:nvPr/>
            </p:nvGrpSpPr>
            <p:grpSpPr>
              <a:xfrm>
                <a:off x="954402" y="2414023"/>
                <a:ext cx="1084058" cy="994046"/>
                <a:chOff x="3827336" y="-44565"/>
                <a:chExt cx="1286522" cy="1149019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7CA425D8-4581-4DC1-9422-D0B98F267682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 flipH="1">
                  <a:off x="4470597" y="-44565"/>
                  <a:ext cx="71425" cy="6257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1B6162-E49A-4012-B5EE-2DD0701C794D}"/>
                    </a:ext>
                  </a:extLst>
                </p:cNvPr>
                <p:cNvSpPr txBox="1"/>
                <p:nvPr/>
              </p:nvSpPr>
              <p:spPr>
                <a:xfrm>
                  <a:off x="3827336" y="581234"/>
                  <a:ext cx="1286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33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10 (overflow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split)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D6B23F5-B395-41CC-AE76-F69AD8C7594E}"/>
              </a:ext>
            </a:extLst>
          </p:cNvPr>
          <p:cNvGrpSpPr/>
          <p:nvPr/>
        </p:nvGrpSpPr>
        <p:grpSpPr>
          <a:xfrm>
            <a:off x="338658" y="2044701"/>
            <a:ext cx="5757342" cy="1953565"/>
            <a:chOff x="-61296" y="1730737"/>
            <a:chExt cx="7029161" cy="28259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7B166C-2173-4BD9-BAE8-AAD9584D2F28}"/>
                </a:ext>
              </a:extLst>
            </p:cNvPr>
            <p:cNvGrpSpPr/>
            <p:nvPr/>
          </p:nvGrpSpPr>
          <p:grpSpPr>
            <a:xfrm>
              <a:off x="1378510" y="2675914"/>
              <a:ext cx="2435702" cy="748824"/>
              <a:chOff x="1336627" y="1610974"/>
              <a:chExt cx="3964695" cy="120594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C032B4-17A2-4FDA-96A1-6C4663F1CA63}"/>
                  </a:ext>
                </a:extLst>
              </p:cNvPr>
              <p:cNvSpPr/>
              <p:nvPr/>
            </p:nvSpPr>
            <p:spPr>
              <a:xfrm>
                <a:off x="1336627" y="1610974"/>
                <a:ext cx="3907496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DC1A1D-C6D7-44BC-B7FF-16A95E9632E9}"/>
                  </a:ext>
                </a:extLst>
              </p:cNvPr>
              <p:cNvSpPr txBox="1"/>
              <p:nvPr/>
            </p:nvSpPr>
            <p:spPr>
              <a:xfrm>
                <a:off x="1393825" y="1772942"/>
                <a:ext cx="3907497" cy="82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2  5  10  16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4F7E125-504E-477F-B442-C4036015DA01}"/>
                </a:ext>
              </a:extLst>
            </p:cNvPr>
            <p:cNvGrpSpPr/>
            <p:nvPr/>
          </p:nvGrpSpPr>
          <p:grpSpPr>
            <a:xfrm>
              <a:off x="897571" y="3389155"/>
              <a:ext cx="1084064" cy="1059981"/>
              <a:chOff x="3021373" y="-2967070"/>
              <a:chExt cx="1286522" cy="1225234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6169FCA-6287-4517-BC92-15941F407F98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H="1">
                <a:off x="3664635" y="-2967070"/>
                <a:ext cx="558783" cy="556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A8A6A-E155-4E6F-8E20-E60F4336E84C}"/>
                  </a:ext>
                </a:extLst>
              </p:cNvPr>
              <p:cNvSpPr txBox="1"/>
              <p:nvPr/>
            </p:nvSpPr>
            <p:spPr>
              <a:xfrm>
                <a:off x="3021373" y="-2410865"/>
                <a:ext cx="1286522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3B2317C-471E-4869-88B8-CB4E55BAF99F}"/>
                </a:ext>
              </a:extLst>
            </p:cNvPr>
            <p:cNvGrpSpPr/>
            <p:nvPr/>
          </p:nvGrpSpPr>
          <p:grpSpPr>
            <a:xfrm>
              <a:off x="3737717" y="3167639"/>
              <a:ext cx="1084059" cy="1327617"/>
              <a:chOff x="4482238" y="74106"/>
              <a:chExt cx="1286522" cy="153459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1F50C11-B5C5-449E-84FB-32DA474654B9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4482238" y="74106"/>
                <a:ext cx="643262" cy="865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1D1EFE-8844-4E55-BF47-FD063AED2A71}"/>
                  </a:ext>
                </a:extLst>
              </p:cNvPr>
              <p:cNvSpPr txBox="1"/>
              <p:nvPr/>
            </p:nvSpPr>
            <p:spPr>
              <a:xfrm>
                <a:off x="4482238" y="939673"/>
                <a:ext cx="1286522" cy="66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013CDFE-9924-4407-B500-CE6F3120B9E4}"/>
                </a:ext>
              </a:extLst>
            </p:cNvPr>
            <p:cNvGrpSpPr/>
            <p:nvPr/>
          </p:nvGrpSpPr>
          <p:grpSpPr>
            <a:xfrm>
              <a:off x="2774895" y="3408446"/>
              <a:ext cx="1084057" cy="1148290"/>
              <a:chOff x="4298397" y="164447"/>
              <a:chExt cx="1286522" cy="1327311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FB4416BC-8CDC-4D4F-8EC2-51FE50B7566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4703975" y="164447"/>
                <a:ext cx="237683" cy="658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DDC5F-B15C-4D37-9547-3BF5872C37F8}"/>
                  </a:ext>
                </a:extLst>
              </p:cNvPr>
              <p:cNvSpPr txBox="1"/>
              <p:nvPr/>
            </p:nvSpPr>
            <p:spPr>
              <a:xfrm>
                <a:off x="4298397" y="822730"/>
                <a:ext cx="1286522" cy="66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BF630AE-894B-45B6-ABCD-0DD6989EB7FC}"/>
                </a:ext>
              </a:extLst>
            </p:cNvPr>
            <p:cNvGrpSpPr/>
            <p:nvPr/>
          </p:nvGrpSpPr>
          <p:grpSpPr>
            <a:xfrm>
              <a:off x="4716421" y="2820108"/>
              <a:ext cx="2251444" cy="1677488"/>
              <a:chOff x="4032390" y="1005975"/>
              <a:chExt cx="2269853" cy="167748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4F088E5-6BF2-4B92-B309-52A37861292C}"/>
                  </a:ext>
                </a:extLst>
              </p:cNvPr>
              <p:cNvGrpSpPr/>
              <p:nvPr/>
            </p:nvGrpSpPr>
            <p:grpSpPr>
              <a:xfrm>
                <a:off x="4745799" y="1005975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D410F5DE-53C6-48DD-9DF5-C40767F30506}"/>
                    </a:ext>
                  </a:extLst>
                </p:cNvPr>
                <p:cNvSpPr/>
                <p:nvPr/>
              </p:nvSpPr>
              <p:spPr>
                <a:xfrm>
                  <a:off x="2047458" y="1668116"/>
                  <a:ext cx="1252332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2DDB312-E143-44FB-9C30-8E912BE6CDAB}"/>
                    </a:ext>
                  </a:extLst>
                </p:cNvPr>
                <p:cNvSpPr txBox="1"/>
                <p:nvPr/>
              </p:nvSpPr>
              <p:spPr>
                <a:xfrm>
                  <a:off x="1974573" y="1886370"/>
                  <a:ext cx="1325217" cy="93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45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FF10FD-709A-4738-A7A9-2539604595E1}"/>
                  </a:ext>
                </a:extLst>
              </p:cNvPr>
              <p:cNvGrpSpPr/>
              <p:nvPr/>
            </p:nvGrpSpPr>
            <p:grpSpPr>
              <a:xfrm>
                <a:off x="4032390" y="1645135"/>
                <a:ext cx="1092928" cy="988535"/>
                <a:chOff x="3217469" y="-3011686"/>
                <a:chExt cx="1286522" cy="1142649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9254AFD-D0A8-4B04-ABB3-E37A13AE612A}"/>
                    </a:ext>
                  </a:extLst>
                </p:cNvPr>
                <p:cNvCxnSpPr>
                  <a:cxnSpLocks/>
                  <a:stCxn id="26" idx="3"/>
                  <a:endCxn id="25" idx="0"/>
                </p:cNvCxnSpPr>
                <p:nvPr/>
              </p:nvCxnSpPr>
              <p:spPr>
                <a:xfrm flipH="1">
                  <a:off x="3860731" y="-3011686"/>
                  <a:ext cx="383369" cy="4736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546D65B-8114-42E3-84ED-30D29BC7DD71}"/>
                    </a:ext>
                  </a:extLst>
                </p:cNvPr>
                <p:cNvSpPr txBox="1"/>
                <p:nvPr/>
              </p:nvSpPr>
              <p:spPr>
                <a:xfrm>
                  <a:off x="3217469" y="-2538065"/>
                  <a:ext cx="1286522" cy="669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BFB16E2-C84E-4496-90B9-8BE0DD5450A9}"/>
                  </a:ext>
                </a:extLst>
              </p:cNvPr>
              <p:cNvGrpSpPr/>
              <p:nvPr/>
            </p:nvGrpSpPr>
            <p:grpSpPr>
              <a:xfrm>
                <a:off x="5209320" y="1645136"/>
                <a:ext cx="1092923" cy="1038327"/>
                <a:chOff x="3078449" y="265065"/>
                <a:chExt cx="1286523" cy="1200204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994F531A-8D22-4B96-8800-8054E0A83315}"/>
                    </a:ext>
                  </a:extLst>
                </p:cNvPr>
                <p:cNvCxnSpPr>
                  <a:cxnSpLocks/>
                  <a:stCxn id="26" idx="5"/>
                  <a:endCxn id="23" idx="0"/>
                </p:cNvCxnSpPr>
                <p:nvPr/>
              </p:nvCxnSpPr>
              <p:spPr>
                <a:xfrm>
                  <a:off x="3365303" y="265065"/>
                  <a:ext cx="356408" cy="5311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59DB9D4-2792-42AF-8222-484FC4ED07FD}"/>
                    </a:ext>
                  </a:extLst>
                </p:cNvPr>
                <p:cNvSpPr txBox="1"/>
                <p:nvPr/>
              </p:nvSpPr>
              <p:spPr>
                <a:xfrm>
                  <a:off x="3078449" y="796241"/>
                  <a:ext cx="1286523" cy="669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823FF9-2744-4CFC-9722-8498D77721D9}"/>
                </a:ext>
              </a:extLst>
            </p:cNvPr>
            <p:cNvCxnSpPr>
              <a:cxnSpLocks/>
              <a:stCxn id="17" idx="3"/>
              <a:endCxn id="34" idx="0"/>
            </p:cNvCxnSpPr>
            <p:nvPr/>
          </p:nvCxnSpPr>
          <p:spPr>
            <a:xfrm flipH="1">
              <a:off x="2578791" y="2369898"/>
              <a:ext cx="706953" cy="306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3BEFA03-3833-42AD-A984-C1FDB6F21BFC}"/>
                </a:ext>
              </a:extLst>
            </p:cNvPr>
            <p:cNvCxnSpPr>
              <a:cxnSpLocks/>
              <a:stCxn id="17" idx="5"/>
              <a:endCxn id="26" idx="0"/>
            </p:cNvCxnSpPr>
            <p:nvPr/>
          </p:nvCxnSpPr>
          <p:spPr>
            <a:xfrm>
              <a:off x="3802295" y="2369898"/>
              <a:ext cx="2051210" cy="450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EE9F9B9-F690-4EF1-AD3A-4B2555FA3363}"/>
                </a:ext>
              </a:extLst>
            </p:cNvPr>
            <p:cNvGrpSpPr/>
            <p:nvPr/>
          </p:nvGrpSpPr>
          <p:grpSpPr>
            <a:xfrm>
              <a:off x="3133620" y="1730737"/>
              <a:ext cx="820801" cy="748824"/>
              <a:chOff x="1974573" y="1668116"/>
              <a:chExt cx="1325217" cy="120594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4FB2D01-9355-4483-B1DC-CD140E7D120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26E671-3665-4E3E-A9A1-C05264CB638E}"/>
                  </a:ext>
                </a:extLst>
              </p:cNvPr>
              <p:cNvSpPr txBox="1"/>
              <p:nvPr/>
            </p:nvSpPr>
            <p:spPr>
              <a:xfrm>
                <a:off x="1974573" y="1886370"/>
                <a:ext cx="1325217" cy="93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BB21AEF-FC74-4058-B620-092032BABACC}"/>
                </a:ext>
              </a:extLst>
            </p:cNvPr>
            <p:cNvGrpSpPr/>
            <p:nvPr/>
          </p:nvGrpSpPr>
          <p:grpSpPr>
            <a:xfrm>
              <a:off x="1790881" y="3401762"/>
              <a:ext cx="1084058" cy="1120188"/>
              <a:chOff x="3827336" y="-44565"/>
              <a:chExt cx="1286522" cy="129482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86DDE87-1BB0-4110-AF8A-256D3BF7E1A5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4470597" y="-44565"/>
                <a:ext cx="71426" cy="625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7788B6-3747-4598-AF80-9BD711A05644}"/>
                  </a:ext>
                </a:extLst>
              </p:cNvPr>
              <p:cNvSpPr txBox="1"/>
              <p:nvPr/>
            </p:nvSpPr>
            <p:spPr>
              <a:xfrm>
                <a:off x="3827336" y="581234"/>
                <a:ext cx="1286522" cy="66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9DADF70-B7C1-4FC0-A57A-FAE7F7819CFF}"/>
                </a:ext>
              </a:extLst>
            </p:cNvPr>
            <p:cNvGrpSpPr/>
            <p:nvPr/>
          </p:nvGrpSpPr>
          <p:grpSpPr>
            <a:xfrm>
              <a:off x="-61296" y="3239207"/>
              <a:ext cx="1569253" cy="1226704"/>
              <a:chOff x="2907855" y="-2808506"/>
              <a:chExt cx="1862324" cy="141795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868A078-B672-4412-A53B-47A67CD71057}"/>
                  </a:ext>
                </a:extLst>
              </p:cNvPr>
              <p:cNvCxnSpPr>
                <a:cxnSpLocks/>
                <a:endCxn id="42" idx="0"/>
              </p:cNvCxnSpPr>
              <p:nvPr/>
            </p:nvCxnSpPr>
            <p:spPr>
              <a:xfrm flipH="1">
                <a:off x="3551116" y="-2808506"/>
                <a:ext cx="1219063" cy="748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D8BE-C9D0-4477-90CA-40A172C6E190}"/>
                  </a:ext>
                </a:extLst>
              </p:cNvPr>
              <p:cNvSpPr txBox="1"/>
              <p:nvPr/>
            </p:nvSpPr>
            <p:spPr>
              <a:xfrm>
                <a:off x="2907855" y="-2059585"/>
                <a:ext cx="1286521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33C644B-F757-4644-8B5C-4249C878FC98}"/>
              </a:ext>
            </a:extLst>
          </p:cNvPr>
          <p:cNvSpPr/>
          <p:nvPr/>
        </p:nvSpPr>
        <p:spPr>
          <a:xfrm>
            <a:off x="5406062" y="2327334"/>
            <a:ext cx="871972" cy="359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489CFB-B81E-4949-9336-5FABD69669B8}"/>
              </a:ext>
            </a:extLst>
          </p:cNvPr>
          <p:cNvGrpSpPr/>
          <p:nvPr/>
        </p:nvGrpSpPr>
        <p:grpSpPr>
          <a:xfrm>
            <a:off x="6248373" y="3004822"/>
            <a:ext cx="2085208" cy="1101667"/>
            <a:chOff x="2679347" y="1029052"/>
            <a:chExt cx="3318713" cy="15697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0471C33-8FA0-4AD4-BF5B-9790244753AD}"/>
                </a:ext>
              </a:extLst>
            </p:cNvPr>
            <p:cNvGrpSpPr/>
            <p:nvPr/>
          </p:nvGrpSpPr>
          <p:grpSpPr>
            <a:xfrm>
              <a:off x="3658075" y="1029052"/>
              <a:ext cx="1348484" cy="748824"/>
              <a:chOff x="2047458" y="1668116"/>
              <a:chExt cx="2194985" cy="120594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1A5BBF1-1CFE-4659-B4D4-BCCC6E16EB70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8E60F9-0802-4CDD-8185-CA942FBC88A3}"/>
                  </a:ext>
                </a:extLst>
              </p:cNvPr>
              <p:cNvSpPr txBox="1"/>
              <p:nvPr/>
            </p:nvSpPr>
            <p:spPr>
              <a:xfrm>
                <a:off x="2050507" y="1812018"/>
                <a:ext cx="2191936" cy="91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2  5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F484D42-0043-4C56-A563-76FF6956240C}"/>
                </a:ext>
              </a:extLst>
            </p:cNvPr>
            <p:cNvGrpSpPr/>
            <p:nvPr/>
          </p:nvGrpSpPr>
          <p:grpSpPr>
            <a:xfrm>
              <a:off x="2679347" y="1668212"/>
              <a:ext cx="1173764" cy="930597"/>
              <a:chOff x="2948872" y="-3011688"/>
              <a:chExt cx="1392974" cy="1075679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CB44EE6-9F2C-4546-8645-D15FAE565AFD}"/>
                  </a:ext>
                </a:extLst>
              </p:cNvPr>
              <p:cNvCxnSpPr>
                <a:cxnSpLocks/>
                <a:stCxn id="60" idx="3"/>
                <a:endCxn id="59" idx="0"/>
              </p:cNvCxnSpPr>
              <p:nvPr/>
            </p:nvCxnSpPr>
            <p:spPr>
              <a:xfrm flipH="1">
                <a:off x="3592134" y="-3011688"/>
                <a:ext cx="749712" cy="5687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09B19F-F1EF-4A61-BCDC-01C34D4915D4}"/>
                  </a:ext>
                </a:extLst>
              </p:cNvPr>
              <p:cNvSpPr txBox="1"/>
              <p:nvPr/>
            </p:nvSpPr>
            <p:spPr>
              <a:xfrm>
                <a:off x="2948872" y="-2442929"/>
                <a:ext cx="1286522" cy="50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FE0B3F-4368-491A-AAA0-7A60EB29F684}"/>
                </a:ext>
              </a:extLst>
            </p:cNvPr>
            <p:cNvGrpSpPr/>
            <p:nvPr/>
          </p:nvGrpSpPr>
          <p:grpSpPr>
            <a:xfrm>
              <a:off x="4794827" y="1668213"/>
              <a:ext cx="1203233" cy="917942"/>
              <a:chOff x="3935013" y="265065"/>
              <a:chExt cx="1427954" cy="1061050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8001A55-3303-46BC-8352-587D3C788251}"/>
                  </a:ext>
                </a:extLst>
              </p:cNvPr>
              <p:cNvCxnSpPr>
                <a:cxnSpLocks/>
                <a:stCxn id="60" idx="5"/>
                <a:endCxn id="57" idx="0"/>
              </p:cNvCxnSpPr>
              <p:nvPr/>
            </p:nvCxnSpPr>
            <p:spPr>
              <a:xfrm>
                <a:off x="3935013" y="265065"/>
                <a:ext cx="784693" cy="5541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8F366-76F7-4881-8C8D-2900DBBC7183}"/>
                  </a:ext>
                </a:extLst>
              </p:cNvPr>
              <p:cNvSpPr txBox="1"/>
              <p:nvPr/>
            </p:nvSpPr>
            <p:spPr>
              <a:xfrm>
                <a:off x="4076444" y="819196"/>
                <a:ext cx="1286523" cy="50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67A07A6-DBE4-447C-98F2-F985986BF15C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798884"/>
              <a:chOff x="3822004" y="274800"/>
              <a:chExt cx="1286522" cy="9234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F16E7B-7439-4C36-BF61-D44455B4B6E4}"/>
                  </a:ext>
                </a:extLst>
              </p:cNvPr>
              <p:cNvCxnSpPr>
                <a:cxnSpLocks/>
                <a:stCxn id="60" idx="4"/>
                <a:endCxn id="55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D163D9-EAE0-4DBF-96E4-903CD3AC8BEF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0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2954A-AE6B-4277-A6C9-344BC96CAF08}"/>
              </a:ext>
            </a:extLst>
          </p:cNvPr>
          <p:cNvGrpSpPr/>
          <p:nvPr/>
        </p:nvGrpSpPr>
        <p:grpSpPr>
          <a:xfrm>
            <a:off x="8429522" y="3101118"/>
            <a:ext cx="1489124" cy="1061677"/>
            <a:chOff x="4032390" y="1005976"/>
            <a:chExt cx="2269853" cy="159818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69A3914-48F3-4167-8E63-44E4527B7E80}"/>
                </a:ext>
              </a:extLst>
            </p:cNvPr>
            <p:cNvGrpSpPr/>
            <p:nvPr/>
          </p:nvGrpSpPr>
          <p:grpSpPr>
            <a:xfrm>
              <a:off x="4745799" y="1005976"/>
              <a:ext cx="820801" cy="784854"/>
              <a:chOff x="1974573" y="1668116"/>
              <a:chExt cx="1325217" cy="1263971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B76D5D1-3EA5-40B4-83DE-853470376EA7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1252332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A43A07-1535-4F79-A6FD-E86972DA9C3C}"/>
                  </a:ext>
                </a:extLst>
              </p:cNvPr>
              <p:cNvSpPr txBox="1"/>
              <p:nvPr/>
            </p:nvSpPr>
            <p:spPr>
              <a:xfrm>
                <a:off x="1974573" y="1886370"/>
                <a:ext cx="1325217" cy="10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16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63E583F-645E-47C5-ACF9-03EF1854C24D}"/>
                </a:ext>
              </a:extLst>
            </p:cNvPr>
            <p:cNvGrpSpPr/>
            <p:nvPr/>
          </p:nvGrpSpPr>
          <p:grpSpPr>
            <a:xfrm>
              <a:off x="4032390" y="1645135"/>
              <a:ext cx="1092928" cy="909226"/>
              <a:chOff x="3217469" y="-3011686"/>
              <a:chExt cx="1286522" cy="1050976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35BE90F-7E18-4878-A457-32D01D7329A0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3860730" y="-3011686"/>
                <a:ext cx="383370" cy="473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3CCD17A-B110-4A03-9D52-D15D0E795B8B}"/>
                  </a:ext>
                </a:extLst>
              </p:cNvPr>
              <p:cNvSpPr txBox="1"/>
              <p:nvPr/>
            </p:nvSpPr>
            <p:spPr>
              <a:xfrm>
                <a:off x="3217469" y="-2538065"/>
                <a:ext cx="1286522" cy="57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2381F82-43BA-4500-A534-FCBAE6B4C5DE}"/>
                </a:ext>
              </a:extLst>
            </p:cNvPr>
            <p:cNvGrpSpPr/>
            <p:nvPr/>
          </p:nvGrpSpPr>
          <p:grpSpPr>
            <a:xfrm>
              <a:off x="5209320" y="1645136"/>
              <a:ext cx="1092923" cy="959020"/>
              <a:chOff x="3078449" y="265065"/>
              <a:chExt cx="1286523" cy="1108533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4E1D3182-F2AD-490A-B19D-3F02BDC31208}"/>
                  </a:ext>
                </a:extLst>
              </p:cNvPr>
              <p:cNvCxnSpPr>
                <a:cxnSpLocks/>
                <a:stCxn id="70" idx="5"/>
                <a:endCxn id="67" idx="0"/>
              </p:cNvCxnSpPr>
              <p:nvPr/>
            </p:nvCxnSpPr>
            <p:spPr>
              <a:xfrm>
                <a:off x="3365304" y="265065"/>
                <a:ext cx="356408" cy="5311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5F2101-A27C-478F-AC77-D08C1D32AB62}"/>
                  </a:ext>
                </a:extLst>
              </p:cNvPr>
              <p:cNvSpPr txBox="1"/>
              <p:nvPr/>
            </p:nvSpPr>
            <p:spPr>
              <a:xfrm>
                <a:off x="3078449" y="796242"/>
                <a:ext cx="1286523" cy="57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D500EF1-2313-45ED-9C34-543B7DFD4752}"/>
              </a:ext>
            </a:extLst>
          </p:cNvPr>
          <p:cNvGrpSpPr/>
          <p:nvPr/>
        </p:nvGrpSpPr>
        <p:grpSpPr>
          <a:xfrm>
            <a:off x="10070301" y="3004822"/>
            <a:ext cx="1600999" cy="1135591"/>
            <a:chOff x="4032390" y="1005976"/>
            <a:chExt cx="2269853" cy="159818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3C92160-FB45-4FF9-87BF-A772BD27515D}"/>
                </a:ext>
              </a:extLst>
            </p:cNvPr>
            <p:cNvGrpSpPr/>
            <p:nvPr/>
          </p:nvGrpSpPr>
          <p:grpSpPr>
            <a:xfrm>
              <a:off x="4745799" y="1005976"/>
              <a:ext cx="820801" cy="784854"/>
              <a:chOff x="1974573" y="1668116"/>
              <a:chExt cx="1325217" cy="1263971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F990C3BD-2D84-449D-9672-FA42EC493D1E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1252332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C18DD1-0D4E-453C-823A-7AA7CB274B93}"/>
                  </a:ext>
                </a:extLst>
              </p:cNvPr>
              <p:cNvSpPr txBox="1"/>
              <p:nvPr/>
            </p:nvSpPr>
            <p:spPr>
              <a:xfrm>
                <a:off x="1974573" y="1886370"/>
                <a:ext cx="1325217" cy="10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2B1E20A-C27F-4EFB-BA1F-49934F856280}"/>
                </a:ext>
              </a:extLst>
            </p:cNvPr>
            <p:cNvGrpSpPr/>
            <p:nvPr/>
          </p:nvGrpSpPr>
          <p:grpSpPr>
            <a:xfrm>
              <a:off x="4032390" y="1645135"/>
              <a:ext cx="1092928" cy="909226"/>
              <a:chOff x="3217469" y="-3011686"/>
              <a:chExt cx="1286522" cy="1050976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207591E-AA38-4BB0-9CCF-317488B77247}"/>
                  </a:ext>
                </a:extLst>
              </p:cNvPr>
              <p:cNvCxnSpPr>
                <a:cxnSpLocks/>
                <a:stCxn id="80" idx="3"/>
                <a:endCxn id="79" idx="0"/>
              </p:cNvCxnSpPr>
              <p:nvPr/>
            </p:nvCxnSpPr>
            <p:spPr>
              <a:xfrm flipH="1">
                <a:off x="3860730" y="-3011686"/>
                <a:ext cx="383370" cy="473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AE57CE-02F4-4E56-B990-43C07E8D5586}"/>
                  </a:ext>
                </a:extLst>
              </p:cNvPr>
              <p:cNvSpPr txBox="1"/>
              <p:nvPr/>
            </p:nvSpPr>
            <p:spPr>
              <a:xfrm>
                <a:off x="3217469" y="-2538065"/>
                <a:ext cx="1286522" cy="57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577553-2175-449D-903D-1F4F865F187C}"/>
                </a:ext>
              </a:extLst>
            </p:cNvPr>
            <p:cNvGrpSpPr/>
            <p:nvPr/>
          </p:nvGrpSpPr>
          <p:grpSpPr>
            <a:xfrm>
              <a:off x="5209320" y="1645136"/>
              <a:ext cx="1092923" cy="959020"/>
              <a:chOff x="3078449" y="265065"/>
              <a:chExt cx="1286523" cy="1108533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7E9FCA2-A58E-4FA9-A08F-C755A9FA07A5}"/>
                  </a:ext>
                </a:extLst>
              </p:cNvPr>
              <p:cNvCxnSpPr>
                <a:cxnSpLocks/>
                <a:stCxn id="80" idx="5"/>
                <a:endCxn id="77" idx="0"/>
              </p:cNvCxnSpPr>
              <p:nvPr/>
            </p:nvCxnSpPr>
            <p:spPr>
              <a:xfrm>
                <a:off x="3365304" y="265065"/>
                <a:ext cx="356408" cy="5311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0D136-48A4-4537-BE53-C97F356F7982}"/>
                  </a:ext>
                </a:extLst>
              </p:cNvPr>
              <p:cNvSpPr txBox="1"/>
              <p:nvPr/>
            </p:nvSpPr>
            <p:spPr>
              <a:xfrm>
                <a:off x="3078449" y="796242"/>
                <a:ext cx="1286523" cy="57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ADD0802-0C5A-4F07-A0A2-DFCFA63EBC48}"/>
              </a:ext>
            </a:extLst>
          </p:cNvPr>
          <p:cNvGrpSpPr/>
          <p:nvPr/>
        </p:nvGrpSpPr>
        <p:grpSpPr>
          <a:xfrm>
            <a:off x="8252728" y="2103990"/>
            <a:ext cx="1497920" cy="523220"/>
            <a:chOff x="2279996" y="1709022"/>
            <a:chExt cx="2438230" cy="84262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988A52E-E1DB-4046-9EEB-558947E87D89}"/>
                </a:ext>
              </a:extLst>
            </p:cNvPr>
            <p:cNvSpPr/>
            <p:nvPr/>
          </p:nvSpPr>
          <p:spPr>
            <a:xfrm>
              <a:off x="2673658" y="1709022"/>
              <a:ext cx="1840358" cy="842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25889B-DE06-467D-8AF3-3529DFD9B784}"/>
                </a:ext>
              </a:extLst>
            </p:cNvPr>
            <p:cNvSpPr txBox="1"/>
            <p:nvPr/>
          </p:nvSpPr>
          <p:spPr>
            <a:xfrm>
              <a:off x="2279996" y="1842997"/>
              <a:ext cx="2438230" cy="64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10  22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4B3AA3-EE76-46A5-95B5-5F03A1985DC4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7281719" y="2507211"/>
            <a:ext cx="1328431" cy="497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49E91CC-7C06-4A15-A178-FD635BF4840E}"/>
              </a:ext>
            </a:extLst>
          </p:cNvPr>
          <p:cNvCxnSpPr>
            <a:cxnSpLocks/>
            <a:stCxn id="83" idx="4"/>
            <a:endCxn id="70" idx="0"/>
          </p:cNvCxnSpPr>
          <p:nvPr/>
        </p:nvCxnSpPr>
        <p:spPr>
          <a:xfrm>
            <a:off x="9059883" y="2627210"/>
            <a:ext cx="121716" cy="473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6B7DFF-56F3-4C7C-811D-DFC7D59C2462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9493975" y="2551925"/>
            <a:ext cx="1191477" cy="530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7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18 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7F50C70-EAB8-49FC-B617-66EDEF1E2AB6}"/>
              </a:ext>
            </a:extLst>
          </p:cNvPr>
          <p:cNvGrpSpPr/>
          <p:nvPr/>
        </p:nvGrpSpPr>
        <p:grpSpPr>
          <a:xfrm>
            <a:off x="1401807" y="1727201"/>
            <a:ext cx="8308723" cy="2974711"/>
            <a:chOff x="1020807" y="1727201"/>
            <a:chExt cx="8308723" cy="297471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C489CFB-B81E-4949-9336-5FABD69669B8}"/>
                </a:ext>
              </a:extLst>
            </p:cNvPr>
            <p:cNvGrpSpPr/>
            <p:nvPr/>
          </p:nvGrpSpPr>
          <p:grpSpPr>
            <a:xfrm>
              <a:off x="1020807" y="3076639"/>
              <a:ext cx="2967817" cy="1595896"/>
              <a:chOff x="2649895" y="1029052"/>
              <a:chExt cx="3348167" cy="1576857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0471C33-8FA0-4AD4-BF5B-9790244753AD}"/>
                  </a:ext>
                </a:extLst>
              </p:cNvPr>
              <p:cNvGrpSpPr/>
              <p:nvPr/>
            </p:nvGrpSpPr>
            <p:grpSpPr>
              <a:xfrm>
                <a:off x="3658075" y="1029052"/>
                <a:ext cx="1348484" cy="748824"/>
                <a:chOff x="2047458" y="1668116"/>
                <a:chExt cx="2194985" cy="1205947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1A5BBF1-1CFE-4659-B4D4-BCCC6E16EB70}"/>
                    </a:ext>
                  </a:extLst>
                </p:cNvPr>
                <p:cNvSpPr/>
                <p:nvPr/>
              </p:nvSpPr>
              <p:spPr>
                <a:xfrm>
                  <a:off x="2047458" y="1668116"/>
                  <a:ext cx="2167807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8E60F9-0802-4CDD-8185-CA942FBC88A3}"/>
                    </a:ext>
                  </a:extLst>
                </p:cNvPr>
                <p:cNvSpPr txBox="1"/>
                <p:nvPr/>
              </p:nvSpPr>
              <p:spPr>
                <a:xfrm>
                  <a:off x="2050507" y="1812018"/>
                  <a:ext cx="2191936" cy="91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2  5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2F484D42-0043-4C56-A563-76FF6956240C}"/>
                  </a:ext>
                </a:extLst>
              </p:cNvPr>
              <p:cNvGrpSpPr/>
              <p:nvPr/>
            </p:nvGrpSpPr>
            <p:grpSpPr>
              <a:xfrm>
                <a:off x="2649895" y="1668213"/>
                <a:ext cx="1203216" cy="937696"/>
                <a:chOff x="2913921" y="-3011686"/>
                <a:chExt cx="1427927" cy="1083885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FCB44EE6-9F2C-4546-8645-D15FAE565AFD}"/>
                    </a:ext>
                  </a:extLst>
                </p:cNvPr>
                <p:cNvCxnSpPr>
                  <a:cxnSpLocks/>
                  <a:stCxn id="60" idx="3"/>
                  <a:endCxn id="59" idx="0"/>
                </p:cNvCxnSpPr>
                <p:nvPr/>
              </p:nvCxnSpPr>
              <p:spPr>
                <a:xfrm flipH="1">
                  <a:off x="3557182" y="-3011686"/>
                  <a:ext cx="784666" cy="5566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F09B19F-F1EF-4A61-BCDC-01C34D4915D4}"/>
                    </a:ext>
                  </a:extLst>
                </p:cNvPr>
                <p:cNvSpPr txBox="1"/>
                <p:nvPr/>
              </p:nvSpPr>
              <p:spPr>
                <a:xfrm>
                  <a:off x="2913921" y="-2455075"/>
                  <a:ext cx="1286521" cy="527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6FE0B3F-4368-491A-AAA0-7A60EB29F684}"/>
                  </a:ext>
                </a:extLst>
              </p:cNvPr>
              <p:cNvGrpSpPr/>
              <p:nvPr/>
            </p:nvGrpSpPr>
            <p:grpSpPr>
              <a:xfrm>
                <a:off x="4794827" y="1668213"/>
                <a:ext cx="1203235" cy="935550"/>
                <a:chOff x="3935011" y="265065"/>
                <a:chExt cx="1427956" cy="1081403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58001A55-3303-46BC-8352-587D3C788251}"/>
                    </a:ext>
                  </a:extLst>
                </p:cNvPr>
                <p:cNvCxnSpPr>
                  <a:cxnSpLocks/>
                  <a:stCxn id="60" idx="5"/>
                  <a:endCxn id="57" idx="0"/>
                </p:cNvCxnSpPr>
                <p:nvPr/>
              </p:nvCxnSpPr>
              <p:spPr>
                <a:xfrm>
                  <a:off x="3935011" y="265065"/>
                  <a:ext cx="784695" cy="5541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F38F366-76F7-4881-8C8D-2900DBBC7183}"/>
                    </a:ext>
                  </a:extLst>
                </p:cNvPr>
                <p:cNvSpPr txBox="1"/>
                <p:nvPr/>
              </p:nvSpPr>
              <p:spPr>
                <a:xfrm>
                  <a:off x="4076445" y="819195"/>
                  <a:ext cx="1286522" cy="52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67A07A6-DBE4-447C-98F2-F985986BF15C}"/>
                  </a:ext>
                </a:extLst>
              </p:cNvPr>
              <p:cNvGrpSpPr/>
              <p:nvPr/>
            </p:nvGrpSpPr>
            <p:grpSpPr>
              <a:xfrm>
                <a:off x="3785588" y="1777876"/>
                <a:ext cx="1084058" cy="816493"/>
                <a:chOff x="3822004" y="274800"/>
                <a:chExt cx="1286522" cy="943785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8F16E7B-7439-4C36-BF61-D44455B4B6E4}"/>
                    </a:ext>
                  </a:extLst>
                </p:cNvPr>
                <p:cNvCxnSpPr>
                  <a:cxnSpLocks/>
                  <a:stCxn id="60" idx="4"/>
                  <a:endCxn id="55" idx="0"/>
                </p:cNvCxnSpPr>
                <p:nvPr/>
              </p:nvCxnSpPr>
              <p:spPr>
                <a:xfrm>
                  <a:off x="4460937" y="274800"/>
                  <a:ext cx="4329" cy="41651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D163D9-EAE0-4DBF-96E4-903CD3AC8BEF}"/>
                    </a:ext>
                  </a:extLst>
                </p:cNvPr>
                <p:cNvSpPr txBox="1"/>
                <p:nvPr/>
              </p:nvSpPr>
              <p:spPr>
                <a:xfrm>
                  <a:off x="3822004" y="691312"/>
                  <a:ext cx="1286522" cy="52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D500EF1-2313-45ED-9C34-543B7DFD4752}"/>
                </a:ext>
              </a:extLst>
            </p:cNvPr>
            <p:cNvGrpSpPr/>
            <p:nvPr/>
          </p:nvGrpSpPr>
          <p:grpSpPr>
            <a:xfrm>
              <a:off x="7098305" y="3026288"/>
              <a:ext cx="2231225" cy="1675624"/>
              <a:chOff x="4059912" y="1005976"/>
              <a:chExt cx="2242331" cy="163525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93C92160-FB45-4FF9-87BF-A772BD27515D}"/>
                  </a:ext>
                </a:extLst>
              </p:cNvPr>
              <p:cNvGrpSpPr/>
              <p:nvPr/>
            </p:nvGrpSpPr>
            <p:grpSpPr>
              <a:xfrm>
                <a:off x="4745799" y="1005976"/>
                <a:ext cx="820801" cy="784854"/>
                <a:chOff x="1974573" y="1668116"/>
                <a:chExt cx="1325217" cy="1263971"/>
              </a:xfrm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990C3BD-2D84-449D-9672-FA42EC493D1E}"/>
                    </a:ext>
                  </a:extLst>
                </p:cNvPr>
                <p:cNvSpPr/>
                <p:nvPr/>
              </p:nvSpPr>
              <p:spPr>
                <a:xfrm>
                  <a:off x="2047458" y="1668116"/>
                  <a:ext cx="1252332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FC18DD1-0D4E-453C-823A-7AA7CB274B93}"/>
                    </a:ext>
                  </a:extLst>
                </p:cNvPr>
                <p:cNvSpPr txBox="1"/>
                <p:nvPr/>
              </p:nvSpPr>
              <p:spPr>
                <a:xfrm>
                  <a:off x="1974573" y="1886370"/>
                  <a:ext cx="1325217" cy="10457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45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2B1E20A-C27F-4EFB-BA1F-49934F856280}"/>
                  </a:ext>
                </a:extLst>
              </p:cNvPr>
              <p:cNvGrpSpPr/>
              <p:nvPr/>
            </p:nvGrpSpPr>
            <p:grpSpPr>
              <a:xfrm>
                <a:off x="4059912" y="1645137"/>
                <a:ext cx="1092928" cy="996096"/>
                <a:chOff x="3249866" y="-3011680"/>
                <a:chExt cx="1286522" cy="1151388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207591E-AA38-4BB0-9CCF-317488B77247}"/>
                    </a:ext>
                  </a:extLst>
                </p:cNvPr>
                <p:cNvCxnSpPr>
                  <a:cxnSpLocks/>
                  <a:stCxn id="80" idx="3"/>
                  <a:endCxn id="79" idx="0"/>
                </p:cNvCxnSpPr>
                <p:nvPr/>
              </p:nvCxnSpPr>
              <p:spPr>
                <a:xfrm flipH="1">
                  <a:off x="3893128" y="-3011680"/>
                  <a:ext cx="350971" cy="63060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4AE57CE-02F4-4E56-B990-43C07E8D5586}"/>
                    </a:ext>
                  </a:extLst>
                </p:cNvPr>
                <p:cNvSpPr txBox="1"/>
                <p:nvPr/>
              </p:nvSpPr>
              <p:spPr>
                <a:xfrm>
                  <a:off x="3249866" y="-2381075"/>
                  <a:ext cx="1286522" cy="52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5577553-2175-449D-903D-1F4F865F187C}"/>
                  </a:ext>
                </a:extLst>
              </p:cNvPr>
              <p:cNvGrpSpPr/>
              <p:nvPr/>
            </p:nvGrpSpPr>
            <p:grpSpPr>
              <a:xfrm>
                <a:off x="5209320" y="1645137"/>
                <a:ext cx="1092923" cy="910077"/>
                <a:chOff x="3078449" y="265066"/>
                <a:chExt cx="1286523" cy="1051959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7E9FCA2-A58E-4FA9-A08F-C755A9FA07A5}"/>
                    </a:ext>
                  </a:extLst>
                </p:cNvPr>
                <p:cNvCxnSpPr>
                  <a:cxnSpLocks/>
                  <a:stCxn id="80" idx="5"/>
                  <a:endCxn id="77" idx="0"/>
                </p:cNvCxnSpPr>
                <p:nvPr/>
              </p:nvCxnSpPr>
              <p:spPr>
                <a:xfrm>
                  <a:off x="3365303" y="265066"/>
                  <a:ext cx="356408" cy="5311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A30D136-48A4-4537-BE53-C97F356F7982}"/>
                    </a:ext>
                  </a:extLst>
                </p:cNvPr>
                <p:cNvSpPr txBox="1"/>
                <p:nvPr/>
              </p:nvSpPr>
              <p:spPr>
                <a:xfrm>
                  <a:off x="3078449" y="796242"/>
                  <a:ext cx="1286523" cy="52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ADD0802-0C5A-4F07-A0A2-DFCFA63EBC48}"/>
                </a:ext>
              </a:extLst>
            </p:cNvPr>
            <p:cNvGrpSpPr/>
            <p:nvPr/>
          </p:nvGrpSpPr>
          <p:grpSpPr>
            <a:xfrm>
              <a:off x="4506778" y="1727201"/>
              <a:ext cx="2113191" cy="754534"/>
              <a:chOff x="2279996" y="1709022"/>
              <a:chExt cx="2438230" cy="842622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988A52E-E1DB-4046-9EEB-558947E87D89}"/>
                  </a:ext>
                </a:extLst>
              </p:cNvPr>
              <p:cNvSpPr/>
              <p:nvPr/>
            </p:nvSpPr>
            <p:spPr>
              <a:xfrm>
                <a:off x="2673658" y="1709022"/>
                <a:ext cx="1840358" cy="8426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25889B-DE06-467D-8AF3-3529DFD9B784}"/>
                  </a:ext>
                </a:extLst>
              </p:cNvPr>
              <p:cNvSpPr txBox="1"/>
              <p:nvPr/>
            </p:nvSpPr>
            <p:spPr>
              <a:xfrm>
                <a:off x="2279996" y="1842997"/>
                <a:ext cx="2438230" cy="64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10  22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C4B3AA3-EE76-46A5-95B5-5F03A1985DC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2504707" y="2241982"/>
              <a:ext cx="2469556" cy="834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49E91CC-7C06-4A15-A178-FD635BF4840E}"/>
                </a:ext>
              </a:extLst>
            </p:cNvPr>
            <p:cNvCxnSpPr>
              <a:cxnSpLocks/>
              <a:stCxn id="83" idx="4"/>
              <a:endCxn id="101" idx="0"/>
            </p:cNvCxnSpPr>
            <p:nvPr/>
          </p:nvCxnSpPr>
          <p:spPr>
            <a:xfrm flipH="1">
              <a:off x="5586288" y="2481735"/>
              <a:ext cx="59184" cy="6221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56B7DFF-56F3-4C7C-811D-DFC7D59C2462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257868" y="2373167"/>
              <a:ext cx="1680877" cy="7654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D98EEA8-193E-4CD3-9F14-A69EC9CD2438}"/>
                </a:ext>
              </a:extLst>
            </p:cNvPr>
            <p:cNvGrpSpPr/>
            <p:nvPr/>
          </p:nvGrpSpPr>
          <p:grpSpPr>
            <a:xfrm>
              <a:off x="4102388" y="3103848"/>
              <a:ext cx="2967817" cy="1595896"/>
              <a:chOff x="2649895" y="1029052"/>
              <a:chExt cx="3348167" cy="1576857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68EBB0B4-B27E-4BF1-9F94-1BEA655E4590}"/>
                  </a:ext>
                </a:extLst>
              </p:cNvPr>
              <p:cNvGrpSpPr/>
              <p:nvPr/>
            </p:nvGrpSpPr>
            <p:grpSpPr>
              <a:xfrm>
                <a:off x="3658075" y="1029052"/>
                <a:ext cx="1346611" cy="748824"/>
                <a:chOff x="2047458" y="1668116"/>
                <a:chExt cx="2191937" cy="1205947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6F6C336-A850-478A-86F6-DC15AF7C3C99}"/>
                    </a:ext>
                  </a:extLst>
                </p:cNvPr>
                <p:cNvSpPr/>
                <p:nvPr/>
              </p:nvSpPr>
              <p:spPr>
                <a:xfrm>
                  <a:off x="2047458" y="1668116"/>
                  <a:ext cx="2167807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E99155A-E619-4A0D-8D00-99C1E20B898C}"/>
                    </a:ext>
                  </a:extLst>
                </p:cNvPr>
                <p:cNvSpPr txBox="1"/>
                <p:nvPr/>
              </p:nvSpPr>
              <p:spPr>
                <a:xfrm>
                  <a:off x="2047458" y="1930084"/>
                  <a:ext cx="2191937" cy="63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16  18</a:t>
                  </a:r>
                  <a:endParaRPr lang="ko-KR" altLang="en-US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90690F7-1736-47D1-B65D-2E16F2AC1F67}"/>
                  </a:ext>
                </a:extLst>
              </p:cNvPr>
              <p:cNvGrpSpPr/>
              <p:nvPr/>
            </p:nvGrpSpPr>
            <p:grpSpPr>
              <a:xfrm>
                <a:off x="2649895" y="1668213"/>
                <a:ext cx="1203216" cy="937696"/>
                <a:chOff x="2913921" y="-3011686"/>
                <a:chExt cx="1427927" cy="1083885"/>
              </a:xfrm>
            </p:grpSpPr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2387360-1685-4C4E-98BA-611A64C625D9}"/>
                    </a:ext>
                  </a:extLst>
                </p:cNvPr>
                <p:cNvCxnSpPr>
                  <a:cxnSpLocks/>
                  <a:stCxn id="101" idx="3"/>
                  <a:endCxn id="100" idx="0"/>
                </p:cNvCxnSpPr>
                <p:nvPr/>
              </p:nvCxnSpPr>
              <p:spPr>
                <a:xfrm flipH="1">
                  <a:off x="3557182" y="-3011686"/>
                  <a:ext cx="784666" cy="5566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839A2EA-BDAF-4826-B621-14EB901AB463}"/>
                    </a:ext>
                  </a:extLst>
                </p:cNvPr>
                <p:cNvSpPr txBox="1"/>
                <p:nvPr/>
              </p:nvSpPr>
              <p:spPr>
                <a:xfrm>
                  <a:off x="2913921" y="-2455075"/>
                  <a:ext cx="1286521" cy="527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936C91A-8AC1-4E8D-94DD-AA3F771DF651}"/>
                  </a:ext>
                </a:extLst>
              </p:cNvPr>
              <p:cNvGrpSpPr/>
              <p:nvPr/>
            </p:nvGrpSpPr>
            <p:grpSpPr>
              <a:xfrm>
                <a:off x="4794827" y="1668213"/>
                <a:ext cx="1203235" cy="935550"/>
                <a:chOff x="3935011" y="265065"/>
                <a:chExt cx="1427956" cy="1081403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01E2311F-E357-4C00-BCD9-0FF4569DE3DC}"/>
                    </a:ext>
                  </a:extLst>
                </p:cNvPr>
                <p:cNvCxnSpPr>
                  <a:cxnSpLocks/>
                  <a:stCxn id="101" idx="5"/>
                  <a:endCxn id="98" idx="0"/>
                </p:cNvCxnSpPr>
                <p:nvPr/>
              </p:nvCxnSpPr>
              <p:spPr>
                <a:xfrm>
                  <a:off x="3935011" y="265065"/>
                  <a:ext cx="784695" cy="5541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CD9458A-76CE-4427-8752-11F66DE0996C}"/>
                    </a:ext>
                  </a:extLst>
                </p:cNvPr>
                <p:cNvSpPr txBox="1"/>
                <p:nvPr/>
              </p:nvSpPr>
              <p:spPr>
                <a:xfrm>
                  <a:off x="4076445" y="819195"/>
                  <a:ext cx="1286522" cy="52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A055CB37-76CC-49E5-A518-6F510CAD3567}"/>
                  </a:ext>
                </a:extLst>
              </p:cNvPr>
              <p:cNvGrpSpPr/>
              <p:nvPr/>
            </p:nvGrpSpPr>
            <p:grpSpPr>
              <a:xfrm>
                <a:off x="3785588" y="1777876"/>
                <a:ext cx="1084058" cy="816493"/>
                <a:chOff x="3822004" y="274800"/>
                <a:chExt cx="1286522" cy="943785"/>
              </a:xfrm>
            </p:grpSpPr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6E09E22-5EE3-4522-9B22-2AC07EF343E2}"/>
                    </a:ext>
                  </a:extLst>
                </p:cNvPr>
                <p:cNvCxnSpPr>
                  <a:cxnSpLocks/>
                  <a:stCxn id="101" idx="4"/>
                  <a:endCxn id="96" idx="0"/>
                </p:cNvCxnSpPr>
                <p:nvPr/>
              </p:nvCxnSpPr>
              <p:spPr>
                <a:xfrm>
                  <a:off x="4460937" y="274800"/>
                  <a:ext cx="4329" cy="41651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0E98F1E-4970-41C9-8130-7EAE41779D49}"/>
                    </a:ext>
                  </a:extLst>
                </p:cNvPr>
                <p:cNvSpPr txBox="1"/>
                <p:nvPr/>
              </p:nvSpPr>
              <p:spPr>
                <a:xfrm>
                  <a:off x="3822004" y="691312"/>
                  <a:ext cx="1286522" cy="527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None</a:t>
                  </a:r>
                  <a:endParaRPr lang="ko-KR" altLang="en-US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484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30 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489CFB-B81E-4949-9336-5FABD69669B8}"/>
              </a:ext>
            </a:extLst>
          </p:cNvPr>
          <p:cNvGrpSpPr/>
          <p:nvPr/>
        </p:nvGrpSpPr>
        <p:grpSpPr>
          <a:xfrm>
            <a:off x="1401807" y="3076639"/>
            <a:ext cx="2967817" cy="1595896"/>
            <a:chOff x="2649895" y="1029052"/>
            <a:chExt cx="3348167" cy="15768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0471C33-8FA0-4AD4-BF5B-9790244753AD}"/>
                </a:ext>
              </a:extLst>
            </p:cNvPr>
            <p:cNvGrpSpPr/>
            <p:nvPr/>
          </p:nvGrpSpPr>
          <p:grpSpPr>
            <a:xfrm>
              <a:off x="3658075" y="1029052"/>
              <a:ext cx="1348484" cy="748824"/>
              <a:chOff x="2047458" y="1668116"/>
              <a:chExt cx="2194985" cy="120594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1A5BBF1-1CFE-4659-B4D4-BCCC6E16EB70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8E60F9-0802-4CDD-8185-CA942FBC88A3}"/>
                  </a:ext>
                </a:extLst>
              </p:cNvPr>
              <p:cNvSpPr txBox="1"/>
              <p:nvPr/>
            </p:nvSpPr>
            <p:spPr>
              <a:xfrm>
                <a:off x="2050507" y="1812018"/>
                <a:ext cx="2191936" cy="91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2  5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F484D42-0043-4C56-A563-76FF6956240C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CB44EE6-9F2C-4546-8645-D15FAE565AFD}"/>
                  </a:ext>
                </a:extLst>
              </p:cNvPr>
              <p:cNvCxnSpPr>
                <a:cxnSpLocks/>
                <a:stCxn id="60" idx="3"/>
                <a:endCxn id="59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09B19F-F1EF-4A61-BCDC-01C34D4915D4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FE0B3F-4368-491A-AAA0-7A60EB29F684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8001A55-3303-46BC-8352-587D3C788251}"/>
                  </a:ext>
                </a:extLst>
              </p:cNvPr>
              <p:cNvCxnSpPr>
                <a:cxnSpLocks/>
                <a:stCxn id="60" idx="5"/>
                <a:endCxn id="57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8F366-76F7-4881-8C8D-2900DBBC7183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67A07A6-DBE4-447C-98F2-F985986BF15C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F16E7B-7439-4C36-BF61-D44455B4B6E4}"/>
                  </a:ext>
                </a:extLst>
              </p:cNvPr>
              <p:cNvCxnSpPr>
                <a:cxnSpLocks/>
                <a:stCxn id="60" idx="4"/>
                <a:endCxn id="55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D163D9-EAE0-4DBF-96E4-903CD3AC8BEF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ADD0802-0C5A-4F07-A0A2-DFCFA63EBC48}"/>
              </a:ext>
            </a:extLst>
          </p:cNvPr>
          <p:cNvGrpSpPr/>
          <p:nvPr/>
        </p:nvGrpSpPr>
        <p:grpSpPr>
          <a:xfrm>
            <a:off x="4887778" y="1727201"/>
            <a:ext cx="2113191" cy="754534"/>
            <a:chOff x="2279996" y="1709022"/>
            <a:chExt cx="2438230" cy="84262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988A52E-E1DB-4046-9EEB-558947E87D89}"/>
                </a:ext>
              </a:extLst>
            </p:cNvPr>
            <p:cNvSpPr/>
            <p:nvPr/>
          </p:nvSpPr>
          <p:spPr>
            <a:xfrm>
              <a:off x="2673658" y="1709022"/>
              <a:ext cx="1840358" cy="842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25889B-DE06-467D-8AF3-3529DFD9B784}"/>
                </a:ext>
              </a:extLst>
            </p:cNvPr>
            <p:cNvSpPr txBox="1"/>
            <p:nvPr/>
          </p:nvSpPr>
          <p:spPr>
            <a:xfrm>
              <a:off x="2279996" y="1842997"/>
              <a:ext cx="2438230" cy="64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10  22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4B3AA3-EE76-46A5-95B5-5F03A1985DC4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885707" y="2241982"/>
            <a:ext cx="2469556" cy="834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49E91CC-7C06-4A15-A178-FD635BF4840E}"/>
              </a:ext>
            </a:extLst>
          </p:cNvPr>
          <p:cNvCxnSpPr>
            <a:cxnSpLocks/>
            <a:stCxn id="83" idx="4"/>
            <a:endCxn id="101" idx="0"/>
          </p:cNvCxnSpPr>
          <p:nvPr/>
        </p:nvCxnSpPr>
        <p:spPr>
          <a:xfrm flipH="1">
            <a:off x="5967288" y="2481735"/>
            <a:ext cx="59184" cy="62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6B7DFF-56F3-4C7C-811D-DFC7D59C2462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638868" y="2373167"/>
            <a:ext cx="1769582" cy="89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98EEA8-193E-4CD3-9F14-A69EC9CD2438}"/>
              </a:ext>
            </a:extLst>
          </p:cNvPr>
          <p:cNvGrpSpPr/>
          <p:nvPr/>
        </p:nvGrpSpPr>
        <p:grpSpPr>
          <a:xfrm>
            <a:off x="4483388" y="3103848"/>
            <a:ext cx="2967817" cy="1595896"/>
            <a:chOff x="2649895" y="1029052"/>
            <a:chExt cx="3348167" cy="157685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8EBB0B4-B27E-4BF1-9F94-1BEA655E4590}"/>
                </a:ext>
              </a:extLst>
            </p:cNvPr>
            <p:cNvGrpSpPr/>
            <p:nvPr/>
          </p:nvGrpSpPr>
          <p:grpSpPr>
            <a:xfrm>
              <a:off x="3658075" y="1029052"/>
              <a:ext cx="1346611" cy="748824"/>
              <a:chOff x="2047458" y="1668116"/>
              <a:chExt cx="2191937" cy="1205947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C6F6C336-A850-478A-86F6-DC15AF7C3C99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E99155A-E619-4A0D-8D00-99C1E20B898C}"/>
                  </a:ext>
                </a:extLst>
              </p:cNvPr>
              <p:cNvSpPr txBox="1"/>
              <p:nvPr/>
            </p:nvSpPr>
            <p:spPr>
              <a:xfrm>
                <a:off x="2047458" y="1930084"/>
                <a:ext cx="2191937" cy="63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16  18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90690F7-1736-47D1-B65D-2E16F2AC1F67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22387360-1685-4C4E-98BA-611A64C625D9}"/>
                  </a:ext>
                </a:extLst>
              </p:cNvPr>
              <p:cNvCxnSpPr>
                <a:cxnSpLocks/>
                <a:stCxn id="101" idx="3"/>
                <a:endCxn id="100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839A2EA-BDAF-4826-B621-14EB901AB463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936C91A-8AC1-4E8D-94DD-AA3F771DF651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1E2311F-E357-4C00-BCD9-0FF4569DE3DC}"/>
                  </a:ext>
                </a:extLst>
              </p:cNvPr>
              <p:cNvCxnSpPr>
                <a:cxnSpLocks/>
                <a:stCxn id="101" idx="5"/>
                <a:endCxn id="98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CD9458A-76CE-4427-8752-11F66DE0996C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055CB37-76CC-49E5-A518-6F510CAD3567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6E09E22-5EE3-4522-9B22-2AC07EF343E2}"/>
                  </a:ext>
                </a:extLst>
              </p:cNvPr>
              <p:cNvCxnSpPr>
                <a:cxnSpLocks/>
                <a:stCxn id="101" idx="4"/>
                <a:endCxn id="96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E98F1E-4970-41C9-8130-7EAE41779D49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2CB843-D615-4DAB-A6BE-3A67BEBCB425}"/>
              </a:ext>
            </a:extLst>
          </p:cNvPr>
          <p:cNvGrpSpPr/>
          <p:nvPr/>
        </p:nvGrpSpPr>
        <p:grpSpPr>
          <a:xfrm>
            <a:off x="7341919" y="3159146"/>
            <a:ext cx="2967817" cy="1595896"/>
            <a:chOff x="2649895" y="1029052"/>
            <a:chExt cx="3348167" cy="157685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9C8720-785C-41E2-95E6-D074D6DF3F2F}"/>
                </a:ext>
              </a:extLst>
            </p:cNvPr>
            <p:cNvGrpSpPr/>
            <p:nvPr/>
          </p:nvGrpSpPr>
          <p:grpSpPr>
            <a:xfrm>
              <a:off x="3658075" y="1029052"/>
              <a:ext cx="1346611" cy="748824"/>
              <a:chOff x="2047458" y="1668116"/>
              <a:chExt cx="2191937" cy="120594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18864AF-3EA5-4787-92DB-7450F11BD936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B1E852-82A5-497B-8019-AE7416E4CE61}"/>
                  </a:ext>
                </a:extLst>
              </p:cNvPr>
              <p:cNvSpPr txBox="1"/>
              <p:nvPr/>
            </p:nvSpPr>
            <p:spPr>
              <a:xfrm>
                <a:off x="2047458" y="1930084"/>
                <a:ext cx="2191937" cy="63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30  45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D2E62E4-2370-4E3F-89E4-0967E73B62FC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A456AB4-0B4D-4BF8-AA54-374155C2CB4E}"/>
                  </a:ext>
                </a:extLst>
              </p:cNvPr>
              <p:cNvCxnSpPr>
                <a:cxnSpLocks/>
                <a:stCxn id="71" idx="3"/>
                <a:endCxn id="70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20DB941-84A3-482B-AA97-908805697AE3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41A6F98-3074-482E-B6AE-F0EE5ED7BC58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F1F5FDA-ACC3-4D48-A754-6BC030C7AC6E}"/>
                  </a:ext>
                </a:extLst>
              </p:cNvPr>
              <p:cNvCxnSpPr>
                <a:cxnSpLocks/>
                <a:stCxn id="71" idx="5"/>
                <a:endCxn id="68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BE85BD-CB93-4248-B4FB-F388D7382F87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0370C0F-7AF0-4AE9-A0FB-DC69277BDF1E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F5C35D3-A8F4-4855-85A2-172390900920}"/>
                  </a:ext>
                </a:extLst>
              </p:cNvPr>
              <p:cNvCxnSpPr>
                <a:cxnSpLocks/>
                <a:stCxn id="71" idx="4"/>
                <a:endCxn id="66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824DCF-BE0F-45D5-A7B2-EA60460EF0A6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09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50 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489CFB-B81E-4949-9336-5FABD69669B8}"/>
              </a:ext>
            </a:extLst>
          </p:cNvPr>
          <p:cNvGrpSpPr/>
          <p:nvPr/>
        </p:nvGrpSpPr>
        <p:grpSpPr>
          <a:xfrm>
            <a:off x="1401807" y="3076639"/>
            <a:ext cx="2967817" cy="1595896"/>
            <a:chOff x="2649895" y="1029052"/>
            <a:chExt cx="3348167" cy="15768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0471C33-8FA0-4AD4-BF5B-9790244753AD}"/>
                </a:ext>
              </a:extLst>
            </p:cNvPr>
            <p:cNvGrpSpPr/>
            <p:nvPr/>
          </p:nvGrpSpPr>
          <p:grpSpPr>
            <a:xfrm>
              <a:off x="3658075" y="1029052"/>
              <a:ext cx="1348484" cy="748824"/>
              <a:chOff x="2047458" y="1668116"/>
              <a:chExt cx="2194985" cy="120594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1A5BBF1-1CFE-4659-B4D4-BCCC6E16EB70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8E60F9-0802-4CDD-8185-CA942FBC88A3}"/>
                  </a:ext>
                </a:extLst>
              </p:cNvPr>
              <p:cNvSpPr txBox="1"/>
              <p:nvPr/>
            </p:nvSpPr>
            <p:spPr>
              <a:xfrm>
                <a:off x="2050507" y="1812018"/>
                <a:ext cx="2191936" cy="91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2  5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F484D42-0043-4C56-A563-76FF6956240C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CB44EE6-9F2C-4546-8645-D15FAE565AFD}"/>
                  </a:ext>
                </a:extLst>
              </p:cNvPr>
              <p:cNvCxnSpPr>
                <a:cxnSpLocks/>
                <a:stCxn id="60" idx="3"/>
                <a:endCxn id="59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09B19F-F1EF-4A61-BCDC-01C34D4915D4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FE0B3F-4368-491A-AAA0-7A60EB29F684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8001A55-3303-46BC-8352-587D3C788251}"/>
                  </a:ext>
                </a:extLst>
              </p:cNvPr>
              <p:cNvCxnSpPr>
                <a:cxnSpLocks/>
                <a:stCxn id="60" idx="5"/>
                <a:endCxn id="57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8F366-76F7-4881-8C8D-2900DBBC7183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67A07A6-DBE4-447C-98F2-F985986BF15C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F16E7B-7439-4C36-BF61-D44455B4B6E4}"/>
                  </a:ext>
                </a:extLst>
              </p:cNvPr>
              <p:cNvCxnSpPr>
                <a:cxnSpLocks/>
                <a:stCxn id="60" idx="4"/>
                <a:endCxn id="55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D163D9-EAE0-4DBF-96E4-903CD3AC8BEF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ADD0802-0C5A-4F07-A0A2-DFCFA63EBC48}"/>
              </a:ext>
            </a:extLst>
          </p:cNvPr>
          <p:cNvGrpSpPr/>
          <p:nvPr/>
        </p:nvGrpSpPr>
        <p:grpSpPr>
          <a:xfrm>
            <a:off x="4887778" y="1727201"/>
            <a:ext cx="2113191" cy="754534"/>
            <a:chOff x="2279996" y="1709022"/>
            <a:chExt cx="2438230" cy="84262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988A52E-E1DB-4046-9EEB-558947E87D89}"/>
                </a:ext>
              </a:extLst>
            </p:cNvPr>
            <p:cNvSpPr/>
            <p:nvPr/>
          </p:nvSpPr>
          <p:spPr>
            <a:xfrm>
              <a:off x="2673658" y="1709022"/>
              <a:ext cx="1840358" cy="842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25889B-DE06-467D-8AF3-3529DFD9B784}"/>
                </a:ext>
              </a:extLst>
            </p:cNvPr>
            <p:cNvSpPr txBox="1"/>
            <p:nvPr/>
          </p:nvSpPr>
          <p:spPr>
            <a:xfrm>
              <a:off x="2279996" y="1842997"/>
              <a:ext cx="2438230" cy="64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10  22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4B3AA3-EE76-46A5-95B5-5F03A1985DC4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885707" y="2241982"/>
            <a:ext cx="2469556" cy="834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49E91CC-7C06-4A15-A178-FD635BF4840E}"/>
              </a:ext>
            </a:extLst>
          </p:cNvPr>
          <p:cNvCxnSpPr>
            <a:cxnSpLocks/>
            <a:stCxn id="83" idx="4"/>
            <a:endCxn id="101" idx="0"/>
          </p:cNvCxnSpPr>
          <p:nvPr/>
        </p:nvCxnSpPr>
        <p:spPr>
          <a:xfrm flipH="1">
            <a:off x="5967288" y="2481735"/>
            <a:ext cx="59184" cy="62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6B7DFF-56F3-4C7C-811D-DFC7D59C2462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702435" y="2323130"/>
            <a:ext cx="1681329" cy="1071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98EEA8-193E-4CD3-9F14-A69EC9CD2438}"/>
              </a:ext>
            </a:extLst>
          </p:cNvPr>
          <p:cNvGrpSpPr/>
          <p:nvPr/>
        </p:nvGrpSpPr>
        <p:grpSpPr>
          <a:xfrm>
            <a:off x="4483388" y="3103848"/>
            <a:ext cx="2967817" cy="1595896"/>
            <a:chOff x="2649895" y="1029052"/>
            <a:chExt cx="3348167" cy="157685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8EBB0B4-B27E-4BF1-9F94-1BEA655E4590}"/>
                </a:ext>
              </a:extLst>
            </p:cNvPr>
            <p:cNvGrpSpPr/>
            <p:nvPr/>
          </p:nvGrpSpPr>
          <p:grpSpPr>
            <a:xfrm>
              <a:off x="3658075" y="1029052"/>
              <a:ext cx="1346611" cy="748824"/>
              <a:chOff x="2047458" y="1668116"/>
              <a:chExt cx="2191937" cy="1205947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C6F6C336-A850-478A-86F6-DC15AF7C3C99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E99155A-E619-4A0D-8D00-99C1E20B898C}"/>
                  </a:ext>
                </a:extLst>
              </p:cNvPr>
              <p:cNvSpPr txBox="1"/>
              <p:nvPr/>
            </p:nvSpPr>
            <p:spPr>
              <a:xfrm>
                <a:off x="2047458" y="1930084"/>
                <a:ext cx="2191937" cy="63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16  18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90690F7-1736-47D1-B65D-2E16F2AC1F67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22387360-1685-4C4E-98BA-611A64C625D9}"/>
                  </a:ext>
                </a:extLst>
              </p:cNvPr>
              <p:cNvCxnSpPr>
                <a:cxnSpLocks/>
                <a:stCxn id="101" idx="3"/>
                <a:endCxn id="100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839A2EA-BDAF-4826-B621-14EB901AB463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936C91A-8AC1-4E8D-94DD-AA3F771DF651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1E2311F-E357-4C00-BCD9-0FF4569DE3DC}"/>
                  </a:ext>
                </a:extLst>
              </p:cNvPr>
              <p:cNvCxnSpPr>
                <a:cxnSpLocks/>
                <a:stCxn id="101" idx="5"/>
                <a:endCxn id="98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CD9458A-76CE-4427-8752-11F66DE0996C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055CB37-76CC-49E5-A518-6F510CAD3567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6E09E22-5EE3-4522-9B22-2AC07EF343E2}"/>
                  </a:ext>
                </a:extLst>
              </p:cNvPr>
              <p:cNvCxnSpPr>
                <a:cxnSpLocks/>
                <a:stCxn id="101" idx="4"/>
                <a:endCxn id="96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E98F1E-4970-41C9-8130-7EAE41779D49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763555D-0CE7-459B-880F-90FC417452F0}"/>
              </a:ext>
            </a:extLst>
          </p:cNvPr>
          <p:cNvGrpSpPr/>
          <p:nvPr/>
        </p:nvGrpSpPr>
        <p:grpSpPr>
          <a:xfrm>
            <a:off x="7384885" y="3294438"/>
            <a:ext cx="3167088" cy="1397756"/>
            <a:chOff x="7327976" y="682283"/>
            <a:chExt cx="4645511" cy="215265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D0A04F8-8762-40F0-AA12-9B41194FBDCF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7A87F3B-BFFB-4933-A97C-9947CE7DDE4F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AEA977F-F682-470C-A5FA-D05EBF73557D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30  45  50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E7DEB65-5E39-4FDC-AF92-E9EE4B4102EF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895932B-2496-4477-950B-B4855A4E6244}"/>
                  </a:ext>
                </a:extLst>
              </p:cNvPr>
              <p:cNvCxnSpPr>
                <a:cxnSpLocks/>
                <a:stCxn id="106" idx="3"/>
                <a:endCxn id="105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082EA8-22EB-485D-8A3B-57395CD6119A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8874F0B-B539-46D0-805D-2B22D53AF068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4614FD8-D28F-43B3-B09F-834733E06C89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4442D6-AD19-48D0-8C3F-E18523BA287E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EC8163-C869-4F6E-B478-31D6283E370E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2C89234-801B-406B-BA15-C620A77F5F4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B458280-11C7-49C3-8ABF-5152C5D1DA6D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342DDCA-4E21-4847-8EB5-4B9E7615A637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4D31298-992D-4AC8-9E49-27E98ED2E2FD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BF441EC-0AC2-4A2A-9A39-6248710301E9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69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12 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489CFB-B81E-4949-9336-5FABD69669B8}"/>
              </a:ext>
            </a:extLst>
          </p:cNvPr>
          <p:cNvGrpSpPr/>
          <p:nvPr/>
        </p:nvGrpSpPr>
        <p:grpSpPr>
          <a:xfrm>
            <a:off x="1401807" y="3076639"/>
            <a:ext cx="2967817" cy="1595896"/>
            <a:chOff x="2649895" y="1029052"/>
            <a:chExt cx="3348167" cy="15768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0471C33-8FA0-4AD4-BF5B-9790244753AD}"/>
                </a:ext>
              </a:extLst>
            </p:cNvPr>
            <p:cNvGrpSpPr/>
            <p:nvPr/>
          </p:nvGrpSpPr>
          <p:grpSpPr>
            <a:xfrm>
              <a:off x="3658075" y="1029052"/>
              <a:ext cx="1348484" cy="748824"/>
              <a:chOff x="2047458" y="1668116"/>
              <a:chExt cx="2194985" cy="120594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1A5BBF1-1CFE-4659-B4D4-BCCC6E16EB70}"/>
                  </a:ext>
                </a:extLst>
              </p:cNvPr>
              <p:cNvSpPr/>
              <p:nvPr/>
            </p:nvSpPr>
            <p:spPr>
              <a:xfrm>
                <a:off x="2047458" y="1668116"/>
                <a:ext cx="2167807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8E60F9-0802-4CDD-8185-CA942FBC88A3}"/>
                  </a:ext>
                </a:extLst>
              </p:cNvPr>
              <p:cNvSpPr txBox="1"/>
              <p:nvPr/>
            </p:nvSpPr>
            <p:spPr>
              <a:xfrm>
                <a:off x="2050507" y="1812018"/>
                <a:ext cx="2191936" cy="91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2  5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F484D42-0043-4C56-A563-76FF6956240C}"/>
                </a:ext>
              </a:extLst>
            </p:cNvPr>
            <p:cNvGrpSpPr/>
            <p:nvPr/>
          </p:nvGrpSpPr>
          <p:grpSpPr>
            <a:xfrm>
              <a:off x="2649895" y="1668213"/>
              <a:ext cx="1203216" cy="937696"/>
              <a:chOff x="2913921" y="-3011686"/>
              <a:chExt cx="1427927" cy="1083885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CB44EE6-9F2C-4546-8645-D15FAE565AFD}"/>
                  </a:ext>
                </a:extLst>
              </p:cNvPr>
              <p:cNvCxnSpPr>
                <a:cxnSpLocks/>
                <a:stCxn id="60" idx="3"/>
                <a:endCxn id="59" idx="0"/>
              </p:cNvCxnSpPr>
              <p:nvPr/>
            </p:nvCxnSpPr>
            <p:spPr>
              <a:xfrm flipH="1">
                <a:off x="3557182" y="-3011686"/>
                <a:ext cx="784666" cy="556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F09B19F-F1EF-4A61-BCDC-01C34D4915D4}"/>
                  </a:ext>
                </a:extLst>
              </p:cNvPr>
              <p:cNvSpPr txBox="1"/>
              <p:nvPr/>
            </p:nvSpPr>
            <p:spPr>
              <a:xfrm>
                <a:off x="2913921" y="-2455075"/>
                <a:ext cx="1286521" cy="52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FE0B3F-4368-491A-AAA0-7A60EB29F684}"/>
                </a:ext>
              </a:extLst>
            </p:cNvPr>
            <p:cNvGrpSpPr/>
            <p:nvPr/>
          </p:nvGrpSpPr>
          <p:grpSpPr>
            <a:xfrm>
              <a:off x="4794827" y="1668213"/>
              <a:ext cx="1203235" cy="935550"/>
              <a:chOff x="3935011" y="265065"/>
              <a:chExt cx="1427956" cy="108140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8001A55-3303-46BC-8352-587D3C788251}"/>
                  </a:ext>
                </a:extLst>
              </p:cNvPr>
              <p:cNvCxnSpPr>
                <a:cxnSpLocks/>
                <a:stCxn id="60" idx="5"/>
                <a:endCxn id="57" idx="0"/>
              </p:cNvCxnSpPr>
              <p:nvPr/>
            </p:nvCxnSpPr>
            <p:spPr>
              <a:xfrm>
                <a:off x="3935011" y="265065"/>
                <a:ext cx="784695" cy="554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38F366-76F7-4881-8C8D-2900DBBC7183}"/>
                  </a:ext>
                </a:extLst>
              </p:cNvPr>
              <p:cNvSpPr txBox="1"/>
              <p:nvPr/>
            </p:nvSpPr>
            <p:spPr>
              <a:xfrm>
                <a:off x="4076445" y="819195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67A07A6-DBE4-447C-98F2-F985986BF15C}"/>
                </a:ext>
              </a:extLst>
            </p:cNvPr>
            <p:cNvGrpSpPr/>
            <p:nvPr/>
          </p:nvGrpSpPr>
          <p:grpSpPr>
            <a:xfrm>
              <a:off x="3785588" y="1777876"/>
              <a:ext cx="1084058" cy="816493"/>
              <a:chOff x="3822004" y="274800"/>
              <a:chExt cx="1286522" cy="943785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F16E7B-7439-4C36-BF61-D44455B4B6E4}"/>
                  </a:ext>
                </a:extLst>
              </p:cNvPr>
              <p:cNvCxnSpPr>
                <a:cxnSpLocks/>
                <a:stCxn id="60" idx="4"/>
                <a:endCxn id="55" idx="0"/>
              </p:cNvCxnSpPr>
              <p:nvPr/>
            </p:nvCxnSpPr>
            <p:spPr>
              <a:xfrm>
                <a:off x="4460937" y="274800"/>
                <a:ext cx="4329" cy="4165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D163D9-EAE0-4DBF-96E4-903CD3AC8BEF}"/>
                  </a:ext>
                </a:extLst>
              </p:cNvPr>
              <p:cNvSpPr txBox="1"/>
              <p:nvPr/>
            </p:nvSpPr>
            <p:spPr>
              <a:xfrm>
                <a:off x="3822004" y="691312"/>
                <a:ext cx="1286522" cy="52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4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ADD0802-0C5A-4F07-A0A2-DFCFA63EBC48}"/>
              </a:ext>
            </a:extLst>
          </p:cNvPr>
          <p:cNvGrpSpPr/>
          <p:nvPr/>
        </p:nvGrpSpPr>
        <p:grpSpPr>
          <a:xfrm>
            <a:off x="4887778" y="1727201"/>
            <a:ext cx="2113191" cy="754534"/>
            <a:chOff x="2279996" y="1709022"/>
            <a:chExt cx="2438230" cy="84262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988A52E-E1DB-4046-9EEB-558947E87D89}"/>
                </a:ext>
              </a:extLst>
            </p:cNvPr>
            <p:cNvSpPr/>
            <p:nvPr/>
          </p:nvSpPr>
          <p:spPr>
            <a:xfrm>
              <a:off x="2673658" y="1709022"/>
              <a:ext cx="1840358" cy="842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25889B-DE06-467D-8AF3-3529DFD9B784}"/>
                </a:ext>
              </a:extLst>
            </p:cNvPr>
            <p:cNvSpPr txBox="1"/>
            <p:nvPr/>
          </p:nvSpPr>
          <p:spPr>
            <a:xfrm>
              <a:off x="2279996" y="1842997"/>
              <a:ext cx="2438230" cy="64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10  22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4B3AA3-EE76-46A5-95B5-5F03A1985DC4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885707" y="2241982"/>
            <a:ext cx="2469556" cy="834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49E91CC-7C06-4A15-A178-FD635BF4840E}"/>
              </a:ext>
            </a:extLst>
          </p:cNvPr>
          <p:cNvCxnSpPr>
            <a:cxnSpLocks/>
            <a:stCxn id="83" idx="4"/>
            <a:endCxn id="111" idx="0"/>
          </p:cNvCxnSpPr>
          <p:nvPr/>
        </p:nvCxnSpPr>
        <p:spPr>
          <a:xfrm flipH="1">
            <a:off x="5908575" y="2481735"/>
            <a:ext cx="117897" cy="83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6B7DFF-56F3-4C7C-811D-DFC7D59C2462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702435" y="2323130"/>
            <a:ext cx="1681329" cy="1071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763555D-0CE7-459B-880F-90FC417452F0}"/>
              </a:ext>
            </a:extLst>
          </p:cNvPr>
          <p:cNvGrpSpPr/>
          <p:nvPr/>
        </p:nvGrpSpPr>
        <p:grpSpPr>
          <a:xfrm>
            <a:off x="7384885" y="3294438"/>
            <a:ext cx="3167088" cy="1397756"/>
            <a:chOff x="7327976" y="682283"/>
            <a:chExt cx="4645511" cy="215265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D0A04F8-8762-40F0-AA12-9B41194FBDCF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7A87F3B-BFFB-4933-A97C-9947CE7DDE4F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AEA977F-F682-470C-A5FA-D05EBF73557D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30  45  50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E7DEB65-5E39-4FDC-AF92-E9EE4B4102EF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895932B-2496-4477-950B-B4855A4E6244}"/>
                  </a:ext>
                </a:extLst>
              </p:cNvPr>
              <p:cNvCxnSpPr>
                <a:cxnSpLocks/>
                <a:stCxn id="106" idx="3"/>
                <a:endCxn id="105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082EA8-22EB-485D-8A3B-57395CD6119A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8874F0B-B539-46D0-805D-2B22D53AF068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4614FD8-D28F-43B3-B09F-834733E06C89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4442D6-AD19-48D0-8C3F-E18523BA287E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EC8163-C869-4F6E-B478-31D6283E370E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2C89234-801B-406B-BA15-C620A77F5F4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B458280-11C7-49C3-8ABF-5152C5D1DA6D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342DDCA-4E21-4847-8EB5-4B9E7615A637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4D31298-992D-4AC8-9E49-27E98ED2E2FD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BF441EC-0AC2-4A2A-9A39-6248710301E9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7FBD814-839A-4801-B034-AEAC6E5F91A1}"/>
              </a:ext>
            </a:extLst>
          </p:cNvPr>
          <p:cNvGrpSpPr/>
          <p:nvPr/>
        </p:nvGrpSpPr>
        <p:grpSpPr>
          <a:xfrm>
            <a:off x="4415389" y="3317969"/>
            <a:ext cx="3167088" cy="1397756"/>
            <a:chOff x="7327976" y="682283"/>
            <a:chExt cx="4645511" cy="215265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289203C-2D39-48E4-9BF2-3385962FA7C7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7782B9F-02FB-44DD-B13A-70D95B72528A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CB4730-FE3A-4315-9BE6-CC5F2D81C932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12  16  18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446CA6C-3315-4A29-B919-D5F5EF5089C9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83FD859D-4939-4ACE-9AB0-8F528EF6B435}"/>
                  </a:ext>
                </a:extLst>
              </p:cNvPr>
              <p:cNvCxnSpPr>
                <a:cxnSpLocks/>
                <a:stCxn id="111" idx="3"/>
                <a:endCxn id="110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9B03A8-E6FE-480F-B135-B9FB82906001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21BA5F7-FB65-4FC8-A721-B8E175EF35B3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F4E8F00-6C98-4231-8AC5-DDE8EA9E9687}"/>
                  </a:ext>
                </a:extLst>
              </p:cNvPr>
              <p:cNvCxnSpPr>
                <a:cxnSpLocks/>
                <a:endCxn id="108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3AAEA0-A043-47D6-B0A4-19E67D0D502F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926AC47-1BE4-4152-8541-CFA07E0A66EC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202B4F9-5EA5-47E4-AFCB-F87AA1EC7CAB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D34563-884F-4DCF-9FAA-1B4F6BB0EE25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68EE02F-142D-4C52-9850-3DE5311CDAD8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9E2BBE4-F104-4615-B4AA-58FAF91AA4C8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0F1D88-DE42-4A32-8900-448B1B7C6A7D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416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E44C677-5089-41DF-AA32-1AB9CC43B438}"/>
              </a:ext>
            </a:extLst>
          </p:cNvPr>
          <p:cNvSpPr txBox="1"/>
          <p:nvPr/>
        </p:nvSpPr>
        <p:spPr>
          <a:xfrm>
            <a:off x="2514749" y="530919"/>
            <a:ext cx="681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 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ADD0802-0C5A-4F07-A0A2-DFCFA63EBC48}"/>
              </a:ext>
            </a:extLst>
          </p:cNvPr>
          <p:cNvGrpSpPr/>
          <p:nvPr/>
        </p:nvGrpSpPr>
        <p:grpSpPr>
          <a:xfrm>
            <a:off x="4887778" y="1727201"/>
            <a:ext cx="2113191" cy="754534"/>
            <a:chOff x="2279996" y="1709022"/>
            <a:chExt cx="2438230" cy="84262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988A52E-E1DB-4046-9EEB-558947E87D89}"/>
                </a:ext>
              </a:extLst>
            </p:cNvPr>
            <p:cNvSpPr/>
            <p:nvPr/>
          </p:nvSpPr>
          <p:spPr>
            <a:xfrm>
              <a:off x="2673658" y="1709022"/>
              <a:ext cx="1840358" cy="842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25889B-DE06-467D-8AF3-3529DFD9B784}"/>
                </a:ext>
              </a:extLst>
            </p:cNvPr>
            <p:cNvSpPr txBox="1"/>
            <p:nvPr/>
          </p:nvSpPr>
          <p:spPr>
            <a:xfrm>
              <a:off x="2279996" y="1842997"/>
              <a:ext cx="2438230" cy="644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10  22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C4B3AA3-EE76-46A5-95B5-5F03A1985DC4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2987311" y="2241982"/>
            <a:ext cx="2367952" cy="1014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49E91CC-7C06-4A15-A178-FD635BF4840E}"/>
              </a:ext>
            </a:extLst>
          </p:cNvPr>
          <p:cNvCxnSpPr>
            <a:cxnSpLocks/>
            <a:stCxn id="83" idx="4"/>
            <a:endCxn id="111" idx="0"/>
          </p:cNvCxnSpPr>
          <p:nvPr/>
        </p:nvCxnSpPr>
        <p:spPr>
          <a:xfrm flipH="1">
            <a:off x="5908575" y="2481735"/>
            <a:ext cx="117897" cy="83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6B7DFF-56F3-4C7C-811D-DFC7D59C2462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702435" y="2323130"/>
            <a:ext cx="1681329" cy="1071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763555D-0CE7-459B-880F-90FC417452F0}"/>
              </a:ext>
            </a:extLst>
          </p:cNvPr>
          <p:cNvGrpSpPr/>
          <p:nvPr/>
        </p:nvGrpSpPr>
        <p:grpSpPr>
          <a:xfrm>
            <a:off x="7384885" y="3294438"/>
            <a:ext cx="3167088" cy="1397756"/>
            <a:chOff x="7327976" y="682283"/>
            <a:chExt cx="4645511" cy="215265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D0A04F8-8762-40F0-AA12-9B41194FBDCF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7A87F3B-BFFB-4933-A97C-9947CE7DDE4F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AEA977F-F682-470C-A5FA-D05EBF73557D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30  45  50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E7DEB65-5E39-4FDC-AF92-E9EE4B4102EF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895932B-2496-4477-950B-B4855A4E6244}"/>
                  </a:ext>
                </a:extLst>
              </p:cNvPr>
              <p:cNvCxnSpPr>
                <a:cxnSpLocks/>
                <a:stCxn id="106" idx="3"/>
                <a:endCxn id="105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082EA8-22EB-485D-8A3B-57395CD6119A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8874F0B-B539-46D0-805D-2B22D53AF068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4614FD8-D28F-43B3-B09F-834733E06C89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4442D6-AD19-48D0-8C3F-E18523BA287E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EC8163-C869-4F6E-B478-31D6283E370E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2C89234-801B-406B-BA15-C620A77F5F4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B458280-11C7-49C3-8ABF-5152C5D1DA6D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342DDCA-4E21-4847-8EB5-4B9E7615A637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4D31298-992D-4AC8-9E49-27E98ED2E2FD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BF441EC-0AC2-4A2A-9A39-6248710301E9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7FBD814-839A-4801-B034-AEAC6E5F91A1}"/>
              </a:ext>
            </a:extLst>
          </p:cNvPr>
          <p:cNvGrpSpPr/>
          <p:nvPr/>
        </p:nvGrpSpPr>
        <p:grpSpPr>
          <a:xfrm>
            <a:off x="4415389" y="3317969"/>
            <a:ext cx="3167088" cy="1397756"/>
            <a:chOff x="7327976" y="682283"/>
            <a:chExt cx="4645511" cy="215265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289203C-2D39-48E4-9BF2-3385962FA7C7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7782B9F-02FB-44DD-B13A-70D95B72528A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CB4730-FE3A-4315-9BE6-CC5F2D81C932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12  16  18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446CA6C-3315-4A29-B919-D5F5EF5089C9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83FD859D-4939-4ACE-9AB0-8F528EF6B435}"/>
                  </a:ext>
                </a:extLst>
              </p:cNvPr>
              <p:cNvCxnSpPr>
                <a:cxnSpLocks/>
                <a:stCxn id="111" idx="3"/>
                <a:endCxn id="110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9B03A8-E6FE-480F-B135-B9FB82906001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21BA5F7-FB65-4FC8-A721-B8E175EF35B3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F4E8F00-6C98-4231-8AC5-DDE8EA9E9687}"/>
                  </a:ext>
                </a:extLst>
              </p:cNvPr>
              <p:cNvCxnSpPr>
                <a:cxnSpLocks/>
                <a:endCxn id="108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3AAEA0-A043-47D6-B0A4-19E67D0D502F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926AC47-1BE4-4152-8541-CFA07E0A66EC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202B4F9-5EA5-47E4-AFCB-F87AA1EC7CAB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D34563-884F-4DCF-9FAA-1B4F6BB0EE25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68EE02F-142D-4C52-9850-3DE5311CDAD8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9E2BBE4-F104-4615-B4AA-58FAF91AA4C8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0F1D88-DE42-4A32-8900-448B1B7C6A7D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5F36CF6-CE71-40A7-8DC5-C88CA0CB6F13}"/>
              </a:ext>
            </a:extLst>
          </p:cNvPr>
          <p:cNvGrpSpPr/>
          <p:nvPr/>
        </p:nvGrpSpPr>
        <p:grpSpPr>
          <a:xfrm>
            <a:off x="1494125" y="3256467"/>
            <a:ext cx="3167088" cy="1397756"/>
            <a:chOff x="7327976" y="682283"/>
            <a:chExt cx="4645511" cy="215265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FA997F8-698D-43BF-B3C6-6B9BD0041D64}"/>
                </a:ext>
              </a:extLst>
            </p:cNvPr>
            <p:cNvGrpSpPr/>
            <p:nvPr/>
          </p:nvGrpSpPr>
          <p:grpSpPr>
            <a:xfrm>
              <a:off x="8367403" y="682283"/>
              <a:ext cx="2378802" cy="1057318"/>
              <a:chOff x="1843324" y="1171302"/>
              <a:chExt cx="3872073" cy="1702763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74515858-E33E-4C6B-AFDB-44971A81F611}"/>
                  </a:ext>
                </a:extLst>
              </p:cNvPr>
              <p:cNvSpPr/>
              <p:nvPr/>
            </p:nvSpPr>
            <p:spPr>
              <a:xfrm>
                <a:off x="2047458" y="1171302"/>
                <a:ext cx="3338109" cy="17027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9529A27-B18B-44C0-9246-8B3DD29B5997}"/>
                  </a:ext>
                </a:extLst>
              </p:cNvPr>
              <p:cNvSpPr txBox="1"/>
              <p:nvPr/>
            </p:nvSpPr>
            <p:spPr>
              <a:xfrm>
                <a:off x="1843324" y="1566786"/>
                <a:ext cx="3872073" cy="99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1  2  5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57B4AAF-8AA3-40F6-B348-3D571D7A681B}"/>
                </a:ext>
              </a:extLst>
            </p:cNvPr>
            <p:cNvGrpSpPr/>
            <p:nvPr/>
          </p:nvGrpSpPr>
          <p:grpSpPr>
            <a:xfrm>
              <a:off x="7327976" y="1584760"/>
              <a:ext cx="1465164" cy="1191697"/>
              <a:chOff x="2728008" y="-3063903"/>
              <a:chExt cx="1738797" cy="1377484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124A4F5D-7A94-44B0-A9DC-83BC83345419}"/>
                  </a:ext>
                </a:extLst>
              </p:cNvPr>
              <p:cNvCxnSpPr>
                <a:cxnSpLocks/>
                <a:stCxn id="114" idx="3"/>
                <a:endCxn id="113" idx="0"/>
              </p:cNvCxnSpPr>
              <p:nvPr/>
            </p:nvCxnSpPr>
            <p:spPr>
              <a:xfrm flipH="1">
                <a:off x="3515820" y="-3063903"/>
                <a:ext cx="950985" cy="665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F4673AA-6D93-4818-8C62-7117FB993352}"/>
                  </a:ext>
                </a:extLst>
              </p:cNvPr>
              <p:cNvSpPr txBox="1"/>
              <p:nvPr/>
            </p:nvSpPr>
            <p:spPr>
              <a:xfrm>
                <a:off x="2728008" y="-2398686"/>
                <a:ext cx="157562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C2B1695-21AC-41CA-8776-80C0D9AAFF63}"/>
                </a:ext>
              </a:extLst>
            </p:cNvPr>
            <p:cNvGrpSpPr/>
            <p:nvPr/>
          </p:nvGrpSpPr>
          <p:grpSpPr>
            <a:xfrm>
              <a:off x="9536479" y="1728051"/>
              <a:ext cx="1352952" cy="1106884"/>
              <a:chOff x="3733206" y="210820"/>
              <a:chExt cx="1605636" cy="1279448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815714B-6B8C-48B7-889D-E423B733CBC1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>
                <a:off x="4221097" y="210820"/>
                <a:ext cx="314927" cy="5671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1C3AD69-C669-4DF3-80EB-3563A2063261}"/>
                  </a:ext>
                </a:extLst>
              </p:cNvPr>
              <p:cNvSpPr txBox="1"/>
              <p:nvPr/>
            </p:nvSpPr>
            <p:spPr>
              <a:xfrm>
                <a:off x="3733206" y="778002"/>
                <a:ext cx="1605636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ECD15F3-75FB-4721-8B55-711596DC27A7}"/>
                </a:ext>
              </a:extLst>
            </p:cNvPr>
            <p:cNvGrpSpPr/>
            <p:nvPr/>
          </p:nvGrpSpPr>
          <p:grpSpPr>
            <a:xfrm>
              <a:off x="10419970" y="1454654"/>
              <a:ext cx="1553517" cy="1380281"/>
              <a:chOff x="3495181" y="-105200"/>
              <a:chExt cx="1843660" cy="1595468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BA2DB3A-A12B-407C-9696-2ABEE9B0DDB1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3495181" y="-105200"/>
                <a:ext cx="1040844" cy="8832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5924F6-40A9-43E1-8313-4B8BB958D018}"/>
                  </a:ext>
                </a:extLst>
              </p:cNvPr>
              <p:cNvSpPr txBox="1"/>
              <p:nvPr/>
            </p:nvSpPr>
            <p:spPr>
              <a:xfrm>
                <a:off x="3733207" y="778001"/>
                <a:ext cx="1605634" cy="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9A6CFDF-18B5-4383-B654-A24D2D549764}"/>
                </a:ext>
              </a:extLst>
            </p:cNvPr>
            <p:cNvGrpSpPr/>
            <p:nvPr/>
          </p:nvGrpSpPr>
          <p:grpSpPr>
            <a:xfrm>
              <a:off x="8557321" y="1719273"/>
              <a:ext cx="1252775" cy="1115662"/>
              <a:chOff x="3494614" y="350333"/>
              <a:chExt cx="1486749" cy="1289595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9B91E08F-28F7-42C6-9427-1AFDD9092D7E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>
                <a:off x="4157341" y="350333"/>
                <a:ext cx="80648" cy="5773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BB2AFCA-B896-468F-B897-21FCEDC710FA}"/>
                  </a:ext>
                </a:extLst>
              </p:cNvPr>
              <p:cNvSpPr txBox="1"/>
              <p:nvPr/>
            </p:nvSpPr>
            <p:spPr>
              <a:xfrm>
                <a:off x="3494614" y="927662"/>
                <a:ext cx="1486749" cy="71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584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0B48E-96A5-410D-B0B0-6F793AD5F563}"/>
              </a:ext>
            </a:extLst>
          </p:cNvPr>
          <p:cNvSpPr txBox="1"/>
          <p:nvPr/>
        </p:nvSpPr>
        <p:spPr>
          <a:xfrm>
            <a:off x="-73320" y="180770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4281038-A217-424A-AAA0-3686B1CFC6AD}"/>
              </a:ext>
            </a:extLst>
          </p:cNvPr>
          <p:cNvGrpSpPr/>
          <p:nvPr/>
        </p:nvGrpSpPr>
        <p:grpSpPr>
          <a:xfrm>
            <a:off x="833079" y="1379315"/>
            <a:ext cx="820801" cy="748824"/>
            <a:chOff x="1974573" y="1668116"/>
            <a:chExt cx="1325217" cy="120594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C527F1F-BF33-4EAE-93BF-C4EEA1F5473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CC24994-37D5-417B-B037-97EA7A8A80EA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D890FD-D798-4361-95D0-7A2A5CC6EA1D}"/>
              </a:ext>
            </a:extLst>
          </p:cNvPr>
          <p:cNvSpPr txBox="1"/>
          <p:nvPr/>
        </p:nvSpPr>
        <p:spPr>
          <a:xfrm>
            <a:off x="1730912" y="-373703"/>
            <a:ext cx="71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5, 16, 22, 45, 2, 10, 18, 30, 50, 12, 1</a:t>
            </a:r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956419C-D304-47C9-8892-430A65E6F6E1}"/>
              </a:ext>
            </a:extLst>
          </p:cNvPr>
          <p:cNvGrpSpPr/>
          <p:nvPr/>
        </p:nvGrpSpPr>
        <p:grpSpPr>
          <a:xfrm>
            <a:off x="4342313" y="2038059"/>
            <a:ext cx="820801" cy="748824"/>
            <a:chOff x="1974573" y="1668116"/>
            <a:chExt cx="1325217" cy="120594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CECCFC5-669F-45DD-AD78-87E0B7194E5F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419CB6-BF38-4744-9F2F-38107AAE3FF4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16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E25DCF0-7DD1-48F2-B88E-D9332FD498BA}"/>
              </a:ext>
            </a:extLst>
          </p:cNvPr>
          <p:cNvCxnSpPr>
            <a:cxnSpLocks/>
            <a:stCxn id="139" idx="5"/>
            <a:endCxn id="134" idx="1"/>
          </p:cNvCxnSpPr>
          <p:nvPr/>
        </p:nvCxnSpPr>
        <p:spPr>
          <a:xfrm>
            <a:off x="4303291" y="1698167"/>
            <a:ext cx="191146" cy="449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C5EF2-41C4-4BEA-A5F8-02D8DBBD61EC}"/>
              </a:ext>
            </a:extLst>
          </p:cNvPr>
          <p:cNvGrpSpPr/>
          <p:nvPr/>
        </p:nvGrpSpPr>
        <p:grpSpPr>
          <a:xfrm>
            <a:off x="3634616" y="1059006"/>
            <a:ext cx="820801" cy="748824"/>
            <a:chOff x="1974573" y="1668116"/>
            <a:chExt cx="1325217" cy="1205947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9758811-4328-44A5-AE6A-768F11D71FA3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4B8F200-8E00-4D72-877E-0B0B353EDE67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4DCA51C-988A-4BC4-84D2-16F937236DBE}"/>
              </a:ext>
            </a:extLst>
          </p:cNvPr>
          <p:cNvSpPr txBox="1"/>
          <p:nvPr/>
        </p:nvSpPr>
        <p:spPr>
          <a:xfrm>
            <a:off x="2776122" y="20138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16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998516-3697-46DB-9333-27986EF75F44}"/>
              </a:ext>
            </a:extLst>
          </p:cNvPr>
          <p:cNvSpPr txBox="1"/>
          <p:nvPr/>
        </p:nvSpPr>
        <p:spPr>
          <a:xfrm>
            <a:off x="7581364" y="20138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22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236ABA-F8FA-410F-8E1B-DBBE9991AA66}"/>
              </a:ext>
            </a:extLst>
          </p:cNvPr>
          <p:cNvGrpSpPr/>
          <p:nvPr/>
        </p:nvGrpSpPr>
        <p:grpSpPr>
          <a:xfrm>
            <a:off x="7668789" y="1358194"/>
            <a:ext cx="2057400" cy="852471"/>
            <a:chOff x="7821191" y="1312888"/>
            <a:chExt cx="2057400" cy="852471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DB22D5-79CC-4853-BC35-1E6AB0085785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363EA0-18B9-4045-AFCC-35649340FFBB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Double red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reconstruct</a:t>
              </a:r>
              <a:endPara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C0041C-8599-4937-B9A9-F5BED258DB0C}"/>
              </a:ext>
            </a:extLst>
          </p:cNvPr>
          <p:cNvGrpSpPr/>
          <p:nvPr/>
        </p:nvGrpSpPr>
        <p:grpSpPr>
          <a:xfrm>
            <a:off x="6532336" y="774432"/>
            <a:ext cx="2300409" cy="2707414"/>
            <a:chOff x="6066359" y="1312888"/>
            <a:chExt cx="2300409" cy="270741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50468F9-09AC-431C-9AA7-B5B80B8BBD03}"/>
                </a:ext>
              </a:extLst>
            </p:cNvPr>
            <p:cNvGrpSpPr/>
            <p:nvPr/>
          </p:nvGrpSpPr>
          <p:grpSpPr>
            <a:xfrm>
              <a:off x="6066359" y="1312888"/>
              <a:ext cx="1528498" cy="1727877"/>
              <a:chOff x="3787016" y="1211406"/>
              <a:chExt cx="1528498" cy="1727877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2FC3C4C-A5A7-48B9-BE0E-37EB851B3291}"/>
                  </a:ext>
                </a:extLst>
              </p:cNvPr>
              <p:cNvGrpSpPr/>
              <p:nvPr/>
            </p:nvGrpSpPr>
            <p:grpSpPr>
              <a:xfrm>
                <a:off x="4494713" y="2190459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88DCA052-EA64-4829-9D46-6297956A2675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EC1076-9B9C-4783-B4A5-0ADB4DC784E8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951DC8E5-2846-4364-B488-4A0EEA19FE95}"/>
                  </a:ext>
                </a:extLst>
              </p:cNvPr>
              <p:cNvCxnSpPr>
                <a:cxnSpLocks/>
                <a:stCxn id="151" idx="5"/>
                <a:endCxn id="146" idx="1"/>
              </p:cNvCxnSpPr>
              <p:nvPr/>
            </p:nvCxnSpPr>
            <p:spPr>
              <a:xfrm>
                <a:off x="4455691" y="1850567"/>
                <a:ext cx="191146" cy="4495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B88C5FBE-C644-400D-8802-390DB5547F0F}"/>
                  </a:ext>
                </a:extLst>
              </p:cNvPr>
              <p:cNvGrpSpPr/>
              <p:nvPr/>
            </p:nvGrpSpPr>
            <p:grpSpPr>
              <a:xfrm>
                <a:off x="3787016" y="1211406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98605C6D-19AD-40A4-853D-6FC6248C24C2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52577F8-3C5E-45EE-897A-5CBF50D9AD72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AC88187-B396-4192-B30E-50B017C44983}"/>
                </a:ext>
              </a:extLst>
            </p:cNvPr>
            <p:cNvGrpSpPr/>
            <p:nvPr/>
          </p:nvGrpSpPr>
          <p:grpSpPr>
            <a:xfrm>
              <a:off x="7545967" y="3271478"/>
              <a:ext cx="820801" cy="748824"/>
              <a:chOff x="1974573" y="1668116"/>
              <a:chExt cx="1325217" cy="1205947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0058809-C8C9-453E-BFD2-BA6EC914306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EF437CB-E625-4D9F-8BA0-4EDAC527FA9C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AEE74425-350A-48D6-9ED8-8DBEC8D78D67}"/>
                </a:ext>
              </a:extLst>
            </p:cNvPr>
            <p:cNvCxnSpPr>
              <a:cxnSpLocks/>
              <a:stCxn id="146" idx="5"/>
              <a:endCxn id="161" idx="1"/>
            </p:cNvCxnSpPr>
            <p:nvPr/>
          </p:nvCxnSpPr>
          <p:spPr>
            <a:xfrm>
              <a:off x="7442731" y="2931102"/>
              <a:ext cx="255360" cy="450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9CFC4C-ED04-42D9-AE67-618A71D34E60}"/>
              </a:ext>
            </a:extLst>
          </p:cNvPr>
          <p:cNvGrpSpPr/>
          <p:nvPr/>
        </p:nvGrpSpPr>
        <p:grpSpPr>
          <a:xfrm>
            <a:off x="9400107" y="1038916"/>
            <a:ext cx="2497901" cy="1876868"/>
            <a:chOff x="8980067" y="1394610"/>
            <a:chExt cx="2497901" cy="1876868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F76220FD-98D9-4FA5-8AAF-8E41A27B68A8}"/>
                </a:ext>
              </a:extLst>
            </p:cNvPr>
            <p:cNvGrpSpPr/>
            <p:nvPr/>
          </p:nvGrpSpPr>
          <p:grpSpPr>
            <a:xfrm>
              <a:off x="8980067" y="1394610"/>
              <a:ext cx="1719457" cy="1852174"/>
              <a:chOff x="3365422" y="1940396"/>
              <a:chExt cx="1719457" cy="1852174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A5858522-F8E4-4522-B5D9-0FDD8F715812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1B62FF9D-10CA-4584-A060-FDE3A3AE4D0A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7ECBFE62-5165-4635-A342-7A5ED1D2D25F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D1FA8037-FDFC-41C0-8C4D-F45BF59C83B5}"/>
                  </a:ext>
                </a:extLst>
              </p:cNvPr>
              <p:cNvCxnSpPr>
                <a:cxnSpLocks/>
                <a:endCxn id="248" idx="3"/>
              </p:cNvCxnSpPr>
              <p:nvPr/>
            </p:nvCxnSpPr>
            <p:spPr>
              <a:xfrm flipV="1">
                <a:off x="4033445" y="2579557"/>
                <a:ext cx="382759" cy="602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E5B7E967-BE67-4322-873F-2139C1255BF1}"/>
                  </a:ext>
                </a:extLst>
              </p:cNvPr>
              <p:cNvGrpSpPr/>
              <p:nvPr/>
            </p:nvGrpSpPr>
            <p:grpSpPr>
              <a:xfrm>
                <a:off x="3365422" y="3043746"/>
                <a:ext cx="820801" cy="748824"/>
                <a:chOff x="1293892" y="4619015"/>
                <a:chExt cx="1325217" cy="1205947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9B4FB02E-3DAA-4B45-80A9-A8C4A16B2177}"/>
                    </a:ext>
                  </a:extLst>
                </p:cNvPr>
                <p:cNvSpPr/>
                <p:nvPr/>
              </p:nvSpPr>
              <p:spPr>
                <a:xfrm>
                  <a:off x="1403221" y="4619015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A0C5938D-B707-409D-AEF2-B08518AB3B8A}"/>
                    </a:ext>
                  </a:extLst>
                </p:cNvPr>
                <p:cNvSpPr txBox="1"/>
                <p:nvPr/>
              </p:nvSpPr>
              <p:spPr>
                <a:xfrm>
                  <a:off x="1293892" y="4746447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42791DBE-6196-4487-887A-F325C695383E}"/>
                </a:ext>
              </a:extLst>
            </p:cNvPr>
            <p:cNvGrpSpPr/>
            <p:nvPr/>
          </p:nvGrpSpPr>
          <p:grpSpPr>
            <a:xfrm>
              <a:off x="10657167" y="2522654"/>
              <a:ext cx="820801" cy="748824"/>
              <a:chOff x="1974573" y="1668116"/>
              <a:chExt cx="1325217" cy="1205947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8B7F016D-BF67-4150-8210-C6BD79BC66E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3A8CF94-DEC8-4464-A8A0-64EAE4D7DFC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ED0DCD3-DEAD-4293-BD36-771F203CD390}"/>
                </a:ext>
              </a:extLst>
            </p:cNvPr>
            <p:cNvCxnSpPr>
              <a:cxnSpLocks/>
              <a:stCxn id="248" idx="5"/>
              <a:endCxn id="178" idx="1"/>
            </p:cNvCxnSpPr>
            <p:nvPr/>
          </p:nvCxnSpPr>
          <p:spPr>
            <a:xfrm>
              <a:off x="10547400" y="2033771"/>
              <a:ext cx="261891" cy="598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5BE1AB16-FFA1-4FD8-AF1D-7E4740874D82}"/>
              </a:ext>
            </a:extLst>
          </p:cNvPr>
          <p:cNvSpPr txBox="1"/>
          <p:nvPr/>
        </p:nvSpPr>
        <p:spPr>
          <a:xfrm>
            <a:off x="2326382" y="288878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45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E8E20E-818A-40D2-B330-58DE98663302}"/>
              </a:ext>
            </a:extLst>
          </p:cNvPr>
          <p:cNvGrpSpPr/>
          <p:nvPr/>
        </p:nvGrpSpPr>
        <p:grpSpPr>
          <a:xfrm>
            <a:off x="278221" y="3487039"/>
            <a:ext cx="3218603" cy="2845811"/>
            <a:chOff x="278221" y="3487039"/>
            <a:chExt cx="3218603" cy="2845811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4572C05B-F089-4D56-ADC7-F73084ABDEBC}"/>
                </a:ext>
              </a:extLst>
            </p:cNvPr>
            <p:cNvGrpSpPr/>
            <p:nvPr/>
          </p:nvGrpSpPr>
          <p:grpSpPr>
            <a:xfrm>
              <a:off x="278221" y="3487039"/>
              <a:ext cx="2497901" cy="1876868"/>
              <a:chOff x="8980067" y="1394610"/>
              <a:chExt cx="2497901" cy="1876868"/>
            </a:xfrm>
          </p:grpSpPr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A2C49B00-BE4E-42BF-8B81-AC4E147102C2}"/>
                  </a:ext>
                </a:extLst>
              </p:cNvPr>
              <p:cNvGrpSpPr/>
              <p:nvPr/>
            </p:nvGrpSpPr>
            <p:grpSpPr>
              <a:xfrm>
                <a:off x="8980067" y="1394610"/>
                <a:ext cx="1719457" cy="1852174"/>
                <a:chOff x="3365422" y="1940396"/>
                <a:chExt cx="1719457" cy="1852174"/>
              </a:xfrm>
            </p:grpSpPr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61C9A3BE-1347-4CC6-ADF6-DE157E76BCB5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65F812A2-AEF6-4998-A6C4-610535814B70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C6F762B1-0A9C-4679-875F-4142611290C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4737E0A-E6B6-4A86-8044-77377030BCB1}"/>
                    </a:ext>
                  </a:extLst>
                </p:cNvPr>
                <p:cNvCxnSpPr>
                  <a:cxnSpLocks/>
                  <a:endCxn id="262" idx="3"/>
                </p:cNvCxnSpPr>
                <p:nvPr/>
              </p:nvCxnSpPr>
              <p:spPr>
                <a:xfrm flipV="1">
                  <a:off x="4033445" y="2579557"/>
                  <a:ext cx="382759" cy="60222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C40CA9F6-FD13-49B6-BAEE-E06837C2BBE7}"/>
                    </a:ext>
                  </a:extLst>
                </p:cNvPr>
                <p:cNvGrpSpPr/>
                <p:nvPr/>
              </p:nvGrpSpPr>
              <p:grpSpPr>
                <a:xfrm>
                  <a:off x="3365422" y="3043746"/>
                  <a:ext cx="820801" cy="748824"/>
                  <a:chOff x="1293892" y="4619015"/>
                  <a:chExt cx="1325217" cy="1205947"/>
                </a:xfrm>
              </p:grpSpPr>
              <p:sp>
                <p:nvSpPr>
                  <p:cNvPr id="260" name="타원 259">
                    <a:extLst>
                      <a:ext uri="{FF2B5EF4-FFF2-40B4-BE49-F238E27FC236}">
                        <a16:creationId xmlns:a16="http://schemas.microsoft.com/office/drawing/2014/main" id="{60D7A847-36E1-48FF-AAB7-684388F3BABB}"/>
                      </a:ext>
                    </a:extLst>
                  </p:cNvPr>
                  <p:cNvSpPr/>
                  <p:nvPr/>
                </p:nvSpPr>
                <p:spPr>
                  <a:xfrm>
                    <a:off x="1403221" y="4619015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B809853-8D4A-47CD-8484-E86056011C2C}"/>
                      </a:ext>
                    </a:extLst>
                  </p:cNvPr>
                  <p:cNvSpPr txBox="1"/>
                  <p:nvPr/>
                </p:nvSpPr>
                <p:spPr>
                  <a:xfrm>
                    <a:off x="1293892" y="4746447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solidFill>
                          <a:srgbClr val="FF0000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507DE6E2-1FE1-4A9E-AA4B-4702A7090936}"/>
                  </a:ext>
                </a:extLst>
              </p:cNvPr>
              <p:cNvGrpSpPr/>
              <p:nvPr/>
            </p:nvGrpSpPr>
            <p:grpSpPr>
              <a:xfrm>
                <a:off x="10657167" y="2522654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547E7A1-4B38-49B3-8195-B1684EAACFA9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32D9AA7-ABDC-4768-8794-37B6D0CA698F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FA95A899-43A9-4163-80B0-C6483EE40CEC}"/>
                  </a:ext>
                </a:extLst>
              </p:cNvPr>
              <p:cNvCxnSpPr>
                <a:cxnSpLocks/>
                <a:stCxn id="262" idx="5"/>
                <a:endCxn id="255" idx="1"/>
              </p:cNvCxnSpPr>
              <p:nvPr/>
            </p:nvCxnSpPr>
            <p:spPr>
              <a:xfrm>
                <a:off x="10547400" y="2033771"/>
                <a:ext cx="261891" cy="598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07CE2DF3-1BB5-4A76-A343-E8792AD8A542}"/>
                </a:ext>
              </a:extLst>
            </p:cNvPr>
            <p:cNvCxnSpPr>
              <a:cxnSpLocks/>
              <a:stCxn id="255" idx="5"/>
              <a:endCxn id="267" idx="1"/>
            </p:cNvCxnSpPr>
            <p:nvPr/>
          </p:nvCxnSpPr>
          <p:spPr>
            <a:xfrm>
              <a:off x="2623996" y="5254244"/>
              <a:ext cx="204151" cy="439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6A3B9989-14E3-4C07-8FF5-CBEE5545E6A6}"/>
                </a:ext>
              </a:extLst>
            </p:cNvPr>
            <p:cNvGrpSpPr/>
            <p:nvPr/>
          </p:nvGrpSpPr>
          <p:grpSpPr>
            <a:xfrm>
              <a:off x="2676023" y="5584026"/>
              <a:ext cx="820801" cy="748824"/>
              <a:chOff x="1974573" y="1668116"/>
              <a:chExt cx="1325217" cy="1205947"/>
            </a:xfrm>
          </p:grpSpPr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B671FE52-D4E8-4E89-8EEA-F7399F861CF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A164F51F-4B18-45A3-8CCB-946CDBCC39B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E40C66AD-E655-464E-A0FF-F4871DFCC5AE}"/>
              </a:ext>
            </a:extLst>
          </p:cNvPr>
          <p:cNvGrpSpPr/>
          <p:nvPr/>
        </p:nvGrpSpPr>
        <p:grpSpPr>
          <a:xfrm>
            <a:off x="2399916" y="4052713"/>
            <a:ext cx="2057400" cy="852471"/>
            <a:chOff x="7821191" y="1312888"/>
            <a:chExt cx="2057400" cy="852471"/>
          </a:xfrm>
        </p:grpSpPr>
        <p:sp>
          <p:nvSpPr>
            <p:cNvPr id="270" name="화살표: 오른쪽 269">
              <a:extLst>
                <a:ext uri="{FF2B5EF4-FFF2-40B4-BE49-F238E27FC236}">
                  <a16:creationId xmlns:a16="http://schemas.microsoft.com/office/drawing/2014/main" id="{309F5F21-F9FF-41DE-A8D1-FCF905E4EA1E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6745966-C4E3-4F00-9228-EDBF0BD4BEFC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Double red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recolor</a:t>
              </a:r>
              <a:endPara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10B2F76-622B-4346-9FEE-82AFF16384E1}"/>
              </a:ext>
            </a:extLst>
          </p:cNvPr>
          <p:cNvGrpSpPr/>
          <p:nvPr/>
        </p:nvGrpSpPr>
        <p:grpSpPr>
          <a:xfrm>
            <a:off x="3900639" y="3589311"/>
            <a:ext cx="3218603" cy="2845811"/>
            <a:chOff x="278221" y="3487039"/>
            <a:chExt cx="3218603" cy="2845811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207431FA-939D-4430-9740-C8C6D113F820}"/>
                </a:ext>
              </a:extLst>
            </p:cNvPr>
            <p:cNvGrpSpPr/>
            <p:nvPr/>
          </p:nvGrpSpPr>
          <p:grpSpPr>
            <a:xfrm>
              <a:off x="278221" y="3487039"/>
              <a:ext cx="2497901" cy="1876868"/>
              <a:chOff x="8980067" y="1394610"/>
              <a:chExt cx="2497901" cy="1876868"/>
            </a:xfrm>
          </p:grpSpPr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1D6BF4C4-008C-4C2E-944A-073C30584AB7}"/>
                  </a:ext>
                </a:extLst>
              </p:cNvPr>
              <p:cNvGrpSpPr/>
              <p:nvPr/>
            </p:nvGrpSpPr>
            <p:grpSpPr>
              <a:xfrm>
                <a:off x="8980067" y="1394610"/>
                <a:ext cx="1719457" cy="1852174"/>
                <a:chOff x="3365422" y="1940396"/>
                <a:chExt cx="1719457" cy="1852174"/>
              </a:xfrm>
            </p:grpSpPr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3C9018A9-9048-4138-B40F-E00164578966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288" name="타원 287">
                    <a:extLst>
                      <a:ext uri="{FF2B5EF4-FFF2-40B4-BE49-F238E27FC236}">
                        <a16:creationId xmlns:a16="http://schemas.microsoft.com/office/drawing/2014/main" id="{CA3E3F03-CA5D-4BE4-BA65-C9C84E8F129E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6063A1E5-256B-471E-9F67-03E0BEBAD2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84" name="직선 연결선 283">
                  <a:extLst>
                    <a:ext uri="{FF2B5EF4-FFF2-40B4-BE49-F238E27FC236}">
                      <a16:creationId xmlns:a16="http://schemas.microsoft.com/office/drawing/2014/main" id="{4280F140-EC96-43EB-B814-0374C97E5305}"/>
                    </a:ext>
                  </a:extLst>
                </p:cNvPr>
                <p:cNvCxnSpPr>
                  <a:cxnSpLocks/>
                  <a:endCxn id="288" idx="3"/>
                </p:cNvCxnSpPr>
                <p:nvPr/>
              </p:nvCxnSpPr>
              <p:spPr>
                <a:xfrm flipV="1">
                  <a:off x="4033445" y="2579557"/>
                  <a:ext cx="382759" cy="60222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C35361FC-2EE4-4EEA-91F6-5F34F9C235AA}"/>
                    </a:ext>
                  </a:extLst>
                </p:cNvPr>
                <p:cNvGrpSpPr/>
                <p:nvPr/>
              </p:nvGrpSpPr>
              <p:grpSpPr>
                <a:xfrm>
                  <a:off x="3365422" y="3043746"/>
                  <a:ext cx="820801" cy="748824"/>
                  <a:chOff x="1293892" y="4619015"/>
                  <a:chExt cx="1325217" cy="1205947"/>
                </a:xfrm>
              </p:grpSpPr>
              <p:sp>
                <p:nvSpPr>
                  <p:cNvPr id="286" name="타원 285">
                    <a:extLst>
                      <a:ext uri="{FF2B5EF4-FFF2-40B4-BE49-F238E27FC236}">
                        <a16:creationId xmlns:a16="http://schemas.microsoft.com/office/drawing/2014/main" id="{6BE84027-07D9-4B69-9FEE-65DAA9795E9C}"/>
                      </a:ext>
                    </a:extLst>
                  </p:cNvPr>
                  <p:cNvSpPr/>
                  <p:nvPr/>
                </p:nvSpPr>
                <p:spPr>
                  <a:xfrm>
                    <a:off x="1403221" y="4619015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01C14901-7C59-4EF5-A871-496A20AE6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3892" y="4746447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D7C309D5-1E66-4776-B4AD-6A51CAE33D21}"/>
                  </a:ext>
                </a:extLst>
              </p:cNvPr>
              <p:cNvGrpSpPr/>
              <p:nvPr/>
            </p:nvGrpSpPr>
            <p:grpSpPr>
              <a:xfrm>
                <a:off x="10657167" y="2522654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F86EC86-FB1D-488C-AEB6-A18AC776BF02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E61F226-048F-4DEA-A3E1-566A9749FBFE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F60357D1-09D4-4E6F-862E-9EDEF9C014D3}"/>
                  </a:ext>
                </a:extLst>
              </p:cNvPr>
              <p:cNvCxnSpPr>
                <a:cxnSpLocks/>
                <a:stCxn id="288" idx="5"/>
                <a:endCxn id="281" idx="1"/>
              </p:cNvCxnSpPr>
              <p:nvPr/>
            </p:nvCxnSpPr>
            <p:spPr>
              <a:xfrm>
                <a:off x="10547400" y="2033771"/>
                <a:ext cx="261891" cy="598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8D5DCD3-2FCB-40ED-A387-153F6CAAE9E4}"/>
                </a:ext>
              </a:extLst>
            </p:cNvPr>
            <p:cNvCxnSpPr>
              <a:cxnSpLocks/>
              <a:stCxn id="281" idx="5"/>
              <a:endCxn id="276" idx="1"/>
            </p:cNvCxnSpPr>
            <p:nvPr/>
          </p:nvCxnSpPr>
          <p:spPr>
            <a:xfrm>
              <a:off x="2623996" y="5254244"/>
              <a:ext cx="204151" cy="439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750F49D-FF45-44F1-8134-4E751F868D22}"/>
                </a:ext>
              </a:extLst>
            </p:cNvPr>
            <p:cNvGrpSpPr/>
            <p:nvPr/>
          </p:nvGrpSpPr>
          <p:grpSpPr>
            <a:xfrm>
              <a:off x="2676023" y="5584026"/>
              <a:ext cx="820801" cy="748824"/>
              <a:chOff x="1974573" y="1668116"/>
              <a:chExt cx="1325217" cy="1205947"/>
            </a:xfrm>
          </p:grpSpPr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9E3229F2-AC60-48FE-ADE3-838321EC4F9D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107C04E-D958-46AC-8E6B-5B05D56220D5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68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534A14A-5C46-4F93-A6BC-0355454C465F}"/>
              </a:ext>
            </a:extLst>
          </p:cNvPr>
          <p:cNvGrpSpPr/>
          <p:nvPr/>
        </p:nvGrpSpPr>
        <p:grpSpPr>
          <a:xfrm>
            <a:off x="695133" y="481263"/>
            <a:ext cx="9635982" cy="4896682"/>
            <a:chOff x="310123" y="0"/>
            <a:chExt cx="9635982" cy="489668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BCBEA6E-0047-4B4E-AA24-3A0E409195EC}"/>
                </a:ext>
              </a:extLst>
            </p:cNvPr>
            <p:cNvGrpSpPr/>
            <p:nvPr/>
          </p:nvGrpSpPr>
          <p:grpSpPr>
            <a:xfrm>
              <a:off x="5844941" y="0"/>
              <a:ext cx="820801" cy="748824"/>
              <a:chOff x="1974573" y="1668116"/>
              <a:chExt cx="1325217" cy="1205947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2DAE4ED-071A-4ADF-8FE3-5464999A4C2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AAB59-DF0E-4E47-8E07-1B842629FFA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CEA4B1F-2A26-4BBA-80DD-215AF5AFF3A2}"/>
                </a:ext>
              </a:extLst>
            </p:cNvPr>
            <p:cNvGrpSpPr/>
            <p:nvPr/>
          </p:nvGrpSpPr>
          <p:grpSpPr>
            <a:xfrm>
              <a:off x="2973568" y="1683812"/>
              <a:ext cx="820801" cy="748824"/>
              <a:chOff x="1974573" y="1668116"/>
              <a:chExt cx="1325217" cy="120594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F4A53B9-64EE-4E6A-80D8-DDE3EAB52F9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E9D64B-2FA7-4836-B6FC-C7EF4EDE7A8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A2680F3-AA64-4393-906E-F2F3D2B682D4}"/>
                </a:ext>
              </a:extLst>
            </p:cNvPr>
            <p:cNvGrpSpPr/>
            <p:nvPr/>
          </p:nvGrpSpPr>
          <p:grpSpPr>
            <a:xfrm>
              <a:off x="7437297" y="748823"/>
              <a:ext cx="820801" cy="748824"/>
              <a:chOff x="1974573" y="1668116"/>
              <a:chExt cx="1325217" cy="120594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54C94B8-5E25-4D8D-A3D2-713B57A979B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3A6E70-BA1E-4B9F-9536-CFC545A17E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78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502FD90-99B5-42AF-AC01-B74F82F083BB}"/>
                </a:ext>
              </a:extLst>
            </p:cNvPr>
            <p:cNvGrpSpPr/>
            <p:nvPr/>
          </p:nvGrpSpPr>
          <p:grpSpPr>
            <a:xfrm>
              <a:off x="8442776" y="1880290"/>
              <a:ext cx="820801" cy="748824"/>
              <a:chOff x="1974573" y="1668116"/>
              <a:chExt cx="1325217" cy="1205947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EFC2BE6C-F14A-4C57-B3CC-A73F8A7B18B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E8378D7-9BA6-45DC-A919-A0A3A4DA27E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DD2366E-30E9-4D62-831D-0885123FC3E0}"/>
                </a:ext>
              </a:extLst>
            </p:cNvPr>
            <p:cNvGrpSpPr/>
            <p:nvPr/>
          </p:nvGrpSpPr>
          <p:grpSpPr>
            <a:xfrm>
              <a:off x="1196428" y="2954770"/>
              <a:ext cx="820801" cy="748824"/>
              <a:chOff x="1974573" y="1668116"/>
              <a:chExt cx="1325217" cy="120594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4C456FD-8361-46A9-AF2F-6430A13417F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5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FB7E5F-A6FC-4E7C-B49E-B4FEAD71782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17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1F57F18-F33C-4F6D-823C-483E0CA272BA}"/>
                </a:ext>
              </a:extLst>
            </p:cNvPr>
            <p:cNvGrpSpPr/>
            <p:nvPr/>
          </p:nvGrpSpPr>
          <p:grpSpPr>
            <a:xfrm>
              <a:off x="4538111" y="825892"/>
              <a:ext cx="820801" cy="748824"/>
              <a:chOff x="1974573" y="1668116"/>
              <a:chExt cx="1325217" cy="120594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D4B4BB10-D1C8-456E-A001-8036A30515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90FBC9-3D68-400D-8B15-28DC6277C68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082AC5C-CEC7-470A-A4B4-66CCDCED50A0}"/>
                </a:ext>
              </a:extLst>
            </p:cNvPr>
            <p:cNvGrpSpPr/>
            <p:nvPr/>
          </p:nvGrpSpPr>
          <p:grpSpPr>
            <a:xfrm>
              <a:off x="3234275" y="3104173"/>
              <a:ext cx="820801" cy="748824"/>
              <a:chOff x="1974573" y="1668116"/>
              <a:chExt cx="1325217" cy="1205947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681C3E1-1953-4D7C-B7D8-41F308D4293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5D1ED3-F4F6-44C4-A24B-D305B47BB1D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C28824-8421-4CEA-8505-EC9BD0F72048}"/>
                </a:ext>
              </a:extLst>
            </p:cNvPr>
            <p:cNvCxnSpPr>
              <a:cxnSpLocks/>
              <a:stCxn id="68" idx="3"/>
              <a:endCxn id="85" idx="7"/>
            </p:cNvCxnSpPr>
            <p:nvPr/>
          </p:nvCxnSpPr>
          <p:spPr>
            <a:xfrm flipH="1">
              <a:off x="5206786" y="639161"/>
              <a:ext cx="790279" cy="29639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3EFABA5-ED29-450F-9250-5BAF6CECCE42}"/>
                </a:ext>
              </a:extLst>
            </p:cNvPr>
            <p:cNvCxnSpPr>
              <a:cxnSpLocks/>
              <a:stCxn id="68" idx="5"/>
              <a:endCxn id="76" idx="1"/>
            </p:cNvCxnSpPr>
            <p:nvPr/>
          </p:nvCxnSpPr>
          <p:spPr>
            <a:xfrm>
              <a:off x="6513616" y="639161"/>
              <a:ext cx="1075805" cy="21932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9DA5375-7CF9-40FC-A497-5ED976C62E28}"/>
                </a:ext>
              </a:extLst>
            </p:cNvPr>
            <p:cNvCxnSpPr>
              <a:cxnSpLocks/>
              <a:stCxn id="73" idx="3"/>
              <a:endCxn id="82" idx="7"/>
            </p:cNvCxnSpPr>
            <p:nvPr/>
          </p:nvCxnSpPr>
          <p:spPr>
            <a:xfrm flipH="1">
              <a:off x="1865104" y="2322973"/>
              <a:ext cx="1260588" cy="74146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792DF84-9D58-4A6F-AD22-97110AB0BAEB}"/>
                </a:ext>
              </a:extLst>
            </p:cNvPr>
            <p:cNvCxnSpPr>
              <a:cxnSpLocks/>
              <a:stCxn id="73" idx="5"/>
              <a:endCxn id="88" idx="0"/>
            </p:cNvCxnSpPr>
            <p:nvPr/>
          </p:nvCxnSpPr>
          <p:spPr>
            <a:xfrm>
              <a:off x="3642243" y="2322973"/>
              <a:ext cx="2432" cy="781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9C7CD45B-7857-46E9-9819-F23C2C5BEAF1}"/>
                </a:ext>
              </a:extLst>
            </p:cNvPr>
            <p:cNvGrpSpPr/>
            <p:nvPr/>
          </p:nvGrpSpPr>
          <p:grpSpPr>
            <a:xfrm>
              <a:off x="5206786" y="1465053"/>
              <a:ext cx="1013940" cy="950644"/>
              <a:chOff x="5206786" y="1465053"/>
              <a:chExt cx="1013940" cy="950644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2445988C-9507-401A-9641-7B777F5A65A8}"/>
                  </a:ext>
                </a:extLst>
              </p:cNvPr>
              <p:cNvGrpSpPr/>
              <p:nvPr/>
            </p:nvGrpSpPr>
            <p:grpSpPr>
              <a:xfrm>
                <a:off x="5399925" y="1666873"/>
                <a:ext cx="820801" cy="748824"/>
                <a:chOff x="1534374" y="-605252"/>
                <a:chExt cx="1325217" cy="1205947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219D1EF6-F192-4F5F-A0FB-AB35C3E9F118}"/>
                    </a:ext>
                  </a:extLst>
                </p:cNvPr>
                <p:cNvSpPr/>
                <p:nvPr/>
              </p:nvSpPr>
              <p:spPr>
                <a:xfrm>
                  <a:off x="1579944" y="-605252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CA7BC9A-D60B-4ED5-AA6D-56E5FE25EB1B}"/>
                    </a:ext>
                  </a:extLst>
                </p:cNvPr>
                <p:cNvSpPr txBox="1"/>
                <p:nvPr/>
              </p:nvSpPr>
              <p:spPr>
                <a:xfrm>
                  <a:off x="1534374" y="-43983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54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A2CE3FE-0695-4841-87B4-29C227DFEE09}"/>
                  </a:ext>
                </a:extLst>
              </p:cNvPr>
              <p:cNvCxnSpPr>
                <a:cxnSpLocks/>
                <a:stCxn id="85" idx="5"/>
                <a:endCxn id="91" idx="1"/>
              </p:cNvCxnSpPr>
              <p:nvPr/>
            </p:nvCxnSpPr>
            <p:spPr>
              <a:xfrm>
                <a:off x="5206786" y="1465053"/>
                <a:ext cx="328345" cy="31148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1B435FB-2449-48A1-8E63-58193D7834CE}"/>
                </a:ext>
              </a:extLst>
            </p:cNvPr>
            <p:cNvCxnSpPr>
              <a:cxnSpLocks/>
              <a:stCxn id="79" idx="1"/>
              <a:endCxn id="76" idx="5"/>
            </p:cNvCxnSpPr>
            <p:nvPr/>
          </p:nvCxnSpPr>
          <p:spPr>
            <a:xfrm flipH="1" flipV="1">
              <a:off x="8105972" y="1387984"/>
              <a:ext cx="488929" cy="60196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D0E75C4-43DC-40E5-B50B-E47AFC3E0BAB}"/>
                </a:ext>
              </a:extLst>
            </p:cNvPr>
            <p:cNvGrpSpPr/>
            <p:nvPr/>
          </p:nvGrpSpPr>
          <p:grpSpPr>
            <a:xfrm>
              <a:off x="4689453" y="3633671"/>
              <a:ext cx="1092928" cy="1263011"/>
              <a:chOff x="6812170" y="188560"/>
              <a:chExt cx="1286522" cy="1459909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1BA656F2-F8A2-4C4A-9DA5-FAEEF95D0F2A}"/>
                  </a:ext>
                </a:extLst>
              </p:cNvPr>
              <p:cNvCxnSpPr>
                <a:cxnSpLocks/>
                <a:stCxn id="173" idx="3"/>
                <a:endCxn id="120" idx="0"/>
              </p:cNvCxnSpPr>
              <p:nvPr/>
            </p:nvCxnSpPr>
            <p:spPr>
              <a:xfrm flipH="1">
                <a:off x="7455431" y="188560"/>
                <a:ext cx="56646" cy="936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BB76812-E11E-426B-A310-0AC8B675E4E7}"/>
                  </a:ext>
                </a:extLst>
              </p:cNvPr>
              <p:cNvSpPr txBox="1"/>
              <p:nvPr/>
            </p:nvSpPr>
            <p:spPr>
              <a:xfrm>
                <a:off x="6812170" y="112524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AE3232A-3081-45C9-AE4B-7ED3564C248E}"/>
                </a:ext>
              </a:extLst>
            </p:cNvPr>
            <p:cNvGrpSpPr/>
            <p:nvPr/>
          </p:nvGrpSpPr>
          <p:grpSpPr>
            <a:xfrm>
              <a:off x="7727750" y="2519451"/>
              <a:ext cx="1092928" cy="1089081"/>
              <a:chOff x="6814298" y="1694871"/>
              <a:chExt cx="1286522" cy="125886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C9293EFA-CE8B-437C-8F02-CAC491CE3B80}"/>
                  </a:ext>
                </a:extLst>
              </p:cNvPr>
              <p:cNvCxnSpPr>
                <a:cxnSpLocks/>
                <a:stCxn id="79" idx="3"/>
                <a:endCxn id="125" idx="0"/>
              </p:cNvCxnSpPr>
              <p:nvPr/>
            </p:nvCxnSpPr>
            <p:spPr>
              <a:xfrm flipH="1">
                <a:off x="7457559" y="1694871"/>
                <a:ext cx="377491" cy="735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ECFC81E-0ABA-472E-B347-F6922940B306}"/>
                  </a:ext>
                </a:extLst>
              </p:cNvPr>
              <p:cNvSpPr txBox="1"/>
              <p:nvPr/>
            </p:nvSpPr>
            <p:spPr>
              <a:xfrm>
                <a:off x="6814298" y="2430515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B44402A-9671-4125-8F0E-F12D969631B3}"/>
                </a:ext>
              </a:extLst>
            </p:cNvPr>
            <p:cNvGrpSpPr/>
            <p:nvPr/>
          </p:nvGrpSpPr>
          <p:grpSpPr>
            <a:xfrm>
              <a:off x="8853177" y="2519451"/>
              <a:ext cx="1092928" cy="1098236"/>
              <a:chOff x="6839890" y="2048701"/>
              <a:chExt cx="1286522" cy="1269446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7BE23F-5274-4E98-9C4B-C3F4A85B5D02}"/>
                  </a:ext>
                </a:extLst>
              </p:cNvPr>
              <p:cNvCxnSpPr>
                <a:cxnSpLocks/>
                <a:stCxn id="79" idx="5"/>
                <a:endCxn id="129" idx="0"/>
              </p:cNvCxnSpPr>
              <p:nvPr/>
            </p:nvCxnSpPr>
            <p:spPr>
              <a:xfrm>
                <a:off x="7143915" y="2048701"/>
                <a:ext cx="339236" cy="74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4B66C91-AEDB-43F4-98E2-7871ADBE6E30}"/>
                  </a:ext>
                </a:extLst>
              </p:cNvPr>
              <p:cNvSpPr txBox="1"/>
              <p:nvPr/>
            </p:nvSpPr>
            <p:spPr>
              <a:xfrm>
                <a:off x="6839890" y="2794927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412788-4CDF-46D2-A8E9-C3539CB99803}"/>
                </a:ext>
              </a:extLst>
            </p:cNvPr>
            <p:cNvGrpSpPr/>
            <p:nvPr/>
          </p:nvGrpSpPr>
          <p:grpSpPr>
            <a:xfrm>
              <a:off x="2534727" y="3743334"/>
              <a:ext cx="1092928" cy="1084451"/>
              <a:chOff x="6186742" y="1883688"/>
              <a:chExt cx="1286522" cy="1253511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CCE793F-D794-403F-89E3-E71990A8D3CC}"/>
                  </a:ext>
                </a:extLst>
              </p:cNvPr>
              <p:cNvCxnSpPr>
                <a:cxnSpLocks/>
                <a:stCxn id="88" idx="3"/>
                <a:endCxn id="135" idx="0"/>
              </p:cNvCxnSpPr>
              <p:nvPr/>
            </p:nvCxnSpPr>
            <p:spPr>
              <a:xfrm flipH="1">
                <a:off x="6830003" y="1883688"/>
                <a:ext cx="359272" cy="7302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C03926-17D2-4D40-9D7E-1D80EF89A8DE}"/>
                  </a:ext>
                </a:extLst>
              </p:cNvPr>
              <p:cNvSpPr txBox="1"/>
              <p:nvPr/>
            </p:nvSpPr>
            <p:spPr>
              <a:xfrm>
                <a:off x="6186742" y="261397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BFC06AA0-0ACA-4400-A0CC-B1F22A8FEDCD}"/>
                </a:ext>
              </a:extLst>
            </p:cNvPr>
            <p:cNvGrpSpPr/>
            <p:nvPr/>
          </p:nvGrpSpPr>
          <p:grpSpPr>
            <a:xfrm>
              <a:off x="6855783" y="1519830"/>
              <a:ext cx="1092928" cy="1168688"/>
              <a:chOff x="6795327" y="1972371"/>
              <a:chExt cx="1286522" cy="1350881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2B82E7F-CC48-4644-812E-48CA27DF3CE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7438588" y="1972371"/>
                <a:ext cx="372730" cy="827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BF6F9DC-22F1-41EB-A2DB-513EF45385E8}"/>
                  </a:ext>
                </a:extLst>
              </p:cNvPr>
              <p:cNvSpPr txBox="1"/>
              <p:nvPr/>
            </p:nvSpPr>
            <p:spPr>
              <a:xfrm>
                <a:off x="6795327" y="2800032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5FA5BA8-404F-436E-A718-6BA528A395BE}"/>
                </a:ext>
              </a:extLst>
            </p:cNvPr>
            <p:cNvGrpSpPr/>
            <p:nvPr/>
          </p:nvGrpSpPr>
          <p:grpSpPr>
            <a:xfrm>
              <a:off x="6051680" y="2306034"/>
              <a:ext cx="1333002" cy="1236914"/>
              <a:chOff x="6553501" y="76052"/>
              <a:chExt cx="1569122" cy="142974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240BF4C-F14C-4FC6-8142-EB1BC1EF0E8E}"/>
                  </a:ext>
                </a:extLst>
              </p:cNvPr>
              <p:cNvCxnSpPr>
                <a:cxnSpLocks/>
                <a:stCxn id="91" idx="5"/>
                <a:endCxn id="143" idx="0"/>
              </p:cNvCxnSpPr>
              <p:nvPr/>
            </p:nvCxnSpPr>
            <p:spPr>
              <a:xfrm>
                <a:off x="6553501" y="76052"/>
                <a:ext cx="925860" cy="9065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D199704-02AB-44A8-B38F-AAE18A764EE8}"/>
                  </a:ext>
                </a:extLst>
              </p:cNvPr>
              <p:cNvSpPr txBox="1"/>
              <p:nvPr/>
            </p:nvSpPr>
            <p:spPr>
              <a:xfrm>
                <a:off x="6836101" y="982574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AD08BEE-032F-437D-99A1-26A268AF531D}"/>
                </a:ext>
              </a:extLst>
            </p:cNvPr>
            <p:cNvGrpSpPr/>
            <p:nvPr/>
          </p:nvGrpSpPr>
          <p:grpSpPr>
            <a:xfrm>
              <a:off x="310123" y="3593930"/>
              <a:ext cx="1092928" cy="1185561"/>
              <a:chOff x="4473555" y="2980140"/>
              <a:chExt cx="1286522" cy="1370383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1820212C-CA6B-44BF-AC2A-D720CA61548D}"/>
                  </a:ext>
                </a:extLst>
              </p:cNvPr>
              <p:cNvCxnSpPr>
                <a:cxnSpLocks/>
                <a:stCxn id="82" idx="3"/>
                <a:endCxn id="147" idx="0"/>
              </p:cNvCxnSpPr>
              <p:nvPr/>
            </p:nvCxnSpPr>
            <p:spPr>
              <a:xfrm flipH="1">
                <a:off x="5116816" y="2980140"/>
                <a:ext cx="579108" cy="847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C8036EF-A7C7-4435-9D9C-41FFD354EEA4}"/>
                  </a:ext>
                </a:extLst>
              </p:cNvPr>
              <p:cNvSpPr txBox="1"/>
              <p:nvPr/>
            </p:nvSpPr>
            <p:spPr>
              <a:xfrm>
                <a:off x="4473555" y="382730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56C51445-17C2-4783-AA36-5EC448F0A5C5}"/>
                </a:ext>
              </a:extLst>
            </p:cNvPr>
            <p:cNvGrpSpPr/>
            <p:nvPr/>
          </p:nvGrpSpPr>
          <p:grpSpPr>
            <a:xfrm>
              <a:off x="1403051" y="3593932"/>
              <a:ext cx="1092928" cy="1233853"/>
              <a:chOff x="4749823" y="3032835"/>
              <a:chExt cx="1286522" cy="1426203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8A81CB4-7B21-45CA-AC34-62AA8B745FAE}"/>
                  </a:ext>
                </a:extLst>
              </p:cNvPr>
              <p:cNvCxnSpPr>
                <a:cxnSpLocks/>
                <a:stCxn id="82" idx="5"/>
                <a:endCxn id="151" idx="0"/>
              </p:cNvCxnSpPr>
              <p:nvPr/>
            </p:nvCxnSpPr>
            <p:spPr>
              <a:xfrm>
                <a:off x="5293721" y="3032835"/>
                <a:ext cx="99363" cy="9029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7B0E842-8FED-4E86-80AB-36B78A25C713}"/>
                  </a:ext>
                </a:extLst>
              </p:cNvPr>
              <p:cNvSpPr txBox="1"/>
              <p:nvPr/>
            </p:nvSpPr>
            <p:spPr>
              <a:xfrm>
                <a:off x="4749823" y="3935818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DF9F9644-F444-4511-9761-056C20A0B608}"/>
                </a:ext>
              </a:extLst>
            </p:cNvPr>
            <p:cNvGrpSpPr/>
            <p:nvPr/>
          </p:nvGrpSpPr>
          <p:grpSpPr>
            <a:xfrm>
              <a:off x="3612090" y="3743335"/>
              <a:ext cx="1092928" cy="1084451"/>
              <a:chOff x="6150552" y="1795717"/>
              <a:chExt cx="1286522" cy="1253512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739E13B6-FA40-4583-B1BA-E9F36FA459DF}"/>
                  </a:ext>
                </a:extLst>
              </p:cNvPr>
              <p:cNvCxnSpPr>
                <a:cxnSpLocks/>
                <a:stCxn id="88" idx="5"/>
                <a:endCxn id="161" idx="0"/>
              </p:cNvCxnSpPr>
              <p:nvPr/>
            </p:nvCxnSpPr>
            <p:spPr>
              <a:xfrm>
                <a:off x="6492933" y="1795717"/>
                <a:ext cx="300880" cy="7302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8A5EBAB-8F5D-4C5A-82A4-B0B02961BCCB}"/>
                  </a:ext>
                </a:extLst>
              </p:cNvPr>
              <p:cNvSpPr txBox="1"/>
              <p:nvPr/>
            </p:nvSpPr>
            <p:spPr>
              <a:xfrm>
                <a:off x="6150552" y="252600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CE193F41-CF71-4BAF-90E0-A9CD77843B2F}"/>
                </a:ext>
              </a:extLst>
            </p:cNvPr>
            <p:cNvGrpSpPr/>
            <p:nvPr/>
          </p:nvGrpSpPr>
          <p:grpSpPr>
            <a:xfrm>
              <a:off x="5116291" y="2306034"/>
              <a:ext cx="820801" cy="1437300"/>
              <a:chOff x="4435873" y="1142985"/>
              <a:chExt cx="820801" cy="1437300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89AA52B-12F0-4605-A9F4-FBC8F583B7CD}"/>
                  </a:ext>
                </a:extLst>
              </p:cNvPr>
              <p:cNvGrpSpPr/>
              <p:nvPr/>
            </p:nvGrpSpPr>
            <p:grpSpPr>
              <a:xfrm>
                <a:off x="4435873" y="1831461"/>
                <a:ext cx="820801" cy="748824"/>
                <a:chOff x="-22129" y="-340190"/>
                <a:chExt cx="1325217" cy="1205947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0080A911-995E-458E-823D-A2346C61F62C}"/>
                    </a:ext>
                  </a:extLst>
                </p:cNvPr>
                <p:cNvSpPr/>
                <p:nvPr/>
              </p:nvSpPr>
              <p:spPr>
                <a:xfrm>
                  <a:off x="75982" y="-34019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150D1F2-74C2-4AE6-AFC7-73C72B4F84B5}"/>
                    </a:ext>
                  </a:extLst>
                </p:cNvPr>
                <p:cNvSpPr txBox="1"/>
                <p:nvPr/>
              </p:nvSpPr>
              <p:spPr>
                <a:xfrm>
                  <a:off x="-22129" y="-19194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9D3F81C-CE46-413A-A9B2-547B26052B0F}"/>
                  </a:ext>
                </a:extLst>
              </p:cNvPr>
              <p:cNvCxnSpPr>
                <a:cxnSpLocks/>
                <a:stCxn id="91" idx="3"/>
                <a:endCxn id="173" idx="7"/>
              </p:cNvCxnSpPr>
              <p:nvPr/>
            </p:nvCxnSpPr>
            <p:spPr>
              <a:xfrm>
                <a:off x="4854713" y="1142985"/>
                <a:ext cx="265459" cy="798139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833AF25-59EC-41AD-9BC1-5FC03617A575}"/>
                </a:ext>
              </a:extLst>
            </p:cNvPr>
            <p:cNvGrpSpPr/>
            <p:nvPr/>
          </p:nvGrpSpPr>
          <p:grpSpPr>
            <a:xfrm>
              <a:off x="5800591" y="3633671"/>
              <a:ext cx="1289403" cy="1259861"/>
              <a:chOff x="6267957" y="-422981"/>
              <a:chExt cx="1517800" cy="1456266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8F7D3C25-9F11-4537-9D91-61664365B24A}"/>
                  </a:ext>
                </a:extLst>
              </p:cNvPr>
              <p:cNvCxnSpPr>
                <a:cxnSpLocks/>
                <a:stCxn id="173" idx="5"/>
                <a:endCxn id="180" idx="0"/>
              </p:cNvCxnSpPr>
              <p:nvPr/>
            </p:nvCxnSpPr>
            <p:spPr>
              <a:xfrm>
                <a:off x="6267957" y="-422981"/>
                <a:ext cx="874539" cy="9330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6535CDF-1249-4678-9EA4-ED4F3131EC3D}"/>
                  </a:ext>
                </a:extLst>
              </p:cNvPr>
              <p:cNvSpPr txBox="1"/>
              <p:nvPr/>
            </p:nvSpPr>
            <p:spPr>
              <a:xfrm>
                <a:off x="6499234" y="510064"/>
                <a:ext cx="1286523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79F41CE-3FAA-40E5-9FB3-76199BD221BA}"/>
                </a:ext>
              </a:extLst>
            </p:cNvPr>
            <p:cNvCxnSpPr>
              <a:cxnSpLocks/>
              <a:stCxn id="73" idx="7"/>
              <a:endCxn id="85" idx="3"/>
            </p:cNvCxnSpPr>
            <p:nvPr/>
          </p:nvCxnSpPr>
          <p:spPr>
            <a:xfrm flipV="1">
              <a:off x="3642243" y="1465053"/>
              <a:ext cx="1047992" cy="3284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0834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009C04-0C76-4F85-A2F9-7A3ED31ECF72}"/>
              </a:ext>
            </a:extLst>
          </p:cNvPr>
          <p:cNvGrpSpPr/>
          <p:nvPr/>
        </p:nvGrpSpPr>
        <p:grpSpPr>
          <a:xfrm>
            <a:off x="2033739" y="1691863"/>
            <a:ext cx="2497901" cy="1876868"/>
            <a:chOff x="8980067" y="1394610"/>
            <a:chExt cx="2497901" cy="18768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3D45992-9135-446D-845B-4E8534188537}"/>
                </a:ext>
              </a:extLst>
            </p:cNvPr>
            <p:cNvGrpSpPr/>
            <p:nvPr/>
          </p:nvGrpSpPr>
          <p:grpSpPr>
            <a:xfrm>
              <a:off x="8980067" y="1394610"/>
              <a:ext cx="1719457" cy="1852174"/>
              <a:chOff x="3365422" y="1940396"/>
              <a:chExt cx="1719457" cy="185217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FD89BF4-58D6-4BAA-8BC6-63E0909105AE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7FB5E78-D76C-4705-8F63-6B8724F954FE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4FB07AD-A47F-4E5B-A6E7-744AF5D3A6A3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223112-7BF8-4D9B-8760-3C5E048C795B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4033445" y="2579557"/>
                <a:ext cx="382759" cy="602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D41BBF9-8A0C-47B8-8B74-D2CB5139426D}"/>
                  </a:ext>
                </a:extLst>
              </p:cNvPr>
              <p:cNvGrpSpPr/>
              <p:nvPr/>
            </p:nvGrpSpPr>
            <p:grpSpPr>
              <a:xfrm>
                <a:off x="3365422" y="3043746"/>
                <a:ext cx="820801" cy="748824"/>
                <a:chOff x="1293892" y="4619015"/>
                <a:chExt cx="1325217" cy="1205947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AAAD724D-1ADD-41BF-A1ED-2ABB2944B247}"/>
                    </a:ext>
                  </a:extLst>
                </p:cNvPr>
                <p:cNvSpPr/>
                <p:nvPr/>
              </p:nvSpPr>
              <p:spPr>
                <a:xfrm>
                  <a:off x="1403221" y="4619015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B17A83-8029-4760-9724-0978325D8503}"/>
                    </a:ext>
                  </a:extLst>
                </p:cNvPr>
                <p:cNvSpPr txBox="1"/>
                <p:nvPr/>
              </p:nvSpPr>
              <p:spPr>
                <a:xfrm>
                  <a:off x="1293892" y="4746447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386E178-BE57-483E-92C2-4DD4E103C918}"/>
                </a:ext>
              </a:extLst>
            </p:cNvPr>
            <p:cNvGrpSpPr/>
            <p:nvPr/>
          </p:nvGrpSpPr>
          <p:grpSpPr>
            <a:xfrm>
              <a:off x="10657167" y="2522654"/>
              <a:ext cx="820801" cy="748824"/>
              <a:chOff x="1974573" y="1668116"/>
              <a:chExt cx="1325217" cy="120594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24B38EF-4C4B-47A2-BE6E-2C019DE40FE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4853-5CB0-46B6-AB3A-A02EABFDD17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7F45A5-2D01-4B7F-B954-12F74482DB6C}"/>
                </a:ext>
              </a:extLst>
            </p:cNvPr>
            <p:cNvCxnSpPr>
              <a:cxnSpLocks/>
              <a:stCxn id="18" idx="5"/>
              <a:endCxn id="11" idx="1"/>
            </p:cNvCxnSpPr>
            <p:nvPr/>
          </p:nvCxnSpPr>
          <p:spPr>
            <a:xfrm>
              <a:off x="10547400" y="2033771"/>
              <a:ext cx="261891" cy="598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D47799-89A3-4D81-80F8-BE5E9E4E1A46}"/>
              </a:ext>
            </a:extLst>
          </p:cNvPr>
          <p:cNvCxnSpPr>
            <a:cxnSpLocks/>
            <a:stCxn id="11" idx="5"/>
            <a:endCxn id="6" idx="1"/>
          </p:cNvCxnSpPr>
          <p:nvPr/>
        </p:nvCxnSpPr>
        <p:spPr>
          <a:xfrm>
            <a:off x="4379514" y="3459068"/>
            <a:ext cx="204151" cy="439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471C21-6582-438A-8244-E1CDFC02C707}"/>
              </a:ext>
            </a:extLst>
          </p:cNvPr>
          <p:cNvGrpSpPr/>
          <p:nvPr/>
        </p:nvGrpSpPr>
        <p:grpSpPr>
          <a:xfrm>
            <a:off x="4431541" y="3788850"/>
            <a:ext cx="820801" cy="748824"/>
            <a:chOff x="1974573" y="1668116"/>
            <a:chExt cx="1325217" cy="120594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754C5B4-22FF-454D-AE9E-A4DE97860AB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85E6D-155C-42F4-88BF-6047A06CF63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45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86103D9-C859-4E1A-B896-7861D08405DD}"/>
              </a:ext>
            </a:extLst>
          </p:cNvPr>
          <p:cNvSpPr txBox="1"/>
          <p:nvPr/>
        </p:nvSpPr>
        <p:spPr>
          <a:xfrm>
            <a:off x="1730912" y="-373703"/>
            <a:ext cx="71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5, 16, 22, 45, 2, 10, 18, 30, 50, 12, 1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78EE2-ED3D-46D1-9CB6-CCED1B26896F}"/>
              </a:ext>
            </a:extLst>
          </p:cNvPr>
          <p:cNvSpPr txBox="1"/>
          <p:nvPr/>
        </p:nvSpPr>
        <p:spPr>
          <a:xfrm>
            <a:off x="1992937" y="976656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2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FC6736-CC7D-4334-9612-B9FC5A25C787}"/>
              </a:ext>
            </a:extLst>
          </p:cNvPr>
          <p:cNvGrpSpPr/>
          <p:nvPr/>
        </p:nvGrpSpPr>
        <p:grpSpPr>
          <a:xfrm>
            <a:off x="1282238" y="3811572"/>
            <a:ext cx="820801" cy="748824"/>
            <a:chOff x="1974573" y="1668116"/>
            <a:chExt cx="1325217" cy="120594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18C4153-8F50-4B7A-BD34-98FAE40B13AE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40AB0A-F6AC-4CA8-8333-0571DC818F68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F83953-3B68-46BE-9C50-D26DAB6C2661}"/>
              </a:ext>
            </a:extLst>
          </p:cNvPr>
          <p:cNvCxnSpPr>
            <a:cxnSpLocks/>
            <a:stCxn id="16" idx="3"/>
            <a:endCxn id="23" idx="7"/>
          </p:cNvCxnSpPr>
          <p:nvPr/>
        </p:nvCxnSpPr>
        <p:spPr>
          <a:xfrm flipH="1">
            <a:off x="1950913" y="3434374"/>
            <a:ext cx="257522" cy="486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9DECBED-B44C-4780-9A4E-E4A5851C5E4D}"/>
              </a:ext>
            </a:extLst>
          </p:cNvPr>
          <p:cNvSpPr txBox="1"/>
          <p:nvPr/>
        </p:nvSpPr>
        <p:spPr>
          <a:xfrm>
            <a:off x="7106098" y="97794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10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145BFC5-98BC-4E58-9C0C-41517FE65801}"/>
              </a:ext>
            </a:extLst>
          </p:cNvPr>
          <p:cNvGrpSpPr/>
          <p:nvPr/>
        </p:nvGrpSpPr>
        <p:grpSpPr>
          <a:xfrm>
            <a:off x="6395399" y="1693150"/>
            <a:ext cx="3970104" cy="2868533"/>
            <a:chOff x="6395399" y="1693150"/>
            <a:chExt cx="3970104" cy="286853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630A24D-C4AB-45D8-9CBD-2AC06B46C88F}"/>
                </a:ext>
              </a:extLst>
            </p:cNvPr>
            <p:cNvGrpSpPr/>
            <p:nvPr/>
          </p:nvGrpSpPr>
          <p:grpSpPr>
            <a:xfrm>
              <a:off x="7146900" y="1693150"/>
              <a:ext cx="2497901" cy="1876868"/>
              <a:chOff x="8980067" y="1394610"/>
              <a:chExt cx="2497901" cy="187686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EC700CA-E756-4362-ACE0-08757D8AB276}"/>
                  </a:ext>
                </a:extLst>
              </p:cNvPr>
              <p:cNvGrpSpPr/>
              <p:nvPr/>
            </p:nvGrpSpPr>
            <p:grpSpPr>
              <a:xfrm>
                <a:off x="8980067" y="1394610"/>
                <a:ext cx="1719457" cy="1852174"/>
                <a:chOff x="3365422" y="1940396"/>
                <a:chExt cx="1719457" cy="1852174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780DCC08-05B6-4BAC-9BA3-4DDBCBAA3306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9DD3FB7B-2172-483B-B8F5-5B51D56A2701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5D9B2A0-88B8-427A-8AE9-C3758E734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8FF6CC0F-3928-4DF8-B489-CA9F4032D114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V="1">
                  <a:off x="4033445" y="2579557"/>
                  <a:ext cx="382759" cy="60222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23F66CE-8E36-4D63-B214-E06940E4F5C8}"/>
                    </a:ext>
                  </a:extLst>
                </p:cNvPr>
                <p:cNvGrpSpPr/>
                <p:nvPr/>
              </p:nvGrpSpPr>
              <p:grpSpPr>
                <a:xfrm>
                  <a:off x="3365422" y="3043746"/>
                  <a:ext cx="820801" cy="748824"/>
                  <a:chOff x="1293892" y="4619015"/>
                  <a:chExt cx="1325217" cy="1205947"/>
                </a:xfrm>
              </p:grpSpPr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83D85AA2-864C-4D2D-BDF9-D9A534AB3438}"/>
                      </a:ext>
                    </a:extLst>
                  </p:cNvPr>
                  <p:cNvSpPr/>
                  <p:nvPr/>
                </p:nvSpPr>
                <p:spPr>
                  <a:xfrm>
                    <a:off x="1403221" y="4619015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02722FE-CEFE-4ED1-B243-7FBB3F402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293892" y="4746447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94C20C3-0B65-4E83-A49E-030D7834F7F7}"/>
                  </a:ext>
                </a:extLst>
              </p:cNvPr>
              <p:cNvGrpSpPr/>
              <p:nvPr/>
            </p:nvGrpSpPr>
            <p:grpSpPr>
              <a:xfrm>
                <a:off x="10657167" y="2522654"/>
                <a:ext cx="820801" cy="748824"/>
                <a:chOff x="1974573" y="1668116"/>
                <a:chExt cx="1325217" cy="1205947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23608B1-C16E-4919-8270-B03508493696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1CD47D-0EC4-462B-BACA-CAEE737E5155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CE3546D-E629-435D-B8FB-1BD8287BE9C7}"/>
                  </a:ext>
                </a:extLst>
              </p:cNvPr>
              <p:cNvCxnSpPr>
                <a:cxnSpLocks/>
                <a:stCxn id="39" idx="5"/>
                <a:endCxn id="32" idx="1"/>
              </p:cNvCxnSpPr>
              <p:nvPr/>
            </p:nvCxnSpPr>
            <p:spPr>
              <a:xfrm>
                <a:off x="10547400" y="2033771"/>
                <a:ext cx="261891" cy="598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9DBAE8C-963E-4A22-8252-11A5B6D8AF35}"/>
                </a:ext>
              </a:extLst>
            </p:cNvPr>
            <p:cNvCxnSpPr>
              <a:cxnSpLocks/>
              <a:stCxn id="32" idx="5"/>
              <a:endCxn id="43" idx="1"/>
            </p:cNvCxnSpPr>
            <p:nvPr/>
          </p:nvCxnSpPr>
          <p:spPr>
            <a:xfrm>
              <a:off x="9492675" y="3460355"/>
              <a:ext cx="204151" cy="439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60AD135-452A-4320-8096-866DF1CF828D}"/>
                </a:ext>
              </a:extLst>
            </p:cNvPr>
            <p:cNvGrpSpPr/>
            <p:nvPr/>
          </p:nvGrpSpPr>
          <p:grpSpPr>
            <a:xfrm>
              <a:off x="9544702" y="3790137"/>
              <a:ext cx="820801" cy="748824"/>
              <a:chOff x="1974573" y="1668116"/>
              <a:chExt cx="1325217" cy="1205947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6ABC1FD-F167-4D93-9843-F142E559FC8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B5922B-5467-43EB-A00E-335A4E2D4285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EAF9D65-31E1-4AFB-B563-B150713F28E1}"/>
                </a:ext>
              </a:extLst>
            </p:cNvPr>
            <p:cNvGrpSpPr/>
            <p:nvPr/>
          </p:nvGrpSpPr>
          <p:grpSpPr>
            <a:xfrm>
              <a:off x="6395399" y="3812859"/>
              <a:ext cx="820801" cy="748824"/>
              <a:chOff x="1974573" y="1668116"/>
              <a:chExt cx="1325217" cy="120594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78C2DB53-25FB-4589-AA03-4CF946C29F5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D9BEE6-24F1-481F-9F35-4519EA44CCC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E3C88A-3EED-4EFD-B398-086D75E0404F}"/>
                </a:ext>
              </a:extLst>
            </p:cNvPr>
            <p:cNvCxnSpPr>
              <a:cxnSpLocks/>
              <a:stCxn id="37" idx="3"/>
              <a:endCxn id="47" idx="7"/>
            </p:cNvCxnSpPr>
            <p:nvPr/>
          </p:nvCxnSpPr>
          <p:spPr>
            <a:xfrm flipH="1">
              <a:off x="7064074" y="3435661"/>
              <a:ext cx="257522" cy="4868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A28F7C3-181B-4CD4-9212-550C863C45B2}"/>
                </a:ext>
              </a:extLst>
            </p:cNvPr>
            <p:cNvGrpSpPr/>
            <p:nvPr/>
          </p:nvGrpSpPr>
          <p:grpSpPr>
            <a:xfrm>
              <a:off x="7872207" y="3793331"/>
              <a:ext cx="820801" cy="748824"/>
              <a:chOff x="1974573" y="1668116"/>
              <a:chExt cx="1325217" cy="120594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64C4D1A-B8C0-47C4-902C-4EC217D4B71D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7026F6-21BD-42DC-BEAC-001BF2E090E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C3ABB78-93E2-4865-A6AA-4A3347F7AEF8}"/>
                </a:ext>
              </a:extLst>
            </p:cNvPr>
            <p:cNvCxnSpPr>
              <a:cxnSpLocks/>
              <a:stCxn id="37" idx="5"/>
              <a:endCxn id="52" idx="1"/>
            </p:cNvCxnSpPr>
            <p:nvPr/>
          </p:nvCxnSpPr>
          <p:spPr>
            <a:xfrm>
              <a:off x="7838147" y="3435661"/>
              <a:ext cx="186184" cy="467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8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5866" y="665514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18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374130-DF6B-4046-BC65-47EF02B3FF5E}"/>
              </a:ext>
            </a:extLst>
          </p:cNvPr>
          <p:cNvGrpSpPr/>
          <p:nvPr/>
        </p:nvGrpSpPr>
        <p:grpSpPr>
          <a:xfrm>
            <a:off x="4051569" y="1792919"/>
            <a:ext cx="3201317" cy="1881391"/>
            <a:chOff x="8644792" y="1394610"/>
            <a:chExt cx="3201317" cy="188139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4E6911-A220-4F86-95B0-6D7AC20DC8E5}"/>
                </a:ext>
              </a:extLst>
            </p:cNvPr>
            <p:cNvGrpSpPr/>
            <p:nvPr/>
          </p:nvGrpSpPr>
          <p:grpSpPr>
            <a:xfrm>
              <a:off x="8644792" y="1394610"/>
              <a:ext cx="2054732" cy="1827590"/>
              <a:chOff x="3030147" y="1940396"/>
              <a:chExt cx="2054732" cy="182759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744605A-DAFD-49AA-9E15-4581FA9FD3DA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79F11DA7-16A1-4D5B-8F5E-A48F8DC8CC4D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C60EB5-8DD0-43B4-902A-FFD7E4A56359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0FA228C-7AEA-4742-AD35-8BE34B07ED5D}"/>
                  </a:ext>
                </a:extLst>
              </p:cNvPr>
              <p:cNvCxnSpPr>
                <a:cxnSpLocks/>
                <a:stCxn id="25" idx="7"/>
                <a:endCxn id="27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E43C032-9CF5-4F18-8631-12DC635C050C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44B5FD8-30A5-4599-ADE3-73D1BC42A595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B58B6-C891-43D6-9D05-2230675285CE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E6F2D3-32A9-4597-BE37-356A6AA5A530}"/>
                </a:ext>
              </a:extLst>
            </p:cNvPr>
            <p:cNvGrpSpPr/>
            <p:nvPr/>
          </p:nvGrpSpPr>
          <p:grpSpPr>
            <a:xfrm>
              <a:off x="11025308" y="2527177"/>
              <a:ext cx="820801" cy="748824"/>
              <a:chOff x="2568953" y="1675400"/>
              <a:chExt cx="1325217" cy="120594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FD288EA-72F8-4266-9CF0-0ED3D90F885A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882105-1024-43A3-9ADD-5B1FAFB9D454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3D8297C-E379-4F0F-ACC2-4336D460F54E}"/>
                </a:ext>
              </a:extLst>
            </p:cNvPr>
            <p:cNvCxnSpPr>
              <a:cxnSpLocks/>
              <a:stCxn id="27" idx="5"/>
              <a:endCxn id="20" idx="1"/>
            </p:cNvCxnSpPr>
            <p:nvPr/>
          </p:nvCxnSpPr>
          <p:spPr>
            <a:xfrm>
              <a:off x="10547400" y="2033771"/>
              <a:ext cx="627149" cy="603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92B01-0917-4006-839A-8A2B68484BDB}"/>
              </a:ext>
            </a:extLst>
          </p:cNvPr>
          <p:cNvCxnSpPr>
            <a:cxnSpLocks/>
            <a:stCxn id="20" idx="5"/>
            <a:endCxn id="15" idx="1"/>
          </p:cNvCxnSpPr>
          <p:nvPr/>
        </p:nvCxnSpPr>
        <p:spPr>
          <a:xfrm>
            <a:off x="7097876" y="3564647"/>
            <a:ext cx="307134" cy="449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5AC11A-2E58-49B8-AAF0-5CC6851C348E}"/>
              </a:ext>
            </a:extLst>
          </p:cNvPr>
          <p:cNvGrpSpPr/>
          <p:nvPr/>
        </p:nvGrpSpPr>
        <p:grpSpPr>
          <a:xfrm>
            <a:off x="7252886" y="3904437"/>
            <a:ext cx="820801" cy="748824"/>
            <a:chOff x="1974573" y="1668116"/>
            <a:chExt cx="1325217" cy="120594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583D24-19F5-49F9-83BC-E34CB1E909F8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DD8259-E0C8-4B96-9171-4763790EF491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45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008EBC-476B-4315-B2A2-38CBDCBDE09B}"/>
              </a:ext>
            </a:extLst>
          </p:cNvPr>
          <p:cNvGrpSpPr/>
          <p:nvPr/>
        </p:nvGrpSpPr>
        <p:grpSpPr>
          <a:xfrm>
            <a:off x="3131568" y="3927159"/>
            <a:ext cx="820801" cy="748824"/>
            <a:chOff x="1974573" y="1668116"/>
            <a:chExt cx="1325217" cy="120594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7CEDF7-28FF-4929-B608-C0DD851BA0C2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0E5A6C-2DA8-4B20-90F5-C135871F3A3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68B0F-06F9-45FB-8C2E-F3AB12874263}"/>
              </a:ext>
            </a:extLst>
          </p:cNvPr>
          <p:cNvCxnSpPr>
            <a:cxnSpLocks/>
            <a:stCxn id="25" idx="3"/>
            <a:endCxn id="13" idx="7"/>
          </p:cNvCxnSpPr>
          <p:nvPr/>
        </p:nvCxnSpPr>
        <p:spPr>
          <a:xfrm flipH="1">
            <a:off x="3800243" y="3510846"/>
            <a:ext cx="384129" cy="525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AFBE49-B096-4716-823C-6FAB55118306}"/>
              </a:ext>
            </a:extLst>
          </p:cNvPr>
          <p:cNvGrpSpPr/>
          <p:nvPr/>
        </p:nvGrpSpPr>
        <p:grpSpPr>
          <a:xfrm>
            <a:off x="4754947" y="3949881"/>
            <a:ext cx="820801" cy="748824"/>
            <a:chOff x="1974573" y="1668116"/>
            <a:chExt cx="1325217" cy="120594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4F44E7-0E62-4C74-8360-A62796959D14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CE2761-662E-4305-A6D6-3298589F7357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08171E-D512-407B-9BC1-7AB4DAF72436}"/>
              </a:ext>
            </a:extLst>
          </p:cNvPr>
          <p:cNvCxnSpPr>
            <a:cxnSpLocks/>
            <a:stCxn id="25" idx="5"/>
            <a:endCxn id="11" idx="1"/>
          </p:cNvCxnSpPr>
          <p:nvPr/>
        </p:nvCxnSpPr>
        <p:spPr>
          <a:xfrm>
            <a:off x="4700923" y="3510846"/>
            <a:ext cx="206148" cy="548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BEAB0C-5FB0-481E-ADDE-B85AA0141BB3}"/>
              </a:ext>
            </a:extLst>
          </p:cNvPr>
          <p:cNvGrpSpPr/>
          <p:nvPr/>
        </p:nvGrpSpPr>
        <p:grpSpPr>
          <a:xfrm>
            <a:off x="5663191" y="3919996"/>
            <a:ext cx="820801" cy="748824"/>
            <a:chOff x="1974573" y="1668116"/>
            <a:chExt cx="1325217" cy="120594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B7E8822-C7AD-4BFE-8748-FA1AF7A339D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AFC71B-C67A-492B-B2E4-1888D6C71782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18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1EDEB1-2DB5-4D1D-9553-FC0F9911F94F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6331866" y="3564647"/>
            <a:ext cx="249459" cy="465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FA0022-3768-4DDB-A25C-232925885A2F}"/>
              </a:ext>
            </a:extLst>
          </p:cNvPr>
          <p:cNvSpPr txBox="1"/>
          <p:nvPr/>
        </p:nvSpPr>
        <p:spPr>
          <a:xfrm>
            <a:off x="1747644" y="234145"/>
            <a:ext cx="71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5, 16, 22, 45, 2, 10, 18, 30, 50, 12, 1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87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5866" y="665514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30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60B802-47AB-4F58-AD4A-3078D62F6EAD}"/>
              </a:ext>
            </a:extLst>
          </p:cNvPr>
          <p:cNvGrpSpPr/>
          <p:nvPr/>
        </p:nvGrpSpPr>
        <p:grpSpPr>
          <a:xfrm>
            <a:off x="502668" y="1742119"/>
            <a:ext cx="4942119" cy="3973846"/>
            <a:chOff x="3131568" y="1792919"/>
            <a:chExt cx="4942119" cy="397384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374130-DF6B-4046-BC65-47EF02B3FF5E}"/>
                </a:ext>
              </a:extLst>
            </p:cNvPr>
            <p:cNvGrpSpPr/>
            <p:nvPr/>
          </p:nvGrpSpPr>
          <p:grpSpPr>
            <a:xfrm>
              <a:off x="4051569" y="1792919"/>
              <a:ext cx="3201317" cy="1881391"/>
              <a:chOff x="8644792" y="1394610"/>
              <a:chExt cx="3201317" cy="188139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94E6911-A220-4F86-95B0-6D7AC20DC8E5}"/>
                  </a:ext>
                </a:extLst>
              </p:cNvPr>
              <p:cNvGrpSpPr/>
              <p:nvPr/>
            </p:nvGrpSpPr>
            <p:grpSpPr>
              <a:xfrm>
                <a:off x="8644792" y="1394610"/>
                <a:ext cx="2054732" cy="1827590"/>
                <a:chOff x="3030147" y="1940396"/>
                <a:chExt cx="2054732" cy="1827590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744605A-DAFD-49AA-9E15-4581FA9FD3DA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79F11DA7-16A1-4D5B-8F5E-A48F8DC8CC4D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AC60EB5-8DD0-43B4-902A-FFD7E4A5635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40FA228C-7AEA-4742-AD35-8BE34B07ED5D}"/>
                    </a:ext>
                  </a:extLst>
                </p:cNvPr>
                <p:cNvCxnSpPr>
                  <a:cxnSpLocks/>
                  <a:stCxn id="25" idx="7"/>
                  <a:endCxn id="27" idx="3"/>
                </p:cNvCxnSpPr>
                <p:nvPr/>
              </p:nvCxnSpPr>
              <p:spPr>
                <a:xfrm flipV="1">
                  <a:off x="3679501" y="2579557"/>
                  <a:ext cx="736703" cy="549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FE43C032-9CF5-4F18-8631-12DC635C050C}"/>
                    </a:ext>
                  </a:extLst>
                </p:cNvPr>
                <p:cNvGrpSpPr/>
                <p:nvPr/>
              </p:nvGrpSpPr>
              <p:grpSpPr>
                <a:xfrm>
                  <a:off x="3030147" y="3019162"/>
                  <a:ext cx="820801" cy="748824"/>
                  <a:chOff x="752576" y="4579424"/>
                  <a:chExt cx="1325217" cy="1205947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B44B5FD8-30A5-4599-ADE3-73D1BC42A595}"/>
                      </a:ext>
                    </a:extLst>
                  </p:cNvPr>
                  <p:cNvSpPr/>
                  <p:nvPr/>
                </p:nvSpPr>
                <p:spPr>
                  <a:xfrm>
                    <a:off x="794267" y="4579424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FB58B6-C891-43D6-9D05-2230675285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76" y="4745319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9E6F2D3-32A9-4597-BE37-356A6AA5A530}"/>
                  </a:ext>
                </a:extLst>
              </p:cNvPr>
              <p:cNvGrpSpPr/>
              <p:nvPr/>
            </p:nvGrpSpPr>
            <p:grpSpPr>
              <a:xfrm>
                <a:off x="11025308" y="2527177"/>
                <a:ext cx="820801" cy="748824"/>
                <a:chOff x="2568953" y="1675400"/>
                <a:chExt cx="1325217" cy="1205947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4FD288EA-72F8-4266-9CF0-0ED3D90F885A}"/>
                    </a:ext>
                  </a:extLst>
                </p:cNvPr>
                <p:cNvSpPr/>
                <p:nvPr/>
              </p:nvSpPr>
              <p:spPr>
                <a:xfrm>
                  <a:off x="2637182" y="167540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882105-1024-43A3-9ADD-5B1FAFB9D454}"/>
                    </a:ext>
                  </a:extLst>
                </p:cNvPr>
                <p:cNvSpPr txBox="1"/>
                <p:nvPr/>
              </p:nvSpPr>
              <p:spPr>
                <a:xfrm>
                  <a:off x="2568953" y="184345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3D8297C-E379-4F0F-ACC2-4336D460F54E}"/>
                  </a:ext>
                </a:extLst>
              </p:cNvPr>
              <p:cNvCxnSpPr>
                <a:cxnSpLocks/>
                <a:stCxn id="27" idx="5"/>
                <a:endCxn id="20" idx="1"/>
              </p:cNvCxnSpPr>
              <p:nvPr/>
            </p:nvCxnSpPr>
            <p:spPr>
              <a:xfrm>
                <a:off x="10547400" y="2033771"/>
                <a:ext cx="627149" cy="603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4592B01-0917-4006-839A-8A2B68484BDB}"/>
                </a:ext>
              </a:extLst>
            </p:cNvPr>
            <p:cNvCxnSpPr>
              <a:cxnSpLocks/>
              <a:stCxn id="20" idx="5"/>
              <a:endCxn id="15" idx="1"/>
            </p:cNvCxnSpPr>
            <p:nvPr/>
          </p:nvCxnSpPr>
          <p:spPr>
            <a:xfrm>
              <a:off x="7097876" y="3564647"/>
              <a:ext cx="307134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B5AC11A-2E58-49B8-AAF0-5CC6851C348E}"/>
                </a:ext>
              </a:extLst>
            </p:cNvPr>
            <p:cNvGrpSpPr/>
            <p:nvPr/>
          </p:nvGrpSpPr>
          <p:grpSpPr>
            <a:xfrm>
              <a:off x="7252886" y="3904437"/>
              <a:ext cx="820801" cy="748824"/>
              <a:chOff x="1974573" y="1668116"/>
              <a:chExt cx="1325217" cy="1205947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9583D24-19F5-49F9-83BC-E34CB1E909F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D8259-E0C8-4B96-9171-4763790EF49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8008EBC-476B-4315-B2A2-38CBDCBDE09B}"/>
                </a:ext>
              </a:extLst>
            </p:cNvPr>
            <p:cNvGrpSpPr/>
            <p:nvPr/>
          </p:nvGrpSpPr>
          <p:grpSpPr>
            <a:xfrm>
              <a:off x="3131568" y="3927159"/>
              <a:ext cx="820801" cy="748824"/>
              <a:chOff x="1974573" y="1668116"/>
              <a:chExt cx="1325217" cy="120594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67CEDF7-28FF-4929-B608-C0DD851BA0C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0E5A6C-2DA8-4B20-90F5-C135871F3A3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6968B0F-06F9-45FB-8C2E-F3AB12874263}"/>
                </a:ext>
              </a:extLst>
            </p:cNvPr>
            <p:cNvCxnSpPr>
              <a:cxnSpLocks/>
              <a:stCxn id="25" idx="3"/>
              <a:endCxn id="13" idx="7"/>
            </p:cNvCxnSpPr>
            <p:nvPr/>
          </p:nvCxnSpPr>
          <p:spPr>
            <a:xfrm flipH="1">
              <a:off x="3800243" y="3510846"/>
              <a:ext cx="384129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8AFBE49-B096-4716-823C-6FAB55118306}"/>
                </a:ext>
              </a:extLst>
            </p:cNvPr>
            <p:cNvGrpSpPr/>
            <p:nvPr/>
          </p:nvGrpSpPr>
          <p:grpSpPr>
            <a:xfrm>
              <a:off x="4754947" y="3949881"/>
              <a:ext cx="820801" cy="748824"/>
              <a:chOff x="1974573" y="1668116"/>
              <a:chExt cx="1325217" cy="120594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04F44E7-0E62-4C74-8360-A62796959D1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CE2761-662E-4305-A6D6-3298589F735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E08171E-D512-407B-9BC1-7AB4DAF72436}"/>
                </a:ext>
              </a:extLst>
            </p:cNvPr>
            <p:cNvCxnSpPr>
              <a:cxnSpLocks/>
              <a:stCxn id="25" idx="5"/>
              <a:endCxn id="11" idx="1"/>
            </p:cNvCxnSpPr>
            <p:nvPr/>
          </p:nvCxnSpPr>
          <p:spPr>
            <a:xfrm>
              <a:off x="4700923" y="3510846"/>
              <a:ext cx="206148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EBEAB0C-5FB0-481E-ADDE-B85AA0141BB3}"/>
                </a:ext>
              </a:extLst>
            </p:cNvPr>
            <p:cNvGrpSpPr/>
            <p:nvPr/>
          </p:nvGrpSpPr>
          <p:grpSpPr>
            <a:xfrm>
              <a:off x="5663191" y="3919996"/>
              <a:ext cx="820801" cy="748824"/>
              <a:chOff x="1974573" y="1668116"/>
              <a:chExt cx="1325217" cy="120594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B7E8822-C7AD-4BFE-8748-FA1AF7A339D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AFC71B-C67A-492B-B2E4-1888D6C71782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18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01EDEB1-2DB5-4D1D-9553-FC0F9911F94F}"/>
                </a:ext>
              </a:extLst>
            </p:cNvPr>
            <p:cNvCxnSpPr>
              <a:cxnSpLocks/>
              <a:stCxn id="20" idx="3"/>
              <a:endCxn id="35" idx="7"/>
            </p:cNvCxnSpPr>
            <p:nvPr/>
          </p:nvCxnSpPr>
          <p:spPr>
            <a:xfrm flipH="1">
              <a:off x="6331866" y="3564647"/>
              <a:ext cx="249459" cy="465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E1A2893-9D48-4DDC-986A-C7054E775904}"/>
                </a:ext>
              </a:extLst>
            </p:cNvPr>
            <p:cNvGrpSpPr/>
            <p:nvPr/>
          </p:nvGrpSpPr>
          <p:grpSpPr>
            <a:xfrm>
              <a:off x="6331866" y="5017941"/>
              <a:ext cx="820801" cy="748824"/>
              <a:chOff x="1974573" y="1668116"/>
              <a:chExt cx="1325217" cy="120594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A0DC626-0A8D-4F05-AD52-CB58DF2B77D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D4B518-9FAC-4659-9846-A58CE655DFF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4E77250-9018-4A9E-A27B-B384C412D1D9}"/>
                </a:ext>
              </a:extLst>
            </p:cNvPr>
            <p:cNvCxnSpPr>
              <a:cxnSpLocks/>
              <a:stCxn id="38" idx="7"/>
              <a:endCxn id="15" idx="3"/>
            </p:cNvCxnSpPr>
            <p:nvPr/>
          </p:nvCxnSpPr>
          <p:spPr>
            <a:xfrm flipV="1">
              <a:off x="7000541" y="4543598"/>
              <a:ext cx="404469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5B00FE-2962-415C-A8C8-DA9DB9CD8565}"/>
              </a:ext>
            </a:extLst>
          </p:cNvPr>
          <p:cNvGrpSpPr/>
          <p:nvPr/>
        </p:nvGrpSpPr>
        <p:grpSpPr>
          <a:xfrm>
            <a:off x="4776110" y="2717238"/>
            <a:ext cx="2057400" cy="852471"/>
            <a:chOff x="7821191" y="1312888"/>
            <a:chExt cx="2057400" cy="852471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5457601-7ABA-4DF9-B418-DA43ECCA8147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B3D419-4DAF-44E5-B503-F06E6A2FAEF1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Double red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recolor</a:t>
              </a:r>
              <a:endPara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08D2997-451C-4151-82F4-52050CC8D82F}"/>
              </a:ext>
            </a:extLst>
          </p:cNvPr>
          <p:cNvGrpSpPr/>
          <p:nvPr/>
        </p:nvGrpSpPr>
        <p:grpSpPr>
          <a:xfrm>
            <a:off x="6334892" y="1652039"/>
            <a:ext cx="4942119" cy="3973846"/>
            <a:chOff x="3131568" y="1792919"/>
            <a:chExt cx="4942119" cy="397384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9372674-3B0B-46AD-AB6C-8848A4B5383B}"/>
                </a:ext>
              </a:extLst>
            </p:cNvPr>
            <p:cNvGrpSpPr/>
            <p:nvPr/>
          </p:nvGrpSpPr>
          <p:grpSpPr>
            <a:xfrm>
              <a:off x="4051569" y="1792919"/>
              <a:ext cx="3201317" cy="1881391"/>
              <a:chOff x="8644792" y="1394610"/>
              <a:chExt cx="3201317" cy="1881391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F123C756-68D2-49B0-A363-2A5D2D4E6291}"/>
                  </a:ext>
                </a:extLst>
              </p:cNvPr>
              <p:cNvGrpSpPr/>
              <p:nvPr/>
            </p:nvGrpSpPr>
            <p:grpSpPr>
              <a:xfrm>
                <a:off x="8644792" y="1394610"/>
                <a:ext cx="2054732" cy="1827590"/>
                <a:chOff x="3030147" y="1940396"/>
                <a:chExt cx="2054732" cy="1827590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1640285E-D1DE-4339-9222-F2FDA6813618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A1E8C9B5-E871-4D3A-A145-E8EFA73927D4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3EB61F5-3F6A-44AB-8982-39E5D6DB402C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DBE5D490-18AF-49C1-A684-ECAE6B0DA55A}"/>
                    </a:ext>
                  </a:extLst>
                </p:cNvPr>
                <p:cNvCxnSpPr>
                  <a:cxnSpLocks/>
                  <a:stCxn id="75" idx="7"/>
                  <a:endCxn id="77" idx="3"/>
                </p:cNvCxnSpPr>
                <p:nvPr/>
              </p:nvCxnSpPr>
              <p:spPr>
                <a:xfrm flipV="1">
                  <a:off x="3679501" y="2579557"/>
                  <a:ext cx="736703" cy="549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9F55E281-FD60-4CF4-8D7B-AF9E00065CF0}"/>
                    </a:ext>
                  </a:extLst>
                </p:cNvPr>
                <p:cNvGrpSpPr/>
                <p:nvPr/>
              </p:nvGrpSpPr>
              <p:grpSpPr>
                <a:xfrm>
                  <a:off x="3030147" y="3019162"/>
                  <a:ext cx="820801" cy="748824"/>
                  <a:chOff x="752576" y="4579424"/>
                  <a:chExt cx="1325217" cy="1205947"/>
                </a:xfrm>
              </p:grpSpPr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5802666B-D55D-46A8-86DA-67C9271F889E}"/>
                      </a:ext>
                    </a:extLst>
                  </p:cNvPr>
                  <p:cNvSpPr/>
                  <p:nvPr/>
                </p:nvSpPr>
                <p:spPr>
                  <a:xfrm>
                    <a:off x="794267" y="4579424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FBB66248-A314-497B-A427-23611133639B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76" y="4745319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16EFAA5-9F10-486D-B658-A99C14F57A9C}"/>
                  </a:ext>
                </a:extLst>
              </p:cNvPr>
              <p:cNvGrpSpPr/>
              <p:nvPr/>
            </p:nvGrpSpPr>
            <p:grpSpPr>
              <a:xfrm>
                <a:off x="11025308" y="2527177"/>
                <a:ext cx="820801" cy="748824"/>
                <a:chOff x="2568953" y="1675400"/>
                <a:chExt cx="1325217" cy="1205947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30137AFF-37A7-4CF3-A11F-078EB23BEAB2}"/>
                    </a:ext>
                  </a:extLst>
                </p:cNvPr>
                <p:cNvSpPr/>
                <p:nvPr/>
              </p:nvSpPr>
              <p:spPr>
                <a:xfrm>
                  <a:off x="2637182" y="167540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D00C40B-E1E6-4E3E-8439-8247BE5AE9C8}"/>
                    </a:ext>
                  </a:extLst>
                </p:cNvPr>
                <p:cNvSpPr txBox="1"/>
                <p:nvPr/>
              </p:nvSpPr>
              <p:spPr>
                <a:xfrm>
                  <a:off x="2568953" y="184345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387A1A7-D0A9-4DD9-9953-6B1BDBB68E60}"/>
                  </a:ext>
                </a:extLst>
              </p:cNvPr>
              <p:cNvCxnSpPr>
                <a:cxnSpLocks/>
                <a:stCxn id="77" idx="5"/>
                <a:endCxn id="70" idx="1"/>
              </p:cNvCxnSpPr>
              <p:nvPr/>
            </p:nvCxnSpPr>
            <p:spPr>
              <a:xfrm>
                <a:off x="10547400" y="2033771"/>
                <a:ext cx="627149" cy="603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7916C72-70EA-41BE-9DB9-082E468667EF}"/>
                </a:ext>
              </a:extLst>
            </p:cNvPr>
            <p:cNvCxnSpPr>
              <a:cxnSpLocks/>
              <a:stCxn id="70" idx="5"/>
              <a:endCxn id="65" idx="1"/>
            </p:cNvCxnSpPr>
            <p:nvPr/>
          </p:nvCxnSpPr>
          <p:spPr>
            <a:xfrm>
              <a:off x="7097876" y="3564647"/>
              <a:ext cx="307134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31D78DB-2DE1-46E8-8635-7CFCA4F1BA0E}"/>
                </a:ext>
              </a:extLst>
            </p:cNvPr>
            <p:cNvGrpSpPr/>
            <p:nvPr/>
          </p:nvGrpSpPr>
          <p:grpSpPr>
            <a:xfrm>
              <a:off x="7252886" y="3904437"/>
              <a:ext cx="820801" cy="748824"/>
              <a:chOff x="1974573" y="1668116"/>
              <a:chExt cx="1325217" cy="1205947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AB328EC-D2A9-48D8-AEF7-6FAFEC9F366B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5D0AA7D-0AD9-41F1-A241-A652978E3EDD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DAA36C5-E5B0-4AF0-9F48-CCECC3689262}"/>
                </a:ext>
              </a:extLst>
            </p:cNvPr>
            <p:cNvGrpSpPr/>
            <p:nvPr/>
          </p:nvGrpSpPr>
          <p:grpSpPr>
            <a:xfrm>
              <a:off x="3131568" y="3927159"/>
              <a:ext cx="820801" cy="748824"/>
              <a:chOff x="1974573" y="1668116"/>
              <a:chExt cx="1325217" cy="120594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D21FDEE-DD17-4B10-8631-3C12A28A3F3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68886A-0907-42CA-A2A3-B593DAACE52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D3C9965-AF73-4B61-9AC0-E37505F50795}"/>
                </a:ext>
              </a:extLst>
            </p:cNvPr>
            <p:cNvCxnSpPr>
              <a:cxnSpLocks/>
              <a:stCxn id="75" idx="3"/>
              <a:endCxn id="63" idx="7"/>
            </p:cNvCxnSpPr>
            <p:nvPr/>
          </p:nvCxnSpPr>
          <p:spPr>
            <a:xfrm flipH="1">
              <a:off x="3800243" y="3510846"/>
              <a:ext cx="384129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CECB28D-7F91-4A38-B0FE-6C0F55AE595F}"/>
                </a:ext>
              </a:extLst>
            </p:cNvPr>
            <p:cNvGrpSpPr/>
            <p:nvPr/>
          </p:nvGrpSpPr>
          <p:grpSpPr>
            <a:xfrm>
              <a:off x="4754947" y="3949881"/>
              <a:ext cx="820801" cy="748824"/>
              <a:chOff x="1974573" y="1668116"/>
              <a:chExt cx="1325217" cy="1205947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7BABC93-0067-404D-A0B2-0F73482BF30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930689-2DDD-44CD-9A03-37C226ED1D5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650D532-39BF-41BE-AFFC-C421CDE6FB89}"/>
                </a:ext>
              </a:extLst>
            </p:cNvPr>
            <p:cNvCxnSpPr>
              <a:cxnSpLocks/>
              <a:stCxn id="75" idx="5"/>
              <a:endCxn id="61" idx="1"/>
            </p:cNvCxnSpPr>
            <p:nvPr/>
          </p:nvCxnSpPr>
          <p:spPr>
            <a:xfrm>
              <a:off x="4700923" y="3510846"/>
              <a:ext cx="206148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720E396-D43F-4D96-9AA5-A35BF854B0CB}"/>
                </a:ext>
              </a:extLst>
            </p:cNvPr>
            <p:cNvGrpSpPr/>
            <p:nvPr/>
          </p:nvGrpSpPr>
          <p:grpSpPr>
            <a:xfrm>
              <a:off x="5663191" y="3919996"/>
              <a:ext cx="820801" cy="748824"/>
              <a:chOff x="1974573" y="1668116"/>
              <a:chExt cx="1325217" cy="120594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6F9D78B-4104-45E1-A37E-F9C37855CC7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4AB2B3-3233-49FB-855F-27916345B07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FD00B02-2474-4DF1-8948-546FA0408D2E}"/>
                </a:ext>
              </a:extLst>
            </p:cNvPr>
            <p:cNvCxnSpPr>
              <a:cxnSpLocks/>
              <a:stCxn id="70" idx="3"/>
              <a:endCxn id="59" idx="7"/>
            </p:cNvCxnSpPr>
            <p:nvPr/>
          </p:nvCxnSpPr>
          <p:spPr>
            <a:xfrm flipH="1">
              <a:off x="6331866" y="3564647"/>
              <a:ext cx="249459" cy="465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1CEB4F1-7C6F-42C2-93AB-0E9D0B9A716D}"/>
                </a:ext>
              </a:extLst>
            </p:cNvPr>
            <p:cNvGrpSpPr/>
            <p:nvPr/>
          </p:nvGrpSpPr>
          <p:grpSpPr>
            <a:xfrm>
              <a:off x="6331866" y="5017941"/>
              <a:ext cx="820801" cy="748824"/>
              <a:chOff x="1974573" y="1668116"/>
              <a:chExt cx="1325217" cy="120594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FC374FC-4C66-45AE-B5DF-C7FF136639F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6ED92B-E874-410F-BBC1-16E3460944EE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4568E1D-DEBB-4652-B0BA-FBD194E69B2C}"/>
                </a:ext>
              </a:extLst>
            </p:cNvPr>
            <p:cNvCxnSpPr>
              <a:cxnSpLocks/>
              <a:stCxn id="57" idx="7"/>
              <a:endCxn id="65" idx="3"/>
            </p:cNvCxnSpPr>
            <p:nvPr/>
          </p:nvCxnSpPr>
          <p:spPr>
            <a:xfrm flipV="1">
              <a:off x="7000541" y="4543598"/>
              <a:ext cx="404469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93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F97688-8A95-44C4-811F-DAE1A7DEA802}"/>
              </a:ext>
            </a:extLst>
          </p:cNvPr>
          <p:cNvGrpSpPr/>
          <p:nvPr/>
        </p:nvGrpSpPr>
        <p:grpSpPr>
          <a:xfrm>
            <a:off x="3268031" y="703614"/>
            <a:ext cx="5655937" cy="4932293"/>
            <a:chOff x="3273701" y="665514"/>
            <a:chExt cx="5655937" cy="49322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E06A97-4273-46B2-9AEF-852A34C3956B}"/>
                </a:ext>
              </a:extLst>
            </p:cNvPr>
            <p:cNvSpPr txBox="1"/>
            <p:nvPr/>
          </p:nvSpPr>
          <p:spPr>
            <a:xfrm>
              <a:off x="4475866" y="665514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50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9372674-3B0B-46AD-AB6C-8848A4B5383B}"/>
                </a:ext>
              </a:extLst>
            </p:cNvPr>
            <p:cNvGrpSpPr/>
            <p:nvPr/>
          </p:nvGrpSpPr>
          <p:grpSpPr>
            <a:xfrm>
              <a:off x="4193702" y="1601239"/>
              <a:ext cx="3201317" cy="1881391"/>
              <a:chOff x="8644792" y="1394610"/>
              <a:chExt cx="3201317" cy="1881391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F123C756-68D2-49B0-A363-2A5D2D4E6291}"/>
                  </a:ext>
                </a:extLst>
              </p:cNvPr>
              <p:cNvGrpSpPr/>
              <p:nvPr/>
            </p:nvGrpSpPr>
            <p:grpSpPr>
              <a:xfrm>
                <a:off x="8644792" y="1394610"/>
                <a:ext cx="2054732" cy="1827590"/>
                <a:chOff x="3030147" y="1940396"/>
                <a:chExt cx="2054732" cy="1827590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1640285E-D1DE-4339-9222-F2FDA6813618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A1E8C9B5-E871-4D3A-A145-E8EFA73927D4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3EB61F5-3F6A-44AB-8982-39E5D6DB402C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DBE5D490-18AF-49C1-A684-ECAE6B0DA55A}"/>
                    </a:ext>
                  </a:extLst>
                </p:cNvPr>
                <p:cNvCxnSpPr>
                  <a:cxnSpLocks/>
                  <a:stCxn id="75" idx="7"/>
                  <a:endCxn id="77" idx="3"/>
                </p:cNvCxnSpPr>
                <p:nvPr/>
              </p:nvCxnSpPr>
              <p:spPr>
                <a:xfrm flipV="1">
                  <a:off x="3679501" y="2579557"/>
                  <a:ext cx="736703" cy="549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9F55E281-FD60-4CF4-8D7B-AF9E00065CF0}"/>
                    </a:ext>
                  </a:extLst>
                </p:cNvPr>
                <p:cNvGrpSpPr/>
                <p:nvPr/>
              </p:nvGrpSpPr>
              <p:grpSpPr>
                <a:xfrm>
                  <a:off x="3030147" y="3019162"/>
                  <a:ext cx="820801" cy="748824"/>
                  <a:chOff x="752576" y="4579424"/>
                  <a:chExt cx="1325217" cy="1205947"/>
                </a:xfrm>
              </p:grpSpPr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5802666B-D55D-46A8-86DA-67C9271F889E}"/>
                      </a:ext>
                    </a:extLst>
                  </p:cNvPr>
                  <p:cNvSpPr/>
                  <p:nvPr/>
                </p:nvSpPr>
                <p:spPr>
                  <a:xfrm>
                    <a:off x="794267" y="4579424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FBB66248-A314-497B-A427-23611133639B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76" y="4745319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16EFAA5-9F10-486D-B658-A99C14F57A9C}"/>
                  </a:ext>
                </a:extLst>
              </p:cNvPr>
              <p:cNvGrpSpPr/>
              <p:nvPr/>
            </p:nvGrpSpPr>
            <p:grpSpPr>
              <a:xfrm>
                <a:off x="11025308" y="2527177"/>
                <a:ext cx="820801" cy="748824"/>
                <a:chOff x="2568953" y="1675400"/>
                <a:chExt cx="1325217" cy="1205947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30137AFF-37A7-4CF3-A11F-078EB23BEAB2}"/>
                    </a:ext>
                  </a:extLst>
                </p:cNvPr>
                <p:cNvSpPr/>
                <p:nvPr/>
              </p:nvSpPr>
              <p:spPr>
                <a:xfrm>
                  <a:off x="2637182" y="167540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D00C40B-E1E6-4E3E-8439-8247BE5AE9C8}"/>
                    </a:ext>
                  </a:extLst>
                </p:cNvPr>
                <p:cNvSpPr txBox="1"/>
                <p:nvPr/>
              </p:nvSpPr>
              <p:spPr>
                <a:xfrm>
                  <a:off x="2568953" y="184345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387A1A7-D0A9-4DD9-9953-6B1BDBB68E60}"/>
                  </a:ext>
                </a:extLst>
              </p:cNvPr>
              <p:cNvCxnSpPr>
                <a:cxnSpLocks/>
                <a:stCxn id="77" idx="5"/>
                <a:endCxn id="70" idx="1"/>
              </p:cNvCxnSpPr>
              <p:nvPr/>
            </p:nvCxnSpPr>
            <p:spPr>
              <a:xfrm>
                <a:off x="10547400" y="2033771"/>
                <a:ext cx="627149" cy="603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7916C72-70EA-41BE-9DB9-082E468667EF}"/>
                </a:ext>
              </a:extLst>
            </p:cNvPr>
            <p:cNvCxnSpPr>
              <a:cxnSpLocks/>
              <a:stCxn id="70" idx="5"/>
              <a:endCxn id="65" idx="1"/>
            </p:cNvCxnSpPr>
            <p:nvPr/>
          </p:nvCxnSpPr>
          <p:spPr>
            <a:xfrm>
              <a:off x="7240009" y="3372967"/>
              <a:ext cx="307134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31D78DB-2DE1-46E8-8635-7CFCA4F1BA0E}"/>
                </a:ext>
              </a:extLst>
            </p:cNvPr>
            <p:cNvGrpSpPr/>
            <p:nvPr/>
          </p:nvGrpSpPr>
          <p:grpSpPr>
            <a:xfrm>
              <a:off x="7395019" y="3712757"/>
              <a:ext cx="820801" cy="748824"/>
              <a:chOff x="1974573" y="1668116"/>
              <a:chExt cx="1325217" cy="1205947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AB328EC-D2A9-48D8-AEF7-6FAFEC9F366B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5D0AA7D-0AD9-41F1-A241-A652978E3EDD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DAA36C5-E5B0-4AF0-9F48-CCECC3689262}"/>
                </a:ext>
              </a:extLst>
            </p:cNvPr>
            <p:cNvGrpSpPr/>
            <p:nvPr/>
          </p:nvGrpSpPr>
          <p:grpSpPr>
            <a:xfrm>
              <a:off x="3273701" y="3735479"/>
              <a:ext cx="820801" cy="748824"/>
              <a:chOff x="1974573" y="1668116"/>
              <a:chExt cx="1325217" cy="120594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D21FDEE-DD17-4B10-8631-3C12A28A3F3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68886A-0907-42CA-A2A3-B593DAACE52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D3C9965-AF73-4B61-9AC0-E37505F50795}"/>
                </a:ext>
              </a:extLst>
            </p:cNvPr>
            <p:cNvCxnSpPr>
              <a:cxnSpLocks/>
              <a:stCxn id="75" idx="3"/>
              <a:endCxn id="63" idx="7"/>
            </p:cNvCxnSpPr>
            <p:nvPr/>
          </p:nvCxnSpPr>
          <p:spPr>
            <a:xfrm flipH="1">
              <a:off x="3942376" y="3319166"/>
              <a:ext cx="384129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CECB28D-7F91-4A38-B0FE-6C0F55AE595F}"/>
                </a:ext>
              </a:extLst>
            </p:cNvPr>
            <p:cNvGrpSpPr/>
            <p:nvPr/>
          </p:nvGrpSpPr>
          <p:grpSpPr>
            <a:xfrm>
              <a:off x="4897080" y="3758201"/>
              <a:ext cx="820801" cy="748824"/>
              <a:chOff x="1974573" y="1668116"/>
              <a:chExt cx="1325217" cy="1205947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7BABC93-0067-404D-A0B2-0F73482BF30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930689-2DDD-44CD-9A03-37C226ED1D5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650D532-39BF-41BE-AFFC-C421CDE6FB89}"/>
                </a:ext>
              </a:extLst>
            </p:cNvPr>
            <p:cNvCxnSpPr>
              <a:cxnSpLocks/>
              <a:stCxn id="75" idx="5"/>
              <a:endCxn id="61" idx="1"/>
            </p:cNvCxnSpPr>
            <p:nvPr/>
          </p:nvCxnSpPr>
          <p:spPr>
            <a:xfrm>
              <a:off x="4843056" y="3319166"/>
              <a:ext cx="206148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720E396-D43F-4D96-9AA5-A35BF854B0CB}"/>
                </a:ext>
              </a:extLst>
            </p:cNvPr>
            <p:cNvGrpSpPr/>
            <p:nvPr/>
          </p:nvGrpSpPr>
          <p:grpSpPr>
            <a:xfrm>
              <a:off x="5805324" y="3728316"/>
              <a:ext cx="820801" cy="748824"/>
              <a:chOff x="1974573" y="1668116"/>
              <a:chExt cx="1325217" cy="120594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6F9D78B-4104-45E1-A37E-F9C37855CC7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4AB2B3-3233-49FB-855F-27916345B07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FD00B02-2474-4DF1-8948-546FA0408D2E}"/>
                </a:ext>
              </a:extLst>
            </p:cNvPr>
            <p:cNvCxnSpPr>
              <a:cxnSpLocks/>
              <a:stCxn id="70" idx="3"/>
              <a:endCxn id="59" idx="7"/>
            </p:cNvCxnSpPr>
            <p:nvPr/>
          </p:nvCxnSpPr>
          <p:spPr>
            <a:xfrm flipH="1">
              <a:off x="6473999" y="3372967"/>
              <a:ext cx="249459" cy="465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1CEB4F1-7C6F-42C2-93AB-0E9D0B9A716D}"/>
                </a:ext>
              </a:extLst>
            </p:cNvPr>
            <p:cNvGrpSpPr/>
            <p:nvPr/>
          </p:nvGrpSpPr>
          <p:grpSpPr>
            <a:xfrm>
              <a:off x="6473999" y="4826261"/>
              <a:ext cx="820801" cy="748824"/>
              <a:chOff x="1974573" y="1668116"/>
              <a:chExt cx="1325217" cy="120594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FC374FC-4C66-45AE-B5DF-C7FF136639F8}"/>
                  </a:ext>
                </a:extLst>
              </p:cNvPr>
              <p:cNvSpPr/>
              <p:nvPr/>
            </p:nvSpPr>
            <p:spPr>
              <a:xfrm>
                <a:off x="2111723" y="166811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6ED92B-E874-410F-BBC1-16E3460944EE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4568E1D-DEBB-4652-B0BA-FBD194E69B2C}"/>
                </a:ext>
              </a:extLst>
            </p:cNvPr>
            <p:cNvCxnSpPr>
              <a:cxnSpLocks/>
              <a:stCxn id="57" idx="7"/>
              <a:endCxn id="65" idx="3"/>
            </p:cNvCxnSpPr>
            <p:nvPr/>
          </p:nvCxnSpPr>
          <p:spPr>
            <a:xfrm flipV="1">
              <a:off x="7182478" y="4351918"/>
              <a:ext cx="364665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B3B746E-8D9D-4C31-A263-68987463DCA2}"/>
                </a:ext>
              </a:extLst>
            </p:cNvPr>
            <p:cNvCxnSpPr>
              <a:cxnSpLocks/>
              <a:stCxn id="81" idx="1"/>
              <a:endCxn id="65" idx="5"/>
            </p:cNvCxnSpPr>
            <p:nvPr/>
          </p:nvCxnSpPr>
          <p:spPr>
            <a:xfrm flipH="1" flipV="1">
              <a:off x="8063694" y="4351918"/>
              <a:ext cx="197267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7795134-0CDE-43B5-91AC-6A09D6D762BF}"/>
                </a:ext>
              </a:extLst>
            </p:cNvPr>
            <p:cNvGrpSpPr/>
            <p:nvPr/>
          </p:nvGrpSpPr>
          <p:grpSpPr>
            <a:xfrm>
              <a:off x="8108837" y="4848983"/>
              <a:ext cx="820801" cy="748824"/>
              <a:chOff x="1974573" y="1668116"/>
              <a:chExt cx="1325217" cy="1205947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053245A-1859-47EE-8B86-F19C12DB694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C72B66A-1C9D-4B9E-AB42-B62801CEB00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400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06FA0022-3768-4DDB-A25C-232925885A2F}"/>
              </a:ext>
            </a:extLst>
          </p:cNvPr>
          <p:cNvSpPr txBox="1"/>
          <p:nvPr/>
        </p:nvSpPr>
        <p:spPr>
          <a:xfrm>
            <a:off x="1724478" y="6340"/>
            <a:ext cx="71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5, 16, 22, 45, 2, 10, 18, 30, 50, 12, 1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B17769-B3F6-45D3-BD8C-918EA53F5F8E}"/>
              </a:ext>
            </a:extLst>
          </p:cNvPr>
          <p:cNvSpPr txBox="1"/>
          <p:nvPr/>
        </p:nvSpPr>
        <p:spPr>
          <a:xfrm>
            <a:off x="4357942" y="530375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12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41D86CD-A9EA-45F9-AC7E-F4B20F4E2ECF}"/>
              </a:ext>
            </a:extLst>
          </p:cNvPr>
          <p:cNvGrpSpPr/>
          <p:nvPr/>
        </p:nvGrpSpPr>
        <p:grpSpPr>
          <a:xfrm>
            <a:off x="235332" y="1593653"/>
            <a:ext cx="5634171" cy="4093645"/>
            <a:chOff x="5975732" y="1568253"/>
            <a:chExt cx="6125837" cy="4093645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07EAEE0-0721-48F6-8E01-FE612F1FE2C9}"/>
                </a:ext>
              </a:extLst>
            </p:cNvPr>
            <p:cNvGrpSpPr/>
            <p:nvPr/>
          </p:nvGrpSpPr>
          <p:grpSpPr>
            <a:xfrm>
              <a:off x="6895733" y="1568253"/>
              <a:ext cx="2054732" cy="1827590"/>
              <a:chOff x="3030147" y="1940396"/>
              <a:chExt cx="2054732" cy="1827590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856897A3-B02C-4FA1-85A4-9F68547EA00C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2AEE667D-E720-4D25-BCEE-778F353F74D6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15F0043-6A29-45F6-BB20-FBDFC437FEDF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4EAAFAD-6A35-4763-8CD8-8023E734FA4C}"/>
                  </a:ext>
                </a:extLst>
              </p:cNvPr>
              <p:cNvCxnSpPr>
                <a:cxnSpLocks/>
                <a:stCxn id="118" idx="7"/>
                <a:endCxn id="120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E719B5B0-A479-47EB-BD0F-9BAE9145EB40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7E649394-5EB7-4C28-B880-6F7D4C232CF1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30F6DC2-D4B6-4F27-8094-8790F22625EB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5ED832CF-ACC0-4535-9FA5-F0E81A81777E}"/>
                </a:ext>
              </a:extLst>
            </p:cNvPr>
            <p:cNvGrpSpPr/>
            <p:nvPr/>
          </p:nvGrpSpPr>
          <p:grpSpPr>
            <a:xfrm>
              <a:off x="9746149" y="2700820"/>
              <a:ext cx="820801" cy="748824"/>
              <a:chOff x="2568953" y="1675400"/>
              <a:chExt cx="1325217" cy="120594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D03C714-9EC7-40A3-9353-F3A0219C5E6D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1B8C09-7890-45E0-8385-10D1A66E4B02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B6CBC519-14C8-4BC2-B29A-6D6574018405}"/>
                </a:ext>
              </a:extLst>
            </p:cNvPr>
            <p:cNvCxnSpPr>
              <a:cxnSpLocks/>
              <a:stCxn id="120" idx="5"/>
              <a:endCxn id="113" idx="1"/>
            </p:cNvCxnSpPr>
            <p:nvPr/>
          </p:nvCxnSpPr>
          <p:spPr>
            <a:xfrm>
              <a:off x="8798341" y="2207414"/>
              <a:ext cx="1097048" cy="603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C7ABE3F-25E0-4344-A553-3A85138E3BA6}"/>
                </a:ext>
              </a:extLst>
            </p:cNvPr>
            <p:cNvCxnSpPr>
              <a:cxnSpLocks/>
              <a:stCxn id="113" idx="5"/>
              <a:endCxn id="108" idx="1"/>
            </p:cNvCxnSpPr>
            <p:nvPr/>
          </p:nvCxnSpPr>
          <p:spPr>
            <a:xfrm>
              <a:off x="10411940" y="3339981"/>
              <a:ext cx="307134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FCBA366-7523-4A93-BCFA-D4AA05230784}"/>
                </a:ext>
              </a:extLst>
            </p:cNvPr>
            <p:cNvGrpSpPr/>
            <p:nvPr/>
          </p:nvGrpSpPr>
          <p:grpSpPr>
            <a:xfrm>
              <a:off x="10566950" y="3679771"/>
              <a:ext cx="820801" cy="748824"/>
              <a:chOff x="1974573" y="1668116"/>
              <a:chExt cx="1325217" cy="1205947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EED6FB6-ECE5-4F0F-9D6D-B9A0479D72E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4500F73-F182-4B84-B316-4FE71A7C18E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D8419AE-D74A-4B59-9D37-6E08826E48BB}"/>
                </a:ext>
              </a:extLst>
            </p:cNvPr>
            <p:cNvGrpSpPr/>
            <p:nvPr/>
          </p:nvGrpSpPr>
          <p:grpSpPr>
            <a:xfrm>
              <a:off x="5975732" y="3702493"/>
              <a:ext cx="820801" cy="748824"/>
              <a:chOff x="1974573" y="1668116"/>
              <a:chExt cx="1325217" cy="1205947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2EA4FA07-3754-476F-94DD-0977BB116D97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135A8EA-50D4-49DB-A87D-103B487F1BB2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718C10B-4D1C-4727-96FC-58666EC5B3F4}"/>
                </a:ext>
              </a:extLst>
            </p:cNvPr>
            <p:cNvCxnSpPr>
              <a:cxnSpLocks/>
              <a:stCxn id="118" idx="3"/>
              <a:endCxn id="106" idx="7"/>
            </p:cNvCxnSpPr>
            <p:nvPr/>
          </p:nvCxnSpPr>
          <p:spPr>
            <a:xfrm flipH="1">
              <a:off x="6644407" y="3286180"/>
              <a:ext cx="384129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9240805-C8FE-402D-B77E-979EBADB5B79}"/>
                </a:ext>
              </a:extLst>
            </p:cNvPr>
            <p:cNvGrpSpPr/>
            <p:nvPr/>
          </p:nvGrpSpPr>
          <p:grpSpPr>
            <a:xfrm>
              <a:off x="7599111" y="3725215"/>
              <a:ext cx="820801" cy="748824"/>
              <a:chOff x="1974573" y="1668116"/>
              <a:chExt cx="1325217" cy="1205947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1308E99-2954-4A42-B9C7-BBBEF0C68EF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76CD18E-2C58-4600-BFD4-FCE463D7870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4AA6A06-F7A2-4D63-97A9-CA71D22DBECA}"/>
                </a:ext>
              </a:extLst>
            </p:cNvPr>
            <p:cNvCxnSpPr>
              <a:cxnSpLocks/>
              <a:stCxn id="118" idx="5"/>
              <a:endCxn id="104" idx="1"/>
            </p:cNvCxnSpPr>
            <p:nvPr/>
          </p:nvCxnSpPr>
          <p:spPr>
            <a:xfrm>
              <a:off x="7545087" y="3286180"/>
              <a:ext cx="206148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A8C13E9-B54D-49C0-BB82-1380E227E73E}"/>
                </a:ext>
              </a:extLst>
            </p:cNvPr>
            <p:cNvGrpSpPr/>
            <p:nvPr/>
          </p:nvGrpSpPr>
          <p:grpSpPr>
            <a:xfrm>
              <a:off x="9003293" y="3734894"/>
              <a:ext cx="820801" cy="748824"/>
              <a:chOff x="1974573" y="1668116"/>
              <a:chExt cx="1325217" cy="1205947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03A881B-CF11-4619-8240-0B1EB6BCADE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66AC670-DE24-412A-8C46-5E98EA74FAE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9BAABFC-C9E2-4446-98A1-29BD247D5B9A}"/>
                </a:ext>
              </a:extLst>
            </p:cNvPr>
            <p:cNvCxnSpPr>
              <a:cxnSpLocks/>
              <a:stCxn id="113" idx="3"/>
              <a:endCxn id="102" idx="7"/>
            </p:cNvCxnSpPr>
            <p:nvPr/>
          </p:nvCxnSpPr>
          <p:spPr>
            <a:xfrm flipH="1">
              <a:off x="9671968" y="3339981"/>
              <a:ext cx="223421" cy="504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C8CE245-D2AB-4620-9B27-BE9EE0891896}"/>
                </a:ext>
              </a:extLst>
            </p:cNvPr>
            <p:cNvGrpSpPr/>
            <p:nvPr/>
          </p:nvGrpSpPr>
          <p:grpSpPr>
            <a:xfrm>
              <a:off x="9645930" y="4793275"/>
              <a:ext cx="820801" cy="748824"/>
              <a:chOff x="1974573" y="1668116"/>
              <a:chExt cx="1325217" cy="1205947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27DA6DF-D72E-4D81-870E-5487756A402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D85CEC6-7034-4B82-8C8B-BD67415FF2C8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6A755E-9E25-4E0E-94B9-02760CAFE350}"/>
                </a:ext>
              </a:extLst>
            </p:cNvPr>
            <p:cNvCxnSpPr>
              <a:cxnSpLocks/>
              <a:stCxn id="100" idx="7"/>
              <a:endCxn id="108" idx="3"/>
            </p:cNvCxnSpPr>
            <p:nvPr/>
          </p:nvCxnSpPr>
          <p:spPr>
            <a:xfrm flipV="1">
              <a:off x="10314605" y="4318932"/>
              <a:ext cx="404469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D649BD9-EB42-4BE6-B55B-574D67E51B59}"/>
                </a:ext>
              </a:extLst>
            </p:cNvPr>
            <p:cNvCxnSpPr>
              <a:cxnSpLocks/>
              <a:stCxn id="98" idx="1"/>
              <a:endCxn id="108" idx="5"/>
            </p:cNvCxnSpPr>
            <p:nvPr/>
          </p:nvCxnSpPr>
          <p:spPr>
            <a:xfrm flipH="1" flipV="1">
              <a:off x="11235625" y="4318932"/>
              <a:ext cx="197267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7531BF8-E995-44DC-973D-69032660AD71}"/>
                </a:ext>
              </a:extLst>
            </p:cNvPr>
            <p:cNvGrpSpPr/>
            <p:nvPr/>
          </p:nvGrpSpPr>
          <p:grpSpPr>
            <a:xfrm>
              <a:off x="11280768" y="4815997"/>
              <a:ext cx="820801" cy="748824"/>
              <a:chOff x="1974573" y="1668116"/>
              <a:chExt cx="1325217" cy="1205947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1C769691-307D-4143-9FDF-E8B38952D50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AD67322-B8D9-47B7-9B22-2912744C84BE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2AC36B9-3B84-48E0-A951-800E49346916}"/>
                </a:ext>
              </a:extLst>
            </p:cNvPr>
            <p:cNvCxnSpPr>
              <a:cxnSpLocks/>
              <a:stCxn id="104" idx="5"/>
              <a:endCxn id="124" idx="1"/>
            </p:cNvCxnSpPr>
            <p:nvPr/>
          </p:nvCxnSpPr>
          <p:spPr>
            <a:xfrm>
              <a:off x="8267786" y="4364376"/>
              <a:ext cx="173464" cy="6583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635F17E-B119-47B0-ADD7-ECF8F4FFE3C2}"/>
                </a:ext>
              </a:extLst>
            </p:cNvPr>
            <p:cNvSpPr/>
            <p:nvPr/>
          </p:nvSpPr>
          <p:spPr>
            <a:xfrm>
              <a:off x="8334269" y="4913074"/>
              <a:ext cx="730513" cy="7488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3822D30-3A1A-4049-9C50-C77FFE9D20FA}"/>
                </a:ext>
              </a:extLst>
            </p:cNvPr>
            <p:cNvSpPr txBox="1"/>
            <p:nvPr/>
          </p:nvSpPr>
          <p:spPr>
            <a:xfrm>
              <a:off x="8289124" y="5041601"/>
              <a:ext cx="820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F20C71E-574F-4D85-AB19-FE3B8E26D97A}"/>
              </a:ext>
            </a:extLst>
          </p:cNvPr>
          <p:cNvGrpSpPr/>
          <p:nvPr/>
        </p:nvGrpSpPr>
        <p:grpSpPr>
          <a:xfrm>
            <a:off x="4776110" y="2717238"/>
            <a:ext cx="2057400" cy="852471"/>
            <a:chOff x="7821191" y="1312888"/>
            <a:chExt cx="2057400" cy="852471"/>
          </a:xfrm>
        </p:grpSpPr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07126A9E-E3D0-46AB-A482-9BC718181744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B38D6F6-6324-4296-A7BB-7666BD3DB456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Double red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recolor</a:t>
              </a:r>
              <a:endPara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FF125C7-57F6-49E0-A22B-FBF700848320}"/>
              </a:ext>
            </a:extLst>
          </p:cNvPr>
          <p:cNvGrpSpPr/>
          <p:nvPr/>
        </p:nvGrpSpPr>
        <p:grpSpPr>
          <a:xfrm>
            <a:off x="6076367" y="1658348"/>
            <a:ext cx="5440226" cy="4093645"/>
            <a:chOff x="5975732" y="1568253"/>
            <a:chExt cx="6125837" cy="409364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93C7F27-8633-4FC9-B9F4-5F2877ED6DD6}"/>
                </a:ext>
              </a:extLst>
            </p:cNvPr>
            <p:cNvGrpSpPr/>
            <p:nvPr/>
          </p:nvGrpSpPr>
          <p:grpSpPr>
            <a:xfrm>
              <a:off x="6895733" y="1568253"/>
              <a:ext cx="2054732" cy="1827590"/>
              <a:chOff x="3030147" y="1940396"/>
              <a:chExt cx="2054732" cy="1827590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D87B45B2-1B89-4AB9-9197-950698E77694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F5838C3-9745-46A5-960E-859513B71D7E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B8E0C2A-1E16-4E56-91DE-BA82CD459EF7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0D149F2-4967-447A-B999-EB5033740791}"/>
                  </a:ext>
                </a:extLst>
              </p:cNvPr>
              <p:cNvCxnSpPr>
                <a:cxnSpLocks/>
                <a:stCxn id="163" idx="7"/>
                <a:endCxn id="165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A6198867-40B5-42CD-A381-E172C6056DD7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E1AD31EF-E260-4CE0-AE64-B46F19A3C0D5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B2310E7-7A04-453A-80C0-BCD57910BFAC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35BD227B-1ECA-4E03-A41E-65EFF7351F3B}"/>
                </a:ext>
              </a:extLst>
            </p:cNvPr>
            <p:cNvGrpSpPr/>
            <p:nvPr/>
          </p:nvGrpSpPr>
          <p:grpSpPr>
            <a:xfrm>
              <a:off x="9746149" y="2700820"/>
              <a:ext cx="820801" cy="748824"/>
              <a:chOff x="2568953" y="1675400"/>
              <a:chExt cx="1325217" cy="1205947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52A3CA2-0824-404C-BA91-A53124AE5349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234D258-58A9-4A7A-91E2-19D87B1D5D98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4E885AF-71FD-4A64-88F0-3AC65C84C0E8}"/>
                </a:ext>
              </a:extLst>
            </p:cNvPr>
            <p:cNvCxnSpPr>
              <a:cxnSpLocks/>
              <a:stCxn id="165" idx="5"/>
              <a:endCxn id="158" idx="1"/>
            </p:cNvCxnSpPr>
            <p:nvPr/>
          </p:nvCxnSpPr>
          <p:spPr>
            <a:xfrm>
              <a:off x="8798341" y="2207414"/>
              <a:ext cx="1097048" cy="603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7187CCA-F854-41A7-93E9-5204181B4248}"/>
                </a:ext>
              </a:extLst>
            </p:cNvPr>
            <p:cNvCxnSpPr>
              <a:cxnSpLocks/>
              <a:stCxn id="158" idx="5"/>
              <a:endCxn id="156" idx="1"/>
            </p:cNvCxnSpPr>
            <p:nvPr/>
          </p:nvCxnSpPr>
          <p:spPr>
            <a:xfrm>
              <a:off x="10411940" y="3339981"/>
              <a:ext cx="307134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1B60A9DC-84D3-40A9-8162-747CE373FF16}"/>
                </a:ext>
              </a:extLst>
            </p:cNvPr>
            <p:cNvGrpSpPr/>
            <p:nvPr/>
          </p:nvGrpSpPr>
          <p:grpSpPr>
            <a:xfrm>
              <a:off x="10566950" y="3679771"/>
              <a:ext cx="820801" cy="748824"/>
              <a:chOff x="1974573" y="1668116"/>
              <a:chExt cx="1325217" cy="1205947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F4F38125-3481-46DC-A9B8-82C36177E1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9EEC837-33A0-4123-A12A-E36793E5E608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CDB15BA-E9A2-4601-A979-4F585CADE2BA}"/>
                </a:ext>
              </a:extLst>
            </p:cNvPr>
            <p:cNvGrpSpPr/>
            <p:nvPr/>
          </p:nvGrpSpPr>
          <p:grpSpPr>
            <a:xfrm>
              <a:off x="5975732" y="3702493"/>
              <a:ext cx="820801" cy="748824"/>
              <a:chOff x="1974573" y="1668116"/>
              <a:chExt cx="1325217" cy="1205947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4EF37287-C3E7-4421-9FAF-59BF772F626D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B0DFB10-626A-416C-9D08-8EC3DA54F12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370E1C9-1F9D-412B-9CA2-B9ABFEA02A55}"/>
                </a:ext>
              </a:extLst>
            </p:cNvPr>
            <p:cNvCxnSpPr>
              <a:cxnSpLocks/>
              <a:stCxn id="163" idx="3"/>
              <a:endCxn id="154" idx="7"/>
            </p:cNvCxnSpPr>
            <p:nvPr/>
          </p:nvCxnSpPr>
          <p:spPr>
            <a:xfrm flipH="1">
              <a:off x="6644407" y="3286180"/>
              <a:ext cx="384129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3B17253-35E3-4F43-A48C-DFFA68506702}"/>
                </a:ext>
              </a:extLst>
            </p:cNvPr>
            <p:cNvGrpSpPr/>
            <p:nvPr/>
          </p:nvGrpSpPr>
          <p:grpSpPr>
            <a:xfrm>
              <a:off x="7599111" y="3725215"/>
              <a:ext cx="820801" cy="748824"/>
              <a:chOff x="1974573" y="1668116"/>
              <a:chExt cx="1325217" cy="120594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D6F96AF4-0016-4946-ACBF-DE77B9C60CC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60839A2-F208-4851-A8E6-0E7CE9E5B16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E01F8052-EFDB-4AC5-82FD-34AA7E82D8A5}"/>
                </a:ext>
              </a:extLst>
            </p:cNvPr>
            <p:cNvCxnSpPr>
              <a:cxnSpLocks/>
              <a:stCxn id="163" idx="5"/>
              <a:endCxn id="152" idx="1"/>
            </p:cNvCxnSpPr>
            <p:nvPr/>
          </p:nvCxnSpPr>
          <p:spPr>
            <a:xfrm>
              <a:off x="7545087" y="3286180"/>
              <a:ext cx="206148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827F29B-1071-453D-80EC-D67DDF2DE768}"/>
                </a:ext>
              </a:extLst>
            </p:cNvPr>
            <p:cNvGrpSpPr/>
            <p:nvPr/>
          </p:nvGrpSpPr>
          <p:grpSpPr>
            <a:xfrm>
              <a:off x="9003293" y="3734894"/>
              <a:ext cx="820801" cy="748824"/>
              <a:chOff x="1974573" y="1668116"/>
              <a:chExt cx="1325217" cy="1205947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94359353-F604-4580-A10C-ADE4160DD15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CA84CC7-A561-4517-8EC9-9537BFE1311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7F5F4E2-935B-4D91-8DE8-31757BD35029}"/>
                </a:ext>
              </a:extLst>
            </p:cNvPr>
            <p:cNvCxnSpPr>
              <a:cxnSpLocks/>
              <a:stCxn id="158" idx="3"/>
              <a:endCxn id="150" idx="7"/>
            </p:cNvCxnSpPr>
            <p:nvPr/>
          </p:nvCxnSpPr>
          <p:spPr>
            <a:xfrm flipH="1">
              <a:off x="9671968" y="3339981"/>
              <a:ext cx="223421" cy="504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8D7A326-DD8F-46EE-B870-F39F51DDDBCF}"/>
                </a:ext>
              </a:extLst>
            </p:cNvPr>
            <p:cNvGrpSpPr/>
            <p:nvPr/>
          </p:nvGrpSpPr>
          <p:grpSpPr>
            <a:xfrm>
              <a:off x="9645930" y="4793275"/>
              <a:ext cx="820801" cy="748824"/>
              <a:chOff x="1974573" y="1668116"/>
              <a:chExt cx="1325217" cy="1205947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C98D0E43-BB2A-48E8-AC72-34781A788BD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610E748-2027-439E-BDF9-8BD3F17A430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C44117-533C-4377-8E0A-541A9983F783}"/>
                </a:ext>
              </a:extLst>
            </p:cNvPr>
            <p:cNvCxnSpPr>
              <a:cxnSpLocks/>
              <a:stCxn id="148" idx="7"/>
              <a:endCxn id="156" idx="3"/>
            </p:cNvCxnSpPr>
            <p:nvPr/>
          </p:nvCxnSpPr>
          <p:spPr>
            <a:xfrm flipV="1">
              <a:off x="10314605" y="4318932"/>
              <a:ext cx="404469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E181C18-48B0-4EE2-856D-F63D565839B8}"/>
                </a:ext>
              </a:extLst>
            </p:cNvPr>
            <p:cNvCxnSpPr>
              <a:cxnSpLocks/>
              <a:stCxn id="146" idx="1"/>
              <a:endCxn id="156" idx="5"/>
            </p:cNvCxnSpPr>
            <p:nvPr/>
          </p:nvCxnSpPr>
          <p:spPr>
            <a:xfrm flipH="1" flipV="1">
              <a:off x="11235625" y="4318932"/>
              <a:ext cx="197267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ED8FA74-87BB-4043-843E-78E105C4B984}"/>
                </a:ext>
              </a:extLst>
            </p:cNvPr>
            <p:cNvGrpSpPr/>
            <p:nvPr/>
          </p:nvGrpSpPr>
          <p:grpSpPr>
            <a:xfrm>
              <a:off x="11280768" y="4815997"/>
              <a:ext cx="820801" cy="748824"/>
              <a:chOff x="1974573" y="1668116"/>
              <a:chExt cx="1325217" cy="1205947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D2DB3CB8-844B-41C5-855C-20609A011A0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8E6D38-6BCD-41C7-9050-F8FDF50E517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BD778A1-5868-43E0-A3C4-58D835A4C6D1}"/>
                </a:ext>
              </a:extLst>
            </p:cNvPr>
            <p:cNvCxnSpPr>
              <a:cxnSpLocks/>
              <a:stCxn id="152" idx="5"/>
              <a:endCxn id="144" idx="1"/>
            </p:cNvCxnSpPr>
            <p:nvPr/>
          </p:nvCxnSpPr>
          <p:spPr>
            <a:xfrm>
              <a:off x="8267786" y="4364376"/>
              <a:ext cx="173464" cy="6583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D9C04DF-F88B-47A8-A478-5B6F6F1BB057}"/>
                </a:ext>
              </a:extLst>
            </p:cNvPr>
            <p:cNvSpPr/>
            <p:nvPr/>
          </p:nvSpPr>
          <p:spPr>
            <a:xfrm>
              <a:off x="8334269" y="4913074"/>
              <a:ext cx="730513" cy="7488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E7535C8-E5A4-46AF-AEC7-2626A3ADF17E}"/>
                </a:ext>
              </a:extLst>
            </p:cNvPr>
            <p:cNvSpPr txBox="1"/>
            <p:nvPr/>
          </p:nvSpPr>
          <p:spPr>
            <a:xfrm>
              <a:off x="8289124" y="5041601"/>
              <a:ext cx="820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5866" y="665514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Insert 1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A0022-3768-4DDB-A25C-232925885A2F}"/>
              </a:ext>
            </a:extLst>
          </p:cNvPr>
          <p:cNvSpPr txBox="1"/>
          <p:nvPr/>
        </p:nvSpPr>
        <p:spPr>
          <a:xfrm>
            <a:off x="1747644" y="234145"/>
            <a:ext cx="71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5, 16, 22, 45, 2, 10, 18, 30, 50, 12, 1</a:t>
            </a:r>
            <a:endParaRPr lang="ko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EFA632E-1B50-4540-9CF6-18FBC00C9BF0}"/>
              </a:ext>
            </a:extLst>
          </p:cNvPr>
          <p:cNvGrpSpPr/>
          <p:nvPr/>
        </p:nvGrpSpPr>
        <p:grpSpPr>
          <a:xfrm>
            <a:off x="2630689" y="1382177"/>
            <a:ext cx="6185424" cy="4093645"/>
            <a:chOff x="2630689" y="1382177"/>
            <a:chExt cx="6185424" cy="409364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1EAB512-5FF1-48A4-ABEF-B974BEEC30CA}"/>
                </a:ext>
              </a:extLst>
            </p:cNvPr>
            <p:cNvGrpSpPr/>
            <p:nvPr/>
          </p:nvGrpSpPr>
          <p:grpSpPr>
            <a:xfrm>
              <a:off x="3375887" y="1382177"/>
              <a:ext cx="5440226" cy="4093645"/>
              <a:chOff x="5975732" y="1568253"/>
              <a:chExt cx="6125837" cy="409364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B4B1DD9-C131-4E53-8F51-86DE9B16F5AD}"/>
                  </a:ext>
                </a:extLst>
              </p:cNvPr>
              <p:cNvGrpSpPr/>
              <p:nvPr/>
            </p:nvGrpSpPr>
            <p:grpSpPr>
              <a:xfrm>
                <a:off x="6895733" y="1568253"/>
                <a:ext cx="2054732" cy="1827590"/>
                <a:chOff x="3030147" y="1940396"/>
                <a:chExt cx="2054732" cy="1827590"/>
              </a:xfrm>
            </p:grpSpPr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D208C786-4EA8-41E9-A48D-0EEE83D31C08}"/>
                    </a:ext>
                  </a:extLst>
                </p:cNvPr>
                <p:cNvGrpSpPr/>
                <p:nvPr/>
              </p:nvGrpSpPr>
              <p:grpSpPr>
                <a:xfrm>
                  <a:off x="4264078" y="1940396"/>
                  <a:ext cx="820801" cy="748824"/>
                  <a:chOff x="1602204" y="1265401"/>
                  <a:chExt cx="1325217" cy="1205947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485B8250-439B-4BAF-BBB0-34FC44AA31FA}"/>
                      </a:ext>
                    </a:extLst>
                  </p:cNvPr>
                  <p:cNvSpPr/>
                  <p:nvPr/>
                </p:nvSpPr>
                <p:spPr>
                  <a:xfrm>
                    <a:off x="1675092" y="1265401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82356870-BE1C-4491-8A2D-BC0E4FF5874C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204" y="1466263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16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3780CDA6-B124-4159-8AAC-C936F75AAB74}"/>
                    </a:ext>
                  </a:extLst>
                </p:cNvPr>
                <p:cNvCxnSpPr>
                  <a:cxnSpLocks/>
                  <a:stCxn id="114" idx="7"/>
                  <a:endCxn id="116" idx="3"/>
                </p:cNvCxnSpPr>
                <p:nvPr/>
              </p:nvCxnSpPr>
              <p:spPr>
                <a:xfrm flipV="1">
                  <a:off x="3679501" y="2579557"/>
                  <a:ext cx="736703" cy="549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C0D53897-3801-4DF4-B043-E8D0000F8EB7}"/>
                    </a:ext>
                  </a:extLst>
                </p:cNvPr>
                <p:cNvGrpSpPr/>
                <p:nvPr/>
              </p:nvGrpSpPr>
              <p:grpSpPr>
                <a:xfrm>
                  <a:off x="3030147" y="3019162"/>
                  <a:ext cx="820801" cy="748824"/>
                  <a:chOff x="752576" y="4579424"/>
                  <a:chExt cx="1325217" cy="1205947"/>
                </a:xfrm>
              </p:grpSpPr>
              <p:sp>
                <p:nvSpPr>
                  <p:cNvPr id="114" name="타원 113">
                    <a:extLst>
                      <a:ext uri="{FF2B5EF4-FFF2-40B4-BE49-F238E27FC236}">
                        <a16:creationId xmlns:a16="http://schemas.microsoft.com/office/drawing/2014/main" id="{8FAAB979-17C9-4730-B126-9D5EE33F9468}"/>
                      </a:ext>
                    </a:extLst>
                  </p:cNvPr>
                  <p:cNvSpPr/>
                  <p:nvPr/>
                </p:nvSpPr>
                <p:spPr>
                  <a:xfrm>
                    <a:off x="794267" y="4579424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29DDAD63-CCD2-4CA8-998C-C6EE5F5C5AA9}"/>
                      </a:ext>
                    </a:extLst>
                  </p:cNvPr>
                  <p:cNvSpPr txBox="1"/>
                  <p:nvPr/>
                </p:nvSpPr>
                <p:spPr>
                  <a:xfrm>
                    <a:off x="752576" y="4745319"/>
                    <a:ext cx="1325217" cy="8426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solidFill>
                          <a:srgbClr val="FF0000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5</a:t>
                    </a:r>
                    <a:endParaRPr lang="ko-KR" altLang="en-US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AF003FEC-4EC7-48E3-92C7-9D6DDC495382}"/>
                  </a:ext>
                </a:extLst>
              </p:cNvPr>
              <p:cNvGrpSpPr/>
              <p:nvPr/>
            </p:nvGrpSpPr>
            <p:grpSpPr>
              <a:xfrm>
                <a:off x="9746149" y="2700820"/>
                <a:ext cx="820801" cy="748824"/>
                <a:chOff x="2568953" y="1675400"/>
                <a:chExt cx="1325217" cy="1205947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EE458CEA-3C0D-447D-B86D-C887F36001AB}"/>
                    </a:ext>
                  </a:extLst>
                </p:cNvPr>
                <p:cNvSpPr/>
                <p:nvPr/>
              </p:nvSpPr>
              <p:spPr>
                <a:xfrm>
                  <a:off x="2637182" y="167540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7708677-0C4B-4DE7-B77D-F4249582DA04}"/>
                    </a:ext>
                  </a:extLst>
                </p:cNvPr>
                <p:cNvSpPr txBox="1"/>
                <p:nvPr/>
              </p:nvSpPr>
              <p:spPr>
                <a:xfrm>
                  <a:off x="2568953" y="184345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FF6906A3-AB22-4C69-AC7F-3C486F128937}"/>
                  </a:ext>
                </a:extLst>
              </p:cNvPr>
              <p:cNvCxnSpPr>
                <a:cxnSpLocks/>
                <a:stCxn id="116" idx="5"/>
                <a:endCxn id="109" idx="1"/>
              </p:cNvCxnSpPr>
              <p:nvPr/>
            </p:nvCxnSpPr>
            <p:spPr>
              <a:xfrm>
                <a:off x="8798341" y="2207414"/>
                <a:ext cx="1097048" cy="603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28EC045-F293-492A-8E88-D0F37813AF83}"/>
                  </a:ext>
                </a:extLst>
              </p:cNvPr>
              <p:cNvCxnSpPr>
                <a:cxnSpLocks/>
                <a:stCxn id="109" idx="5"/>
                <a:endCxn id="107" idx="1"/>
              </p:cNvCxnSpPr>
              <p:nvPr/>
            </p:nvCxnSpPr>
            <p:spPr>
              <a:xfrm>
                <a:off x="10411940" y="3339981"/>
                <a:ext cx="307134" cy="4494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3F31BAF-C095-4BD7-A24A-12FD9AD65989}"/>
                  </a:ext>
                </a:extLst>
              </p:cNvPr>
              <p:cNvGrpSpPr/>
              <p:nvPr/>
            </p:nvGrpSpPr>
            <p:grpSpPr>
              <a:xfrm>
                <a:off x="10566950" y="3679771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A24FF040-EBC4-4461-B930-D3FC5FCE6F6C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DA8C5A1-BB1F-4737-B3BC-EC29C881FF75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45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595058E-EEEB-48E0-AD3F-8C47AAA20007}"/>
                  </a:ext>
                </a:extLst>
              </p:cNvPr>
              <p:cNvGrpSpPr/>
              <p:nvPr/>
            </p:nvGrpSpPr>
            <p:grpSpPr>
              <a:xfrm>
                <a:off x="5975732" y="3702493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F47C38BD-9CA3-49F5-8FB3-090B71365683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074FCA1-573F-494F-914C-0EBC6DD4C83C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C2034E8-ABC5-439F-96F6-2C33FC696C45}"/>
                  </a:ext>
                </a:extLst>
              </p:cNvPr>
              <p:cNvCxnSpPr>
                <a:cxnSpLocks/>
                <a:stCxn id="114" idx="3"/>
                <a:endCxn id="105" idx="7"/>
              </p:cNvCxnSpPr>
              <p:nvPr/>
            </p:nvCxnSpPr>
            <p:spPr>
              <a:xfrm flipH="1">
                <a:off x="6644407" y="3286180"/>
                <a:ext cx="384129" cy="5259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2F03A490-812E-468D-AE75-D2C83F91C040}"/>
                  </a:ext>
                </a:extLst>
              </p:cNvPr>
              <p:cNvGrpSpPr/>
              <p:nvPr/>
            </p:nvGrpSpPr>
            <p:grpSpPr>
              <a:xfrm>
                <a:off x="7599111" y="3725215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6E4A9A11-DA37-41D9-844C-DA374E907907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23F843C-A459-486B-8F88-0D3B4296C1A6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10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BD34812-6FF6-4BB6-BD58-2B686B4F31F5}"/>
                  </a:ext>
                </a:extLst>
              </p:cNvPr>
              <p:cNvCxnSpPr>
                <a:cxnSpLocks/>
                <a:stCxn id="114" idx="5"/>
                <a:endCxn id="103" idx="1"/>
              </p:cNvCxnSpPr>
              <p:nvPr/>
            </p:nvCxnSpPr>
            <p:spPr>
              <a:xfrm>
                <a:off x="7545087" y="3286180"/>
                <a:ext cx="206148" cy="548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4FE47B7-B3BD-4E07-8BBA-95D5576C2D60}"/>
                  </a:ext>
                </a:extLst>
              </p:cNvPr>
              <p:cNvGrpSpPr/>
              <p:nvPr/>
            </p:nvGrpSpPr>
            <p:grpSpPr>
              <a:xfrm>
                <a:off x="9003293" y="3734894"/>
                <a:ext cx="820801" cy="748824"/>
                <a:chOff x="1974573" y="1668116"/>
                <a:chExt cx="1325217" cy="1205947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F6F6E0E0-8361-41F3-B0CF-12B270AC5F32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DA07297-7CA5-429D-8DD7-67A9C0D75EFB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18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23A939F-EEAA-4654-8057-DC1D9F14172A}"/>
                  </a:ext>
                </a:extLst>
              </p:cNvPr>
              <p:cNvCxnSpPr>
                <a:cxnSpLocks/>
                <a:stCxn id="109" idx="3"/>
                <a:endCxn id="101" idx="7"/>
              </p:cNvCxnSpPr>
              <p:nvPr/>
            </p:nvCxnSpPr>
            <p:spPr>
              <a:xfrm flipH="1">
                <a:off x="9671968" y="3339981"/>
                <a:ext cx="223421" cy="5045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3F3C0FA8-11FD-42EA-92D5-C0E4EBF5D5EB}"/>
                  </a:ext>
                </a:extLst>
              </p:cNvPr>
              <p:cNvGrpSpPr/>
              <p:nvPr/>
            </p:nvGrpSpPr>
            <p:grpSpPr>
              <a:xfrm>
                <a:off x="9645930" y="4793275"/>
                <a:ext cx="820801" cy="748824"/>
                <a:chOff x="1974573" y="1668116"/>
                <a:chExt cx="1325217" cy="1205947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D2256C67-B0C0-4FB5-A1D9-05A255847B90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3A9230F-6004-4F85-A3AF-8E60BA84CD6C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30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6A34E2D-C838-4CF4-85BB-A65294D1D980}"/>
                  </a:ext>
                </a:extLst>
              </p:cNvPr>
              <p:cNvCxnSpPr>
                <a:cxnSpLocks/>
                <a:stCxn id="99" idx="7"/>
                <a:endCxn id="107" idx="3"/>
              </p:cNvCxnSpPr>
              <p:nvPr/>
            </p:nvCxnSpPr>
            <p:spPr>
              <a:xfrm flipV="1">
                <a:off x="10314605" y="4318932"/>
                <a:ext cx="404469" cy="5840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62E9BAC-3A56-430A-8552-55333F121883}"/>
                  </a:ext>
                </a:extLst>
              </p:cNvPr>
              <p:cNvCxnSpPr>
                <a:cxnSpLocks/>
                <a:stCxn id="97" idx="1"/>
                <a:endCxn id="107" idx="5"/>
              </p:cNvCxnSpPr>
              <p:nvPr/>
            </p:nvCxnSpPr>
            <p:spPr>
              <a:xfrm flipH="1" flipV="1">
                <a:off x="11235625" y="4318932"/>
                <a:ext cx="197267" cy="606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2F6FFB4-2887-4E4D-80A1-DA9BA339A221}"/>
                  </a:ext>
                </a:extLst>
              </p:cNvPr>
              <p:cNvGrpSpPr/>
              <p:nvPr/>
            </p:nvGrpSpPr>
            <p:grpSpPr>
              <a:xfrm>
                <a:off x="11280768" y="4815997"/>
                <a:ext cx="820801" cy="748824"/>
                <a:chOff x="1974573" y="1668116"/>
                <a:chExt cx="1325217" cy="1205947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4E77DDD5-A38B-416D-9E75-A53B3F6721C6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70E1463-21C9-438E-B18B-6E5E6F7117E3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50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EEF0F9C-DB00-4240-9B8A-D4D8D9B166FB}"/>
                  </a:ext>
                </a:extLst>
              </p:cNvPr>
              <p:cNvCxnSpPr>
                <a:cxnSpLocks/>
                <a:stCxn id="103" idx="5"/>
                <a:endCxn id="95" idx="1"/>
              </p:cNvCxnSpPr>
              <p:nvPr/>
            </p:nvCxnSpPr>
            <p:spPr>
              <a:xfrm>
                <a:off x="8267786" y="4364376"/>
                <a:ext cx="173464" cy="6583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0EB3527-146C-46F0-B37F-2CA60AA01E99}"/>
                  </a:ext>
                </a:extLst>
              </p:cNvPr>
              <p:cNvSpPr/>
              <p:nvPr/>
            </p:nvSpPr>
            <p:spPr>
              <a:xfrm>
                <a:off x="8334269" y="4913074"/>
                <a:ext cx="730513" cy="74882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4428B7-25CB-40DC-8FF9-457B6948996B}"/>
                  </a:ext>
                </a:extLst>
              </p:cNvPr>
              <p:cNvSpPr txBox="1"/>
              <p:nvPr/>
            </p:nvSpPr>
            <p:spPr>
              <a:xfrm>
                <a:off x="8289124" y="5041601"/>
                <a:ext cx="820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262A177-AEE4-4426-9AC8-247D468A2396}"/>
                </a:ext>
              </a:extLst>
            </p:cNvPr>
            <p:cNvCxnSpPr>
              <a:cxnSpLocks/>
              <a:stCxn id="105" idx="3"/>
              <a:endCxn id="119" idx="7"/>
            </p:cNvCxnSpPr>
            <p:nvPr/>
          </p:nvCxnSpPr>
          <p:spPr>
            <a:xfrm flipH="1">
              <a:off x="3208264" y="4155578"/>
              <a:ext cx="302722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581912C-CF5A-4936-90ED-AE995B3674C2}"/>
                </a:ext>
              </a:extLst>
            </p:cNvPr>
            <p:cNvSpPr/>
            <p:nvPr/>
          </p:nvSpPr>
          <p:spPr>
            <a:xfrm>
              <a:off x="2654519" y="4652643"/>
              <a:ext cx="648753" cy="7488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F26A9B-8BB1-4C9A-BA4A-4D4E6B1A9CB6}"/>
                </a:ext>
              </a:extLst>
            </p:cNvPr>
            <p:cNvSpPr txBox="1"/>
            <p:nvPr/>
          </p:nvSpPr>
          <p:spPr>
            <a:xfrm>
              <a:off x="2630689" y="4771334"/>
              <a:ext cx="728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42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959175" y="649558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18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3AE77D-3AFC-4C2A-B54D-26B90F386796}"/>
              </a:ext>
            </a:extLst>
          </p:cNvPr>
          <p:cNvGrpSpPr/>
          <p:nvPr/>
        </p:nvGrpSpPr>
        <p:grpSpPr>
          <a:xfrm>
            <a:off x="435753" y="1382446"/>
            <a:ext cx="5433811" cy="4218523"/>
            <a:chOff x="1030489" y="1382177"/>
            <a:chExt cx="6185424" cy="409364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B4B1DD9-C131-4E53-8F51-86DE9B16F5AD}"/>
                </a:ext>
              </a:extLst>
            </p:cNvPr>
            <p:cNvGrpSpPr/>
            <p:nvPr/>
          </p:nvGrpSpPr>
          <p:grpSpPr>
            <a:xfrm>
              <a:off x="2592720" y="1382177"/>
              <a:ext cx="1824764" cy="1827590"/>
              <a:chOff x="3030147" y="1940396"/>
              <a:chExt cx="2054732" cy="1827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208C786-4EA8-41E9-A48D-0EEE83D31C08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485B8250-439B-4BAF-BBB0-34FC44AA31FA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2356870-BE1C-4491-8A2D-BC0E4FF5874C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780CDA6-B124-4159-8AAC-C936F75AAB74}"/>
                  </a:ext>
                </a:extLst>
              </p:cNvPr>
              <p:cNvCxnSpPr>
                <a:cxnSpLocks/>
                <a:stCxn id="114" idx="7"/>
                <a:endCxn id="116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C0D53897-3801-4DF4-B043-E8D0000F8EB7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8FAAB979-17C9-4730-B126-9D5EE33F9468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9DDAD63-CCD2-4CA8-998C-C6EE5F5C5AA9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F003FEC-4EC7-48E3-92C7-9D6DDC495382}"/>
                </a:ext>
              </a:extLst>
            </p:cNvPr>
            <p:cNvGrpSpPr/>
            <p:nvPr/>
          </p:nvGrpSpPr>
          <p:grpSpPr>
            <a:xfrm>
              <a:off x="5124114" y="2514744"/>
              <a:ext cx="728936" cy="748824"/>
              <a:chOff x="2568953" y="1675400"/>
              <a:chExt cx="1325217" cy="120594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E458CEA-3C0D-447D-B86D-C887F36001AB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7708677-0C4B-4DE7-B77D-F4249582DA04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F6906A3-AB22-4C69-AC7F-3C486F128937}"/>
                </a:ext>
              </a:extLst>
            </p:cNvPr>
            <p:cNvCxnSpPr>
              <a:cxnSpLocks/>
              <a:stCxn id="116" idx="5"/>
              <a:endCxn id="109" idx="1"/>
            </p:cNvCxnSpPr>
            <p:nvPr/>
          </p:nvCxnSpPr>
          <p:spPr>
            <a:xfrm>
              <a:off x="4282386" y="2021338"/>
              <a:ext cx="974265" cy="603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28EC045-F293-492A-8E88-D0F37813AF83}"/>
                </a:ext>
              </a:extLst>
            </p:cNvPr>
            <p:cNvCxnSpPr>
              <a:cxnSpLocks/>
              <a:stCxn id="109" idx="5"/>
              <a:endCxn id="107" idx="1"/>
            </p:cNvCxnSpPr>
            <p:nvPr/>
          </p:nvCxnSpPr>
          <p:spPr>
            <a:xfrm>
              <a:off x="5715389" y="3153905"/>
              <a:ext cx="272759" cy="44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F31BAF-C095-4BD7-A24A-12FD9AD65989}"/>
                </a:ext>
              </a:extLst>
            </p:cNvPr>
            <p:cNvGrpSpPr/>
            <p:nvPr/>
          </p:nvGrpSpPr>
          <p:grpSpPr>
            <a:xfrm>
              <a:off x="5853050" y="3493695"/>
              <a:ext cx="728936" cy="748824"/>
              <a:chOff x="1974573" y="1668116"/>
              <a:chExt cx="1325217" cy="120594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24FF040-EBC4-4461-B930-D3FC5FCE6F6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A8C5A1-BB1F-4737-B3BC-EC29C881FF75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595058E-EEEB-48E0-AD3F-8C47AAA20007}"/>
                </a:ext>
              </a:extLst>
            </p:cNvPr>
            <p:cNvGrpSpPr/>
            <p:nvPr/>
          </p:nvGrpSpPr>
          <p:grpSpPr>
            <a:xfrm>
              <a:off x="1775687" y="3516417"/>
              <a:ext cx="728936" cy="748824"/>
              <a:chOff x="1974573" y="1668116"/>
              <a:chExt cx="1325217" cy="1205947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47C38BD-9CA3-49F5-8FB3-090B7136568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074FCA1-573F-494F-914C-0EBC6DD4C83C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FC2034E8-ABC5-439F-96F6-2C33FC696C45}"/>
                </a:ext>
              </a:extLst>
            </p:cNvPr>
            <p:cNvCxnSpPr>
              <a:cxnSpLocks/>
              <a:stCxn id="114" idx="3"/>
              <a:endCxn id="105" idx="7"/>
            </p:cNvCxnSpPr>
            <p:nvPr/>
          </p:nvCxnSpPr>
          <p:spPr>
            <a:xfrm flipH="1">
              <a:off x="2369523" y="3100104"/>
              <a:ext cx="341137" cy="525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F03A490-812E-468D-AE75-D2C83F91C040}"/>
                </a:ext>
              </a:extLst>
            </p:cNvPr>
            <p:cNvGrpSpPr/>
            <p:nvPr/>
          </p:nvGrpSpPr>
          <p:grpSpPr>
            <a:xfrm>
              <a:off x="3217375" y="3539139"/>
              <a:ext cx="728936" cy="748824"/>
              <a:chOff x="1974573" y="1668116"/>
              <a:chExt cx="1325217" cy="1205947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E4A9A11-DA37-41D9-844C-DA374E907907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23F843C-A459-486B-8F88-0D3B4296C1A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BD34812-6FF6-4BB6-BD58-2B686B4F31F5}"/>
                </a:ext>
              </a:extLst>
            </p:cNvPr>
            <p:cNvCxnSpPr>
              <a:cxnSpLocks/>
              <a:stCxn id="114" idx="5"/>
              <a:endCxn id="103" idx="1"/>
            </p:cNvCxnSpPr>
            <p:nvPr/>
          </p:nvCxnSpPr>
          <p:spPr>
            <a:xfrm>
              <a:off x="3169398" y="3100104"/>
              <a:ext cx="183076" cy="548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23A939F-EEAA-4654-8057-DC1D9F14172A}"/>
                </a:ext>
              </a:extLst>
            </p:cNvPr>
            <p:cNvCxnSpPr>
              <a:cxnSpLocks/>
              <a:stCxn id="109" idx="3"/>
              <a:endCxn id="3" idx="0"/>
            </p:cNvCxnSpPr>
            <p:nvPr/>
          </p:nvCxnSpPr>
          <p:spPr>
            <a:xfrm flipH="1">
              <a:off x="5052722" y="3153905"/>
              <a:ext cx="203929" cy="4643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F3C0FA8-11FD-42EA-92D5-C0E4EBF5D5EB}"/>
                </a:ext>
              </a:extLst>
            </p:cNvPr>
            <p:cNvGrpSpPr/>
            <p:nvPr/>
          </p:nvGrpSpPr>
          <p:grpSpPr>
            <a:xfrm>
              <a:off x="5035112" y="4607199"/>
              <a:ext cx="728936" cy="748824"/>
              <a:chOff x="1974573" y="1668116"/>
              <a:chExt cx="1325217" cy="1205947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2256C67-B0C0-4FB5-A1D9-05A255847B9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3A9230F-6004-4F85-A3AF-8E60BA84CD6C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6A34E2D-C838-4CF4-85BB-A65294D1D980}"/>
                </a:ext>
              </a:extLst>
            </p:cNvPr>
            <p:cNvCxnSpPr>
              <a:cxnSpLocks/>
              <a:stCxn id="99" idx="7"/>
              <a:endCxn id="107" idx="3"/>
            </p:cNvCxnSpPr>
            <p:nvPr/>
          </p:nvCxnSpPr>
          <p:spPr>
            <a:xfrm flipV="1">
              <a:off x="5628948" y="4132856"/>
              <a:ext cx="359200" cy="584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62E9BAC-3A56-430A-8552-55333F121883}"/>
                </a:ext>
              </a:extLst>
            </p:cNvPr>
            <p:cNvCxnSpPr>
              <a:cxnSpLocks/>
              <a:stCxn id="97" idx="1"/>
              <a:endCxn id="107" idx="5"/>
            </p:cNvCxnSpPr>
            <p:nvPr/>
          </p:nvCxnSpPr>
          <p:spPr>
            <a:xfrm flipH="1" flipV="1">
              <a:off x="6446886" y="4132856"/>
              <a:ext cx="175189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2F6FFB4-2887-4E4D-80A1-DA9BA339A221}"/>
                </a:ext>
              </a:extLst>
            </p:cNvPr>
            <p:cNvGrpSpPr/>
            <p:nvPr/>
          </p:nvGrpSpPr>
          <p:grpSpPr>
            <a:xfrm>
              <a:off x="6486977" y="4629921"/>
              <a:ext cx="728936" cy="748824"/>
              <a:chOff x="1974573" y="1668116"/>
              <a:chExt cx="1325217" cy="120594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4E77DDD5-A38B-416D-9E75-A53B3F6721C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0E1463-21C9-438E-B18B-6E5E6F7117E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EEF0F9C-DB00-4240-9B8A-D4D8D9B166FB}"/>
                </a:ext>
              </a:extLst>
            </p:cNvPr>
            <p:cNvCxnSpPr>
              <a:cxnSpLocks/>
              <a:stCxn id="103" idx="5"/>
              <a:endCxn id="95" idx="1"/>
            </p:cNvCxnSpPr>
            <p:nvPr/>
          </p:nvCxnSpPr>
          <p:spPr>
            <a:xfrm>
              <a:off x="3811212" y="4178300"/>
              <a:ext cx="154050" cy="6583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0EB3527-146C-46F0-B37F-2CA60AA01E99}"/>
                </a:ext>
              </a:extLst>
            </p:cNvPr>
            <p:cNvSpPr/>
            <p:nvPr/>
          </p:nvSpPr>
          <p:spPr>
            <a:xfrm>
              <a:off x="3870254" y="4726998"/>
              <a:ext cx="648753" cy="7488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4428B7-25CB-40DC-8FF9-457B6948996B}"/>
                </a:ext>
              </a:extLst>
            </p:cNvPr>
            <p:cNvSpPr txBox="1"/>
            <p:nvPr/>
          </p:nvSpPr>
          <p:spPr>
            <a:xfrm>
              <a:off x="3830161" y="4855525"/>
              <a:ext cx="728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262A177-AEE4-4426-9AC8-247D468A2396}"/>
                </a:ext>
              </a:extLst>
            </p:cNvPr>
            <p:cNvCxnSpPr>
              <a:cxnSpLocks/>
              <a:stCxn id="105" idx="3"/>
              <a:endCxn id="119" idx="7"/>
            </p:cNvCxnSpPr>
            <p:nvPr/>
          </p:nvCxnSpPr>
          <p:spPr>
            <a:xfrm flipH="1">
              <a:off x="1608064" y="4155578"/>
              <a:ext cx="302722" cy="60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581912C-CF5A-4936-90ED-AE995B3674C2}"/>
                </a:ext>
              </a:extLst>
            </p:cNvPr>
            <p:cNvSpPr/>
            <p:nvPr/>
          </p:nvSpPr>
          <p:spPr>
            <a:xfrm>
              <a:off x="1054319" y="4652643"/>
              <a:ext cx="648753" cy="7488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F26A9B-8BB1-4C9A-BA4A-4D4E6B1A9CB6}"/>
                </a:ext>
              </a:extLst>
            </p:cNvPr>
            <p:cNvSpPr txBox="1"/>
            <p:nvPr/>
          </p:nvSpPr>
          <p:spPr>
            <a:xfrm>
              <a:off x="1030489" y="4771334"/>
              <a:ext cx="728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C6F78C-F4F5-4D43-835E-5F2042EC51D9}"/>
                </a:ext>
              </a:extLst>
            </p:cNvPr>
            <p:cNvSpPr/>
            <p:nvPr/>
          </p:nvSpPr>
          <p:spPr>
            <a:xfrm>
              <a:off x="4688254" y="3618221"/>
              <a:ext cx="728936" cy="748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DE1F8C-C1B1-489A-88E1-28C205A32EA2}"/>
              </a:ext>
            </a:extLst>
          </p:cNvPr>
          <p:cNvGrpSpPr/>
          <p:nvPr/>
        </p:nvGrpSpPr>
        <p:grpSpPr>
          <a:xfrm>
            <a:off x="5010759" y="2692036"/>
            <a:ext cx="2057400" cy="637028"/>
            <a:chOff x="7821191" y="1312888"/>
            <a:chExt cx="2057400" cy="637028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BFB14230-86DC-40DA-9F0E-326AA70C8E56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3CBF5C-722E-4CDF-9092-AE00D6B2115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Case 1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EC3B69-D6C1-43A2-9897-4761247A73CB}"/>
              </a:ext>
            </a:extLst>
          </p:cNvPr>
          <p:cNvGrpSpPr/>
          <p:nvPr/>
        </p:nvGrpSpPr>
        <p:grpSpPr>
          <a:xfrm>
            <a:off x="7879666" y="1382446"/>
            <a:ext cx="1603030" cy="1883341"/>
            <a:chOff x="3030147" y="1940396"/>
            <a:chExt cx="2054732" cy="182759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A497640-A34A-4349-A8AC-9ACE89ABE5F7}"/>
                </a:ext>
              </a:extLst>
            </p:cNvPr>
            <p:cNvGrpSpPr/>
            <p:nvPr/>
          </p:nvGrpSpPr>
          <p:grpSpPr>
            <a:xfrm>
              <a:off x="4264078" y="1940396"/>
              <a:ext cx="820801" cy="748824"/>
              <a:chOff x="1602204" y="1265401"/>
              <a:chExt cx="1325217" cy="1205947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AD56EB37-B6D8-41D7-9B5B-22C4F08EA6F7}"/>
                  </a:ext>
                </a:extLst>
              </p:cNvPr>
              <p:cNvSpPr/>
              <p:nvPr/>
            </p:nvSpPr>
            <p:spPr>
              <a:xfrm>
                <a:off x="1675092" y="1265401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A7EF09B-F6AF-45EE-87DC-A5F9CD7AEDF8}"/>
                  </a:ext>
                </a:extLst>
              </p:cNvPr>
              <p:cNvSpPr txBox="1"/>
              <p:nvPr/>
            </p:nvSpPr>
            <p:spPr>
              <a:xfrm>
                <a:off x="1602204" y="1466263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382B19A-4111-4CDB-BE52-FC1373868B67}"/>
                </a:ext>
              </a:extLst>
            </p:cNvPr>
            <p:cNvCxnSpPr>
              <a:cxnSpLocks/>
              <a:stCxn id="135" idx="7"/>
              <a:endCxn id="137" idx="3"/>
            </p:cNvCxnSpPr>
            <p:nvPr/>
          </p:nvCxnSpPr>
          <p:spPr>
            <a:xfrm flipV="1">
              <a:off x="3679501" y="2579557"/>
              <a:ext cx="736703" cy="5492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D37BA4-F8A6-4F5B-8EBA-D1192BF2A249}"/>
                </a:ext>
              </a:extLst>
            </p:cNvPr>
            <p:cNvGrpSpPr/>
            <p:nvPr/>
          </p:nvGrpSpPr>
          <p:grpSpPr>
            <a:xfrm>
              <a:off x="3030147" y="3019162"/>
              <a:ext cx="820801" cy="748824"/>
              <a:chOff x="752576" y="4579424"/>
              <a:chExt cx="1325217" cy="1205947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6988C68-D3D6-4656-BEB1-EBB31586140F}"/>
                  </a:ext>
                </a:extLst>
              </p:cNvPr>
              <p:cNvSpPr/>
              <p:nvPr/>
            </p:nvSpPr>
            <p:spPr>
              <a:xfrm>
                <a:off x="794267" y="4579424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743492-2456-40F0-A590-BEF7CE1918D0}"/>
                  </a:ext>
                </a:extLst>
              </p:cNvPr>
              <p:cNvSpPr txBox="1"/>
              <p:nvPr/>
            </p:nvSpPr>
            <p:spPr>
              <a:xfrm>
                <a:off x="752576" y="4745319"/>
                <a:ext cx="1325217" cy="842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F819A5-0922-4CDB-9BA3-8328942B8FD0}"/>
              </a:ext>
            </a:extLst>
          </p:cNvPr>
          <p:cNvGrpSpPr/>
          <p:nvPr/>
        </p:nvGrpSpPr>
        <p:grpSpPr>
          <a:xfrm>
            <a:off x="10103461" y="2549562"/>
            <a:ext cx="640360" cy="771667"/>
            <a:chOff x="2568953" y="1675400"/>
            <a:chExt cx="1325217" cy="1205947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AF78D0F-1906-4AF4-8EBE-FEFB974BA77F}"/>
                </a:ext>
              </a:extLst>
            </p:cNvPr>
            <p:cNvSpPr/>
            <p:nvPr/>
          </p:nvSpPr>
          <p:spPr>
            <a:xfrm>
              <a:off x="2637182" y="1675400"/>
              <a:ext cx="1179443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A5D5D3B-A3A4-4B53-AC39-CB3295EFE502}"/>
                </a:ext>
              </a:extLst>
            </p:cNvPr>
            <p:cNvSpPr txBox="1"/>
            <p:nvPr/>
          </p:nvSpPr>
          <p:spPr>
            <a:xfrm>
              <a:off x="2568953" y="1843457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D1E66D0-5C6A-4018-87BC-3372F0D3FB1E}"/>
              </a:ext>
            </a:extLst>
          </p:cNvPr>
          <p:cNvCxnSpPr>
            <a:cxnSpLocks/>
            <a:stCxn id="137" idx="5"/>
            <a:endCxn id="130" idx="1"/>
          </p:cNvCxnSpPr>
          <p:nvPr/>
        </p:nvCxnSpPr>
        <p:spPr>
          <a:xfrm>
            <a:off x="9364014" y="2041105"/>
            <a:ext cx="855879" cy="621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FEEB92-0404-46C3-95B0-76F291159B9B}"/>
              </a:ext>
            </a:extLst>
          </p:cNvPr>
          <p:cNvCxnSpPr>
            <a:cxnSpLocks/>
            <a:stCxn id="130" idx="5"/>
            <a:endCxn id="128" idx="1"/>
          </p:cNvCxnSpPr>
          <p:nvPr/>
        </p:nvCxnSpPr>
        <p:spPr>
          <a:xfrm>
            <a:off x="10622888" y="3208221"/>
            <a:ext cx="239615" cy="463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0B49D1C-6B51-4BA9-923C-869DEC0F6234}"/>
              </a:ext>
            </a:extLst>
          </p:cNvPr>
          <p:cNvGrpSpPr/>
          <p:nvPr/>
        </p:nvGrpSpPr>
        <p:grpSpPr>
          <a:xfrm>
            <a:off x="10743821" y="3558377"/>
            <a:ext cx="640360" cy="771667"/>
            <a:chOff x="1974573" y="1668116"/>
            <a:chExt cx="1325217" cy="1205947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CFEAED5-9CD0-4389-9022-2F3210D82CE3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2701D6-672C-424E-9012-7D16F35F2050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22B8E2-EF66-41B2-93EA-2241A11AC047}"/>
              </a:ext>
            </a:extLst>
          </p:cNvPr>
          <p:cNvGrpSpPr/>
          <p:nvPr/>
        </p:nvGrpSpPr>
        <p:grpSpPr>
          <a:xfrm>
            <a:off x="7161913" y="3581792"/>
            <a:ext cx="640360" cy="771667"/>
            <a:chOff x="1974573" y="1668116"/>
            <a:chExt cx="1325217" cy="1205947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C2D684-140D-4489-A66B-F4CB0AE0B056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6A34A9A-3EBF-4818-9CF7-C3202995146B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1425A66-43DE-43C6-9CEB-865F539DFF6C}"/>
              </a:ext>
            </a:extLst>
          </p:cNvPr>
          <p:cNvCxnSpPr>
            <a:cxnSpLocks/>
            <a:stCxn id="135" idx="3"/>
            <a:endCxn id="126" idx="7"/>
          </p:cNvCxnSpPr>
          <p:nvPr/>
        </p:nvCxnSpPr>
        <p:spPr>
          <a:xfrm flipH="1">
            <a:off x="7683590" y="3152779"/>
            <a:ext cx="299684" cy="542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260F66-D453-4E7C-ACC3-0328C01786D0}"/>
              </a:ext>
            </a:extLst>
          </p:cNvPr>
          <p:cNvGrpSpPr/>
          <p:nvPr/>
        </p:nvGrpSpPr>
        <p:grpSpPr>
          <a:xfrm>
            <a:off x="8428417" y="3605207"/>
            <a:ext cx="640360" cy="771667"/>
            <a:chOff x="1974573" y="1668116"/>
            <a:chExt cx="1325217" cy="1205947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FCCA65-82F6-400D-82E6-926FA09521E8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8EBC840-D794-452E-B755-9BB02217C48F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8F17B48-3F3D-49F6-8A82-F5244FC1A210}"/>
              </a:ext>
            </a:extLst>
          </p:cNvPr>
          <p:cNvCxnSpPr>
            <a:cxnSpLocks/>
            <a:stCxn id="135" idx="5"/>
            <a:endCxn id="124" idx="1"/>
          </p:cNvCxnSpPr>
          <p:nvPr/>
        </p:nvCxnSpPr>
        <p:spPr>
          <a:xfrm>
            <a:off x="8386270" y="3152779"/>
            <a:ext cx="160830" cy="565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FD0A7D3-F6F9-4171-89B4-75D2128D5FD4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10040744" y="3208221"/>
            <a:ext cx="179149" cy="478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70D5178-2438-42B1-9B4E-1833EF737411}"/>
              </a:ext>
            </a:extLst>
          </p:cNvPr>
          <p:cNvCxnSpPr>
            <a:cxnSpLocks/>
            <a:stCxn id="76" idx="1"/>
            <a:endCxn id="128" idx="5"/>
          </p:cNvCxnSpPr>
          <p:nvPr/>
        </p:nvCxnSpPr>
        <p:spPr>
          <a:xfrm flipH="1" flipV="1">
            <a:off x="11265498" y="4217035"/>
            <a:ext cx="153901" cy="625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948390E-F48D-4701-991E-7F4AD9B10103}"/>
              </a:ext>
            </a:extLst>
          </p:cNvPr>
          <p:cNvGrpSpPr/>
          <p:nvPr/>
        </p:nvGrpSpPr>
        <p:grpSpPr>
          <a:xfrm>
            <a:off x="11300718" y="4729264"/>
            <a:ext cx="640360" cy="771667"/>
            <a:chOff x="1974573" y="1668116"/>
            <a:chExt cx="1325217" cy="120594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AE7264C-D591-4B96-8850-1C24A55DA79E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8DBF8D-BDCA-4ADC-8137-A5DF14BD1F7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77E0A0D-4FD8-406A-B8AB-C8770659A85E}"/>
              </a:ext>
            </a:extLst>
          </p:cNvPr>
          <p:cNvCxnSpPr>
            <a:cxnSpLocks/>
            <a:stCxn id="124" idx="5"/>
            <a:endCxn id="70" idx="1"/>
          </p:cNvCxnSpPr>
          <p:nvPr/>
        </p:nvCxnSpPr>
        <p:spPr>
          <a:xfrm>
            <a:off x="8950094" y="4263866"/>
            <a:ext cx="135331" cy="678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10679859-4627-43BB-B931-8633286F1BB5}"/>
              </a:ext>
            </a:extLst>
          </p:cNvPr>
          <p:cNvSpPr/>
          <p:nvPr/>
        </p:nvSpPr>
        <p:spPr>
          <a:xfrm>
            <a:off x="9001962" y="4829302"/>
            <a:ext cx="569921" cy="771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F9ADA0-5F82-4F4E-9B1F-86B7E1F92617}"/>
              </a:ext>
            </a:extLst>
          </p:cNvPr>
          <p:cNvSpPr txBox="1"/>
          <p:nvPr/>
        </p:nvSpPr>
        <p:spPr>
          <a:xfrm>
            <a:off x="8966741" y="4961750"/>
            <a:ext cx="640360" cy="53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12</a:t>
            </a:r>
            <a:endParaRPr lang="ko-KR" altLang="en-US" sz="28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9D7C3F-69AB-47B7-90E0-AA9BCF4EF61B}"/>
              </a:ext>
            </a:extLst>
          </p:cNvPr>
          <p:cNvCxnSpPr>
            <a:cxnSpLocks/>
            <a:stCxn id="126" idx="3"/>
            <a:endCxn id="73" idx="7"/>
          </p:cNvCxnSpPr>
          <p:nvPr/>
        </p:nvCxnSpPr>
        <p:spPr>
          <a:xfrm flipH="1">
            <a:off x="7014659" y="4240451"/>
            <a:ext cx="265937" cy="625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2D18A96-53D8-4D66-8495-E0AA59233E85}"/>
              </a:ext>
            </a:extLst>
          </p:cNvPr>
          <p:cNvSpPr/>
          <p:nvPr/>
        </p:nvSpPr>
        <p:spPr>
          <a:xfrm>
            <a:off x="6528201" y="4752679"/>
            <a:ext cx="569921" cy="771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8807B-CECB-443F-B322-33E4A96627F9}"/>
              </a:ext>
            </a:extLst>
          </p:cNvPr>
          <p:cNvSpPr txBox="1"/>
          <p:nvPr/>
        </p:nvSpPr>
        <p:spPr>
          <a:xfrm>
            <a:off x="6507267" y="4874990"/>
            <a:ext cx="640360" cy="53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28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EFA14B2-6820-438E-94B8-DB9228C52E02}"/>
              </a:ext>
            </a:extLst>
          </p:cNvPr>
          <p:cNvGrpSpPr/>
          <p:nvPr/>
        </p:nvGrpSpPr>
        <p:grpSpPr>
          <a:xfrm>
            <a:off x="9662166" y="3678943"/>
            <a:ext cx="640360" cy="771667"/>
            <a:chOff x="1974573" y="1668116"/>
            <a:chExt cx="1325217" cy="12059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792D4BD-DB74-4E7C-9762-EB46A38FCAEA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F30F20D-D0D2-4CD4-87DD-BA25EE67549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5EDA430A-EADD-4881-AB25-21D9388B5840}"/>
              </a:ext>
            </a:extLst>
          </p:cNvPr>
          <p:cNvSpPr/>
          <p:nvPr/>
        </p:nvSpPr>
        <p:spPr>
          <a:xfrm rot="5400000">
            <a:off x="3093460" y="5160418"/>
            <a:ext cx="1446680" cy="135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ED4A-5612-465A-8400-1ADD938BD41D}"/>
              </a:ext>
            </a:extLst>
          </p:cNvPr>
          <p:cNvSpPr txBox="1"/>
          <p:nvPr/>
        </p:nvSpPr>
        <p:spPr>
          <a:xfrm>
            <a:off x="2356903" y="5938452"/>
            <a:ext cx="307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Double black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145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1040" y="24570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16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DE1F8C-C1B1-489A-88E1-28C205A32EA2}"/>
              </a:ext>
            </a:extLst>
          </p:cNvPr>
          <p:cNvGrpSpPr/>
          <p:nvPr/>
        </p:nvGrpSpPr>
        <p:grpSpPr>
          <a:xfrm>
            <a:off x="5010759" y="2692036"/>
            <a:ext cx="2057400" cy="852471"/>
            <a:chOff x="7821191" y="1312888"/>
            <a:chExt cx="2057400" cy="852471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BFB14230-86DC-40DA-9F0E-326AA70C8E56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3CBF5C-722E-4CDF-9092-AE00D6B2115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 deletion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6D5C3C-FF67-47A3-8C30-30816424FB3E}"/>
              </a:ext>
            </a:extLst>
          </p:cNvPr>
          <p:cNvGrpSpPr/>
          <p:nvPr/>
        </p:nvGrpSpPr>
        <p:grpSpPr>
          <a:xfrm>
            <a:off x="186677" y="1435245"/>
            <a:ext cx="5433811" cy="4218523"/>
            <a:chOff x="6507267" y="1382446"/>
            <a:chExt cx="5433811" cy="421852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EC3B69-D6C1-43A2-9897-4761247A73CB}"/>
                </a:ext>
              </a:extLst>
            </p:cNvPr>
            <p:cNvGrpSpPr/>
            <p:nvPr/>
          </p:nvGrpSpPr>
          <p:grpSpPr>
            <a:xfrm>
              <a:off x="7879666" y="1382446"/>
              <a:ext cx="1603030" cy="1883341"/>
              <a:chOff x="3030147" y="1940396"/>
              <a:chExt cx="2054732" cy="1827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2A497640-A34A-4349-A8AC-9ACE89ABE5F7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AD56EB37-B6D8-41D7-9B5B-22C4F08EA6F7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A7EF09B-F6AF-45EE-87DC-A5F9CD7AEDF8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382B19A-4111-4CDB-BE52-FC1373868B67}"/>
                  </a:ext>
                </a:extLst>
              </p:cNvPr>
              <p:cNvCxnSpPr>
                <a:cxnSpLocks/>
                <a:stCxn id="135" idx="7"/>
                <a:endCxn id="137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53D37BA4-F8A6-4F5B-8EBA-D1192BF2A249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46988C68-D3D6-4656-BEB1-EBB31586140F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8743492-2456-40F0-A590-BEF7CE1918D0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DF819A5-0922-4CDB-9BA3-8328942B8FD0}"/>
                </a:ext>
              </a:extLst>
            </p:cNvPr>
            <p:cNvGrpSpPr/>
            <p:nvPr/>
          </p:nvGrpSpPr>
          <p:grpSpPr>
            <a:xfrm>
              <a:off x="10103461" y="2549562"/>
              <a:ext cx="640360" cy="771667"/>
              <a:chOff x="2568953" y="1675400"/>
              <a:chExt cx="1325217" cy="1205947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AF78D0F-1906-4AF4-8EBE-FEFB974BA77F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A5D5D3B-A3A4-4B53-AC39-CB3295EFE502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D1E66D0-5C6A-4018-87BC-3372F0D3FB1E}"/>
                </a:ext>
              </a:extLst>
            </p:cNvPr>
            <p:cNvCxnSpPr>
              <a:cxnSpLocks/>
              <a:stCxn id="137" idx="5"/>
              <a:endCxn id="130" idx="1"/>
            </p:cNvCxnSpPr>
            <p:nvPr/>
          </p:nvCxnSpPr>
          <p:spPr>
            <a:xfrm>
              <a:off x="9364014" y="2041105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BFEEB92-0404-46C3-95B0-76F291159B9B}"/>
                </a:ext>
              </a:extLst>
            </p:cNvPr>
            <p:cNvCxnSpPr>
              <a:cxnSpLocks/>
              <a:stCxn id="130" idx="5"/>
              <a:endCxn id="128" idx="1"/>
            </p:cNvCxnSpPr>
            <p:nvPr/>
          </p:nvCxnSpPr>
          <p:spPr>
            <a:xfrm>
              <a:off x="10622888" y="3208221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0B49D1C-6B51-4BA9-923C-869DEC0F6234}"/>
                </a:ext>
              </a:extLst>
            </p:cNvPr>
            <p:cNvGrpSpPr/>
            <p:nvPr/>
          </p:nvGrpSpPr>
          <p:grpSpPr>
            <a:xfrm>
              <a:off x="10743821" y="3558377"/>
              <a:ext cx="640360" cy="771667"/>
              <a:chOff x="1974573" y="1668116"/>
              <a:chExt cx="1325217" cy="1205947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FCFEAED5-9CD0-4389-9022-2F3210D82CE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F2701D6-672C-424E-9012-7D16F35F205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A22B8E2-EF66-41B2-93EA-2241A11AC047}"/>
                </a:ext>
              </a:extLst>
            </p:cNvPr>
            <p:cNvGrpSpPr/>
            <p:nvPr/>
          </p:nvGrpSpPr>
          <p:grpSpPr>
            <a:xfrm>
              <a:off x="7161913" y="3581792"/>
              <a:ext cx="640360" cy="771667"/>
              <a:chOff x="1974573" y="1668116"/>
              <a:chExt cx="1325217" cy="1205947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BEC2D684-140D-4489-A66B-F4CB0AE0B05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A34A9A-3EBF-4818-9CF7-C3202995146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425A66-43DE-43C6-9CEB-865F539DFF6C}"/>
                </a:ext>
              </a:extLst>
            </p:cNvPr>
            <p:cNvCxnSpPr>
              <a:cxnSpLocks/>
              <a:stCxn id="135" idx="3"/>
              <a:endCxn id="126" idx="7"/>
            </p:cNvCxnSpPr>
            <p:nvPr/>
          </p:nvCxnSpPr>
          <p:spPr>
            <a:xfrm flipH="1">
              <a:off x="7683590" y="3152779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4260F66-D453-4E7C-ACC3-0328C01786D0}"/>
                </a:ext>
              </a:extLst>
            </p:cNvPr>
            <p:cNvGrpSpPr/>
            <p:nvPr/>
          </p:nvGrpSpPr>
          <p:grpSpPr>
            <a:xfrm>
              <a:off x="8428417" y="3605207"/>
              <a:ext cx="640360" cy="771667"/>
              <a:chOff x="1974573" y="1668116"/>
              <a:chExt cx="1325217" cy="120594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AFCCA65-82F6-400D-82E6-926FA09521E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8EBC840-D794-452E-B755-9BB02217C48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8F17B48-3F3D-49F6-8A82-F5244FC1A210}"/>
                </a:ext>
              </a:extLst>
            </p:cNvPr>
            <p:cNvCxnSpPr>
              <a:cxnSpLocks/>
              <a:stCxn id="135" idx="5"/>
              <a:endCxn id="124" idx="1"/>
            </p:cNvCxnSpPr>
            <p:nvPr/>
          </p:nvCxnSpPr>
          <p:spPr>
            <a:xfrm>
              <a:off x="8386270" y="3152779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FD0A7D3-F6F9-4171-89B4-75D2128D5FD4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H="1">
              <a:off x="10040744" y="3208221"/>
              <a:ext cx="179149" cy="4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70D5178-2438-42B1-9B4E-1833EF737411}"/>
                </a:ext>
              </a:extLst>
            </p:cNvPr>
            <p:cNvCxnSpPr>
              <a:cxnSpLocks/>
              <a:stCxn id="76" idx="1"/>
              <a:endCxn id="128" idx="5"/>
            </p:cNvCxnSpPr>
            <p:nvPr/>
          </p:nvCxnSpPr>
          <p:spPr>
            <a:xfrm flipH="1" flipV="1">
              <a:off x="11265498" y="4217035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948390E-F48D-4701-991E-7F4AD9B10103}"/>
                </a:ext>
              </a:extLst>
            </p:cNvPr>
            <p:cNvGrpSpPr/>
            <p:nvPr/>
          </p:nvGrpSpPr>
          <p:grpSpPr>
            <a:xfrm>
              <a:off x="11300718" y="4729264"/>
              <a:ext cx="640360" cy="771667"/>
              <a:chOff x="1974573" y="1668116"/>
              <a:chExt cx="1325217" cy="120594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AE7264C-D591-4B96-8850-1C24A55DA79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8DBF8D-BDCA-4ADC-8137-A5DF14BD1F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77E0A0D-4FD8-406A-B8AB-C8770659A85E}"/>
                </a:ext>
              </a:extLst>
            </p:cNvPr>
            <p:cNvCxnSpPr>
              <a:cxnSpLocks/>
              <a:stCxn id="124" idx="5"/>
              <a:endCxn id="70" idx="1"/>
            </p:cNvCxnSpPr>
            <p:nvPr/>
          </p:nvCxnSpPr>
          <p:spPr>
            <a:xfrm>
              <a:off x="8950094" y="4263866"/>
              <a:ext cx="135331" cy="678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0679859-4627-43BB-B931-8633286F1BB5}"/>
                </a:ext>
              </a:extLst>
            </p:cNvPr>
            <p:cNvSpPr/>
            <p:nvPr/>
          </p:nvSpPr>
          <p:spPr>
            <a:xfrm>
              <a:off x="9001962" y="4829302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F9ADA0-5F82-4F4E-9B1F-86B7E1F92617}"/>
                </a:ext>
              </a:extLst>
            </p:cNvPr>
            <p:cNvSpPr txBox="1"/>
            <p:nvPr/>
          </p:nvSpPr>
          <p:spPr>
            <a:xfrm>
              <a:off x="8966741" y="496175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E9D7C3F-69AB-47B7-90E0-AA9BCF4EF61B}"/>
                </a:ext>
              </a:extLst>
            </p:cNvPr>
            <p:cNvCxnSpPr>
              <a:cxnSpLocks/>
              <a:stCxn id="126" idx="3"/>
              <a:endCxn id="73" idx="7"/>
            </p:cNvCxnSpPr>
            <p:nvPr/>
          </p:nvCxnSpPr>
          <p:spPr>
            <a:xfrm flipH="1">
              <a:off x="7014659" y="4240451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2D18A96-53D8-4D66-8495-E0AA59233E85}"/>
                </a:ext>
              </a:extLst>
            </p:cNvPr>
            <p:cNvSpPr/>
            <p:nvPr/>
          </p:nvSpPr>
          <p:spPr>
            <a:xfrm>
              <a:off x="6528201" y="4752679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B8807B-CECB-443F-B322-33E4A96627F9}"/>
                </a:ext>
              </a:extLst>
            </p:cNvPr>
            <p:cNvSpPr txBox="1"/>
            <p:nvPr/>
          </p:nvSpPr>
          <p:spPr>
            <a:xfrm>
              <a:off x="6507267" y="487499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FA14B2-6820-438E-94B8-DB9228C52E02}"/>
                </a:ext>
              </a:extLst>
            </p:cNvPr>
            <p:cNvGrpSpPr/>
            <p:nvPr/>
          </p:nvGrpSpPr>
          <p:grpSpPr>
            <a:xfrm>
              <a:off x="9662166" y="3678943"/>
              <a:ext cx="640360" cy="771667"/>
              <a:chOff x="1974573" y="1668116"/>
              <a:chExt cx="1325217" cy="1205947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4792D4BD-DB74-4E7C-9762-EB46A38FCAE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30F20D-D0D2-4CD4-87DD-BA25EE67549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C5D5855-6AC4-428E-9641-66015D4F71A7}"/>
              </a:ext>
            </a:extLst>
          </p:cNvPr>
          <p:cNvGrpSpPr/>
          <p:nvPr/>
        </p:nvGrpSpPr>
        <p:grpSpPr>
          <a:xfrm>
            <a:off x="6461957" y="1379034"/>
            <a:ext cx="5433811" cy="4218523"/>
            <a:chOff x="6507267" y="1382446"/>
            <a:chExt cx="5433811" cy="4218523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C061201-ADA5-44C5-871A-DE8DD102D7ED}"/>
                </a:ext>
              </a:extLst>
            </p:cNvPr>
            <p:cNvGrpSpPr/>
            <p:nvPr/>
          </p:nvGrpSpPr>
          <p:grpSpPr>
            <a:xfrm>
              <a:off x="7879666" y="1382446"/>
              <a:ext cx="1603030" cy="1883341"/>
              <a:chOff x="3030147" y="1940396"/>
              <a:chExt cx="2054732" cy="1827590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DD551090-6253-4D16-AB29-F70B401A6E50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E9B98BDC-E3F6-497F-AA45-485BB4F1B074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3B1C3D8-AE38-4D62-BE65-1D85F14367A2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08B276D-0F90-473E-BBCA-DD2576C91B7E}"/>
                  </a:ext>
                </a:extLst>
              </p:cNvPr>
              <p:cNvCxnSpPr>
                <a:cxnSpLocks/>
                <a:stCxn id="172" idx="7"/>
                <a:endCxn id="174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0A12CE85-BBFF-4A37-8E83-81C703DA0EA8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D07ACD7C-55CB-46C1-8C12-022BF7CCD493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AE9F65-2AB6-4EA9-8511-FBD279CA0721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BD897BA-5087-43C8-96C2-F1AEFFF79735}"/>
                </a:ext>
              </a:extLst>
            </p:cNvPr>
            <p:cNvGrpSpPr/>
            <p:nvPr/>
          </p:nvGrpSpPr>
          <p:grpSpPr>
            <a:xfrm>
              <a:off x="10103461" y="2549562"/>
              <a:ext cx="640360" cy="771667"/>
              <a:chOff x="2568953" y="1675400"/>
              <a:chExt cx="1325217" cy="120594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576D77D-4910-49E5-A328-C721157678C5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C835EAE-830C-4C74-A336-F1D5645B8B4D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21B7E0-E3C4-4EE8-A2D9-0429737421EE}"/>
                </a:ext>
              </a:extLst>
            </p:cNvPr>
            <p:cNvCxnSpPr>
              <a:cxnSpLocks/>
              <a:stCxn id="174" idx="5"/>
              <a:endCxn id="167" idx="1"/>
            </p:cNvCxnSpPr>
            <p:nvPr/>
          </p:nvCxnSpPr>
          <p:spPr>
            <a:xfrm>
              <a:off x="9364014" y="2041105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2B3A311-2DEF-44FB-AA2A-9C2DF39E97FC}"/>
                </a:ext>
              </a:extLst>
            </p:cNvPr>
            <p:cNvCxnSpPr>
              <a:cxnSpLocks/>
              <a:stCxn id="167" idx="5"/>
              <a:endCxn id="165" idx="1"/>
            </p:cNvCxnSpPr>
            <p:nvPr/>
          </p:nvCxnSpPr>
          <p:spPr>
            <a:xfrm>
              <a:off x="10622888" y="3208221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4F636F2-5A4C-4620-AD18-4E2387959352}"/>
                </a:ext>
              </a:extLst>
            </p:cNvPr>
            <p:cNvGrpSpPr/>
            <p:nvPr/>
          </p:nvGrpSpPr>
          <p:grpSpPr>
            <a:xfrm>
              <a:off x="10743821" y="3558377"/>
              <a:ext cx="640360" cy="771667"/>
              <a:chOff x="1974573" y="1668116"/>
              <a:chExt cx="1325217" cy="1205947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0B9FF56-8AC4-4016-B8EE-A50F5B4F5D3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FD85C4-5FD9-4356-B0B9-6F0935C1E56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0D34CEB4-B501-42F7-899E-6E13B5285EC1}"/>
                </a:ext>
              </a:extLst>
            </p:cNvPr>
            <p:cNvGrpSpPr/>
            <p:nvPr/>
          </p:nvGrpSpPr>
          <p:grpSpPr>
            <a:xfrm>
              <a:off x="7161913" y="3581792"/>
              <a:ext cx="640360" cy="771667"/>
              <a:chOff x="1974573" y="1668116"/>
              <a:chExt cx="1325217" cy="1205947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4D84E8B-2DB2-4125-A7E8-D92B26CFDD27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67E6098-2412-45F3-9FDA-FE8FE4ABCC7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1C2F7B4-141D-4A2D-A2D8-D4B5A2FF19BD}"/>
                </a:ext>
              </a:extLst>
            </p:cNvPr>
            <p:cNvCxnSpPr>
              <a:cxnSpLocks/>
              <a:stCxn id="172" idx="3"/>
              <a:endCxn id="163" idx="7"/>
            </p:cNvCxnSpPr>
            <p:nvPr/>
          </p:nvCxnSpPr>
          <p:spPr>
            <a:xfrm flipH="1">
              <a:off x="7683590" y="3152779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F43C4A5-851B-48EA-86F7-6FA5B72FB3C2}"/>
                </a:ext>
              </a:extLst>
            </p:cNvPr>
            <p:cNvGrpSpPr/>
            <p:nvPr/>
          </p:nvGrpSpPr>
          <p:grpSpPr>
            <a:xfrm>
              <a:off x="8428417" y="3605207"/>
              <a:ext cx="640360" cy="771667"/>
              <a:chOff x="1974573" y="1668116"/>
              <a:chExt cx="1325217" cy="1205947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8E8D2E8-19DA-436C-8950-F1E3B572A62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07FA331-3F17-42F8-A6F2-07FDD8C659E4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36A7144-6EAF-42EF-984E-166BB8B6903A}"/>
                </a:ext>
              </a:extLst>
            </p:cNvPr>
            <p:cNvCxnSpPr>
              <a:cxnSpLocks/>
              <a:stCxn id="172" idx="5"/>
              <a:endCxn id="161" idx="1"/>
            </p:cNvCxnSpPr>
            <p:nvPr/>
          </p:nvCxnSpPr>
          <p:spPr>
            <a:xfrm>
              <a:off x="8386270" y="3152779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7E19388-A936-41D4-8BD0-D8346CD3D83B}"/>
                </a:ext>
              </a:extLst>
            </p:cNvPr>
            <p:cNvCxnSpPr>
              <a:cxnSpLocks/>
              <a:stCxn id="159" idx="1"/>
              <a:endCxn id="165" idx="5"/>
            </p:cNvCxnSpPr>
            <p:nvPr/>
          </p:nvCxnSpPr>
          <p:spPr>
            <a:xfrm flipH="1" flipV="1">
              <a:off x="11265498" y="4217035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25FD9C7-BA21-4EC7-B9AA-C8E7DE4131AF}"/>
                </a:ext>
              </a:extLst>
            </p:cNvPr>
            <p:cNvGrpSpPr/>
            <p:nvPr/>
          </p:nvGrpSpPr>
          <p:grpSpPr>
            <a:xfrm>
              <a:off x="11300718" y="4729264"/>
              <a:ext cx="640360" cy="771667"/>
              <a:chOff x="1974573" y="1668116"/>
              <a:chExt cx="1325217" cy="1205947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B700A433-5EF9-482F-90D4-AF3863FCCEE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48BC21F-7588-4A8F-8953-3338E9ADAC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32FC876-3474-4C23-8A42-9C774A4E8B7F}"/>
                </a:ext>
              </a:extLst>
            </p:cNvPr>
            <p:cNvCxnSpPr>
              <a:cxnSpLocks/>
              <a:stCxn id="161" idx="5"/>
              <a:endCxn id="151" idx="1"/>
            </p:cNvCxnSpPr>
            <p:nvPr/>
          </p:nvCxnSpPr>
          <p:spPr>
            <a:xfrm>
              <a:off x="8950094" y="4263866"/>
              <a:ext cx="135331" cy="678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8BEBCDCA-6FDA-40FE-ACAF-4BB125371E94}"/>
                </a:ext>
              </a:extLst>
            </p:cNvPr>
            <p:cNvSpPr/>
            <p:nvPr/>
          </p:nvSpPr>
          <p:spPr>
            <a:xfrm>
              <a:off x="9001962" y="4829302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1773E96-0807-4A03-A3A6-B48FD0E23862}"/>
                </a:ext>
              </a:extLst>
            </p:cNvPr>
            <p:cNvSpPr txBox="1"/>
            <p:nvPr/>
          </p:nvSpPr>
          <p:spPr>
            <a:xfrm>
              <a:off x="8966741" y="496175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A96D401-DE1C-4FCB-B791-F3A6588DB152}"/>
                </a:ext>
              </a:extLst>
            </p:cNvPr>
            <p:cNvCxnSpPr>
              <a:cxnSpLocks/>
              <a:stCxn id="163" idx="3"/>
              <a:endCxn id="154" idx="7"/>
            </p:cNvCxnSpPr>
            <p:nvPr/>
          </p:nvCxnSpPr>
          <p:spPr>
            <a:xfrm flipH="1">
              <a:off x="7014659" y="4240451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1C92A11-65D9-45E5-97C7-B8481E1612C3}"/>
                </a:ext>
              </a:extLst>
            </p:cNvPr>
            <p:cNvSpPr/>
            <p:nvPr/>
          </p:nvSpPr>
          <p:spPr>
            <a:xfrm>
              <a:off x="6528201" y="4752679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4A56157-A560-4F05-9762-841EF63F7182}"/>
                </a:ext>
              </a:extLst>
            </p:cNvPr>
            <p:cNvSpPr txBox="1"/>
            <p:nvPr/>
          </p:nvSpPr>
          <p:spPr>
            <a:xfrm>
              <a:off x="6507267" y="487499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418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1040" y="24570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16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DE1F8C-C1B1-489A-88E1-28C205A32EA2}"/>
              </a:ext>
            </a:extLst>
          </p:cNvPr>
          <p:cNvGrpSpPr/>
          <p:nvPr/>
        </p:nvGrpSpPr>
        <p:grpSpPr>
          <a:xfrm>
            <a:off x="5010759" y="2692036"/>
            <a:ext cx="2057400" cy="852471"/>
            <a:chOff x="7821191" y="1312888"/>
            <a:chExt cx="2057400" cy="852471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BFB14230-86DC-40DA-9F0E-326AA70C8E56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3CBF5C-722E-4CDF-9092-AE00D6B2115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 deletion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6D5C3C-FF67-47A3-8C30-30816424FB3E}"/>
              </a:ext>
            </a:extLst>
          </p:cNvPr>
          <p:cNvGrpSpPr/>
          <p:nvPr/>
        </p:nvGrpSpPr>
        <p:grpSpPr>
          <a:xfrm>
            <a:off x="186677" y="1435245"/>
            <a:ext cx="5433811" cy="4218523"/>
            <a:chOff x="6507267" y="1382446"/>
            <a:chExt cx="5433811" cy="421852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EC3B69-D6C1-43A2-9897-4761247A73CB}"/>
                </a:ext>
              </a:extLst>
            </p:cNvPr>
            <p:cNvGrpSpPr/>
            <p:nvPr/>
          </p:nvGrpSpPr>
          <p:grpSpPr>
            <a:xfrm>
              <a:off x="7879666" y="1382446"/>
              <a:ext cx="1603030" cy="1883341"/>
              <a:chOff x="3030147" y="1940396"/>
              <a:chExt cx="2054732" cy="1827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2A497640-A34A-4349-A8AC-9ACE89ABE5F7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AD56EB37-B6D8-41D7-9B5B-22C4F08EA6F7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A7EF09B-F6AF-45EE-87DC-A5F9CD7AEDF8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382B19A-4111-4CDB-BE52-FC1373868B67}"/>
                  </a:ext>
                </a:extLst>
              </p:cNvPr>
              <p:cNvCxnSpPr>
                <a:cxnSpLocks/>
                <a:stCxn id="135" idx="7"/>
                <a:endCxn id="137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53D37BA4-F8A6-4F5B-8EBA-D1192BF2A249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46988C68-D3D6-4656-BEB1-EBB31586140F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8743492-2456-40F0-A590-BEF7CE1918D0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DF819A5-0922-4CDB-9BA3-8328942B8FD0}"/>
                </a:ext>
              </a:extLst>
            </p:cNvPr>
            <p:cNvGrpSpPr/>
            <p:nvPr/>
          </p:nvGrpSpPr>
          <p:grpSpPr>
            <a:xfrm>
              <a:off x="10103461" y="2549562"/>
              <a:ext cx="640360" cy="771667"/>
              <a:chOff x="2568953" y="1675400"/>
              <a:chExt cx="1325217" cy="1205947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AF78D0F-1906-4AF4-8EBE-FEFB974BA77F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A5D5D3B-A3A4-4B53-AC39-CB3295EFE502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D1E66D0-5C6A-4018-87BC-3372F0D3FB1E}"/>
                </a:ext>
              </a:extLst>
            </p:cNvPr>
            <p:cNvCxnSpPr>
              <a:cxnSpLocks/>
              <a:stCxn id="137" idx="5"/>
              <a:endCxn id="130" idx="1"/>
            </p:cNvCxnSpPr>
            <p:nvPr/>
          </p:nvCxnSpPr>
          <p:spPr>
            <a:xfrm>
              <a:off x="9364014" y="2041105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BFEEB92-0404-46C3-95B0-76F291159B9B}"/>
                </a:ext>
              </a:extLst>
            </p:cNvPr>
            <p:cNvCxnSpPr>
              <a:cxnSpLocks/>
              <a:stCxn id="130" idx="5"/>
              <a:endCxn id="128" idx="1"/>
            </p:cNvCxnSpPr>
            <p:nvPr/>
          </p:nvCxnSpPr>
          <p:spPr>
            <a:xfrm>
              <a:off x="10622888" y="3208221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0B49D1C-6B51-4BA9-923C-869DEC0F6234}"/>
                </a:ext>
              </a:extLst>
            </p:cNvPr>
            <p:cNvGrpSpPr/>
            <p:nvPr/>
          </p:nvGrpSpPr>
          <p:grpSpPr>
            <a:xfrm>
              <a:off x="10743821" y="3558377"/>
              <a:ext cx="640360" cy="771667"/>
              <a:chOff x="1974573" y="1668116"/>
              <a:chExt cx="1325217" cy="1205947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FCFEAED5-9CD0-4389-9022-2F3210D82CE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F2701D6-672C-424E-9012-7D16F35F205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A22B8E2-EF66-41B2-93EA-2241A11AC047}"/>
                </a:ext>
              </a:extLst>
            </p:cNvPr>
            <p:cNvGrpSpPr/>
            <p:nvPr/>
          </p:nvGrpSpPr>
          <p:grpSpPr>
            <a:xfrm>
              <a:off x="7161913" y="3581792"/>
              <a:ext cx="640360" cy="771667"/>
              <a:chOff x="1974573" y="1668116"/>
              <a:chExt cx="1325217" cy="1205947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BEC2D684-140D-4489-A66B-F4CB0AE0B05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A34A9A-3EBF-4818-9CF7-C3202995146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425A66-43DE-43C6-9CEB-865F539DFF6C}"/>
                </a:ext>
              </a:extLst>
            </p:cNvPr>
            <p:cNvCxnSpPr>
              <a:cxnSpLocks/>
              <a:stCxn id="135" idx="3"/>
              <a:endCxn id="126" idx="7"/>
            </p:cNvCxnSpPr>
            <p:nvPr/>
          </p:nvCxnSpPr>
          <p:spPr>
            <a:xfrm flipH="1">
              <a:off x="7683590" y="3152779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4260F66-D453-4E7C-ACC3-0328C01786D0}"/>
                </a:ext>
              </a:extLst>
            </p:cNvPr>
            <p:cNvGrpSpPr/>
            <p:nvPr/>
          </p:nvGrpSpPr>
          <p:grpSpPr>
            <a:xfrm>
              <a:off x="8428417" y="3605207"/>
              <a:ext cx="640360" cy="771667"/>
              <a:chOff x="1974573" y="1668116"/>
              <a:chExt cx="1325217" cy="120594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AFCCA65-82F6-400D-82E6-926FA09521E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8EBC840-D794-452E-B755-9BB02217C48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8F17B48-3F3D-49F6-8A82-F5244FC1A210}"/>
                </a:ext>
              </a:extLst>
            </p:cNvPr>
            <p:cNvCxnSpPr>
              <a:cxnSpLocks/>
              <a:stCxn id="135" idx="5"/>
              <a:endCxn id="124" idx="1"/>
            </p:cNvCxnSpPr>
            <p:nvPr/>
          </p:nvCxnSpPr>
          <p:spPr>
            <a:xfrm>
              <a:off x="8386270" y="3152779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FD0A7D3-F6F9-4171-89B4-75D2128D5FD4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H="1">
              <a:off x="10040744" y="3208221"/>
              <a:ext cx="179149" cy="4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70D5178-2438-42B1-9B4E-1833EF737411}"/>
                </a:ext>
              </a:extLst>
            </p:cNvPr>
            <p:cNvCxnSpPr>
              <a:cxnSpLocks/>
              <a:stCxn id="76" idx="1"/>
              <a:endCxn id="128" idx="5"/>
            </p:cNvCxnSpPr>
            <p:nvPr/>
          </p:nvCxnSpPr>
          <p:spPr>
            <a:xfrm flipH="1" flipV="1">
              <a:off x="11265498" y="4217035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948390E-F48D-4701-991E-7F4AD9B10103}"/>
                </a:ext>
              </a:extLst>
            </p:cNvPr>
            <p:cNvGrpSpPr/>
            <p:nvPr/>
          </p:nvGrpSpPr>
          <p:grpSpPr>
            <a:xfrm>
              <a:off x="11300718" y="4729264"/>
              <a:ext cx="640360" cy="771667"/>
              <a:chOff x="1974573" y="1668116"/>
              <a:chExt cx="1325217" cy="120594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AE7264C-D591-4B96-8850-1C24A55DA79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8DBF8D-BDCA-4ADC-8137-A5DF14BD1F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77E0A0D-4FD8-406A-B8AB-C8770659A85E}"/>
                </a:ext>
              </a:extLst>
            </p:cNvPr>
            <p:cNvCxnSpPr>
              <a:cxnSpLocks/>
              <a:stCxn id="124" idx="5"/>
              <a:endCxn id="70" idx="1"/>
            </p:cNvCxnSpPr>
            <p:nvPr/>
          </p:nvCxnSpPr>
          <p:spPr>
            <a:xfrm>
              <a:off x="8950094" y="4263866"/>
              <a:ext cx="135331" cy="678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0679859-4627-43BB-B931-8633286F1BB5}"/>
                </a:ext>
              </a:extLst>
            </p:cNvPr>
            <p:cNvSpPr/>
            <p:nvPr/>
          </p:nvSpPr>
          <p:spPr>
            <a:xfrm>
              <a:off x="9001962" y="4829302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F9ADA0-5F82-4F4E-9B1F-86B7E1F92617}"/>
                </a:ext>
              </a:extLst>
            </p:cNvPr>
            <p:cNvSpPr txBox="1"/>
            <p:nvPr/>
          </p:nvSpPr>
          <p:spPr>
            <a:xfrm>
              <a:off x="8966741" y="496175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E9D7C3F-69AB-47B7-90E0-AA9BCF4EF61B}"/>
                </a:ext>
              </a:extLst>
            </p:cNvPr>
            <p:cNvCxnSpPr>
              <a:cxnSpLocks/>
              <a:stCxn id="126" idx="3"/>
              <a:endCxn id="73" idx="7"/>
            </p:cNvCxnSpPr>
            <p:nvPr/>
          </p:nvCxnSpPr>
          <p:spPr>
            <a:xfrm flipH="1">
              <a:off x="7014659" y="4240451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2D18A96-53D8-4D66-8495-E0AA59233E85}"/>
                </a:ext>
              </a:extLst>
            </p:cNvPr>
            <p:cNvSpPr/>
            <p:nvPr/>
          </p:nvSpPr>
          <p:spPr>
            <a:xfrm>
              <a:off x="6528201" y="4752679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B8807B-CECB-443F-B322-33E4A96627F9}"/>
                </a:ext>
              </a:extLst>
            </p:cNvPr>
            <p:cNvSpPr txBox="1"/>
            <p:nvPr/>
          </p:nvSpPr>
          <p:spPr>
            <a:xfrm>
              <a:off x="6507267" y="487499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FA14B2-6820-438E-94B8-DB9228C52E02}"/>
                </a:ext>
              </a:extLst>
            </p:cNvPr>
            <p:cNvGrpSpPr/>
            <p:nvPr/>
          </p:nvGrpSpPr>
          <p:grpSpPr>
            <a:xfrm>
              <a:off x="9662166" y="3678943"/>
              <a:ext cx="640360" cy="771667"/>
              <a:chOff x="1974573" y="1668116"/>
              <a:chExt cx="1325217" cy="1205947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4792D4BD-DB74-4E7C-9762-EB46A38FCAE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30F20D-D0D2-4CD4-87DD-BA25EE67549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BFAA44-8EF3-4C4B-8E3A-AD1ACB3E6D66}"/>
              </a:ext>
            </a:extLst>
          </p:cNvPr>
          <p:cNvGrpSpPr/>
          <p:nvPr/>
        </p:nvGrpSpPr>
        <p:grpSpPr>
          <a:xfrm>
            <a:off x="6550578" y="1419871"/>
            <a:ext cx="5433811" cy="4141900"/>
            <a:chOff x="6550578" y="1419871"/>
            <a:chExt cx="5433811" cy="4141900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C6A4DB8-1F5E-457F-8D1B-11516B9AF8A6}"/>
                </a:ext>
              </a:extLst>
            </p:cNvPr>
            <p:cNvGrpSpPr/>
            <p:nvPr/>
          </p:nvGrpSpPr>
          <p:grpSpPr>
            <a:xfrm>
              <a:off x="8885647" y="1419871"/>
              <a:ext cx="640360" cy="771667"/>
              <a:chOff x="1602204" y="1265401"/>
              <a:chExt cx="1325217" cy="1205947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07C7E03-DB78-41ED-931C-B85FA31BB13F}"/>
                  </a:ext>
                </a:extLst>
              </p:cNvPr>
              <p:cNvSpPr/>
              <p:nvPr/>
            </p:nvSpPr>
            <p:spPr>
              <a:xfrm>
                <a:off x="1675092" y="1265401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B4DE886-E05F-4365-8B72-097933CBB113}"/>
                  </a:ext>
                </a:extLst>
              </p:cNvPr>
              <p:cNvSpPr txBox="1"/>
              <p:nvPr/>
            </p:nvSpPr>
            <p:spPr>
              <a:xfrm>
                <a:off x="1602204" y="1466263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7C16EA-41BF-4FCC-B326-EB719C3BECD4}"/>
                </a:ext>
              </a:extLst>
            </p:cNvPr>
            <p:cNvCxnSpPr>
              <a:cxnSpLocks/>
              <a:stCxn id="118" idx="7"/>
              <a:endCxn id="120" idx="3"/>
            </p:cNvCxnSpPr>
            <p:nvPr/>
          </p:nvCxnSpPr>
          <p:spPr>
            <a:xfrm flipV="1">
              <a:off x="8429580" y="2078530"/>
              <a:ext cx="574750" cy="566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D47C0A6-CF17-42B6-8D33-C107E14A78FB}"/>
                </a:ext>
              </a:extLst>
            </p:cNvPr>
            <p:cNvGrpSpPr/>
            <p:nvPr/>
          </p:nvGrpSpPr>
          <p:grpSpPr>
            <a:xfrm>
              <a:off x="7922977" y="2531545"/>
              <a:ext cx="640360" cy="771667"/>
              <a:chOff x="752576" y="4579424"/>
              <a:chExt cx="1325217" cy="1205947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62D54F3-74E6-4B90-AFE9-9C4E3545FD4D}"/>
                  </a:ext>
                </a:extLst>
              </p:cNvPr>
              <p:cNvSpPr/>
              <p:nvPr/>
            </p:nvSpPr>
            <p:spPr>
              <a:xfrm>
                <a:off x="794267" y="4579424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06EF777-6BCB-4420-B63F-959E18187088}"/>
                  </a:ext>
                </a:extLst>
              </p:cNvPr>
              <p:cNvSpPr txBox="1"/>
              <p:nvPr/>
            </p:nvSpPr>
            <p:spPr>
              <a:xfrm>
                <a:off x="752576" y="4745319"/>
                <a:ext cx="1325217" cy="842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690527E-4B67-4E5D-A738-6D727739FA2B}"/>
                </a:ext>
              </a:extLst>
            </p:cNvPr>
            <p:cNvGrpSpPr/>
            <p:nvPr/>
          </p:nvGrpSpPr>
          <p:grpSpPr>
            <a:xfrm>
              <a:off x="10146772" y="2586987"/>
              <a:ext cx="640360" cy="771667"/>
              <a:chOff x="2568953" y="1675400"/>
              <a:chExt cx="1325217" cy="120594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FB5C5999-BA9E-46AA-9E0E-2A6A5D535CF4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B1C8EAC-D946-4969-A0E9-1CEFAC04801E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8C81818-4C31-46CC-86D5-FA8D355E1D63}"/>
                </a:ext>
              </a:extLst>
            </p:cNvPr>
            <p:cNvCxnSpPr>
              <a:cxnSpLocks/>
              <a:stCxn id="120" idx="5"/>
              <a:endCxn id="113" idx="1"/>
            </p:cNvCxnSpPr>
            <p:nvPr/>
          </p:nvCxnSpPr>
          <p:spPr>
            <a:xfrm>
              <a:off x="9407325" y="2078530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6F8C9F7-F990-4A3C-88B3-F23FC6F5738F}"/>
                </a:ext>
              </a:extLst>
            </p:cNvPr>
            <p:cNvCxnSpPr>
              <a:cxnSpLocks/>
              <a:stCxn id="113" idx="5"/>
              <a:endCxn id="111" idx="1"/>
            </p:cNvCxnSpPr>
            <p:nvPr/>
          </p:nvCxnSpPr>
          <p:spPr>
            <a:xfrm>
              <a:off x="10666199" y="3245646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8E312E2-6332-4B63-82F4-A4221ED9BB7D}"/>
                </a:ext>
              </a:extLst>
            </p:cNvPr>
            <p:cNvGrpSpPr/>
            <p:nvPr/>
          </p:nvGrpSpPr>
          <p:grpSpPr>
            <a:xfrm>
              <a:off x="10787132" y="3595802"/>
              <a:ext cx="640360" cy="771667"/>
              <a:chOff x="1974573" y="1668116"/>
              <a:chExt cx="1325217" cy="1205947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CF930B8-E9E4-476D-96D2-5DCA69113F9B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92D529-2599-4E86-8CC7-F2FB34A3583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EDE1A80-A9F0-4D20-8CEA-8FAABF09C5E0}"/>
                </a:ext>
              </a:extLst>
            </p:cNvPr>
            <p:cNvGrpSpPr/>
            <p:nvPr/>
          </p:nvGrpSpPr>
          <p:grpSpPr>
            <a:xfrm>
              <a:off x="7205224" y="3619217"/>
              <a:ext cx="640360" cy="771667"/>
              <a:chOff x="1974573" y="1668116"/>
              <a:chExt cx="1325217" cy="120594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B7348541-9E2D-4238-A78D-30507F501ECC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0B21582-0298-41CC-8D80-188BE357EDD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AE6B74-6FED-4C5B-BFCA-FB6D8A08B6BF}"/>
                </a:ext>
              </a:extLst>
            </p:cNvPr>
            <p:cNvCxnSpPr>
              <a:cxnSpLocks/>
              <a:stCxn id="118" idx="3"/>
              <a:endCxn id="109" idx="7"/>
            </p:cNvCxnSpPr>
            <p:nvPr/>
          </p:nvCxnSpPr>
          <p:spPr>
            <a:xfrm flipH="1">
              <a:off x="7726901" y="3190204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FDE9D9D-1BA0-48E8-B0F3-FA2DF2799343}"/>
                </a:ext>
              </a:extLst>
            </p:cNvPr>
            <p:cNvGrpSpPr/>
            <p:nvPr/>
          </p:nvGrpSpPr>
          <p:grpSpPr>
            <a:xfrm>
              <a:off x="8471728" y="3642632"/>
              <a:ext cx="640360" cy="771667"/>
              <a:chOff x="1974573" y="1668116"/>
              <a:chExt cx="1325217" cy="120594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2B5C63DB-9A8F-48DF-904E-D66A3E281A4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A7677-574B-4301-854B-DD96EDBFAE45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FE781DA-21A7-451F-A376-4AD778FE4FE1}"/>
                </a:ext>
              </a:extLst>
            </p:cNvPr>
            <p:cNvCxnSpPr>
              <a:cxnSpLocks/>
              <a:stCxn id="118" idx="5"/>
              <a:endCxn id="107" idx="1"/>
            </p:cNvCxnSpPr>
            <p:nvPr/>
          </p:nvCxnSpPr>
          <p:spPr>
            <a:xfrm>
              <a:off x="8429581" y="3190204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150C3B9-407A-4953-A85D-301F98467644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H="1">
              <a:off x="10084055" y="3245646"/>
              <a:ext cx="179149" cy="4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B3668FD-FDBE-4EDA-A7BE-FDDBC69E4AEF}"/>
                </a:ext>
              </a:extLst>
            </p:cNvPr>
            <p:cNvCxnSpPr>
              <a:cxnSpLocks/>
              <a:stCxn id="105" idx="1"/>
              <a:endCxn id="111" idx="5"/>
            </p:cNvCxnSpPr>
            <p:nvPr/>
          </p:nvCxnSpPr>
          <p:spPr>
            <a:xfrm flipH="1" flipV="1">
              <a:off x="11308809" y="4254460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AF238B3-7D70-4344-A3AA-62CDD9E5C2E2}"/>
                </a:ext>
              </a:extLst>
            </p:cNvPr>
            <p:cNvGrpSpPr/>
            <p:nvPr/>
          </p:nvGrpSpPr>
          <p:grpSpPr>
            <a:xfrm>
              <a:off x="11344029" y="4766689"/>
              <a:ext cx="640360" cy="771667"/>
              <a:chOff x="1974573" y="1668116"/>
              <a:chExt cx="1325217" cy="1205947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56EE54E0-C689-40A9-9FC3-5DA808A4F09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8F1E166-0D48-4F83-A23B-B661177ABAE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931E287-3B3A-4C6D-BB03-0F13544AAD25}"/>
                </a:ext>
              </a:extLst>
            </p:cNvPr>
            <p:cNvCxnSpPr>
              <a:cxnSpLocks/>
              <a:stCxn id="109" idx="3"/>
              <a:endCxn id="98" idx="7"/>
            </p:cNvCxnSpPr>
            <p:nvPr/>
          </p:nvCxnSpPr>
          <p:spPr>
            <a:xfrm flipH="1">
              <a:off x="7057970" y="4277876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D85084F-5B2E-40EE-A0A5-0ADF050722E8}"/>
                </a:ext>
              </a:extLst>
            </p:cNvPr>
            <p:cNvSpPr/>
            <p:nvPr/>
          </p:nvSpPr>
          <p:spPr>
            <a:xfrm>
              <a:off x="6571512" y="4790104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1245201-180B-4EFE-A62E-DEDBAE41FC3A}"/>
                </a:ext>
              </a:extLst>
            </p:cNvPr>
            <p:cNvSpPr txBox="1"/>
            <p:nvPr/>
          </p:nvSpPr>
          <p:spPr>
            <a:xfrm>
              <a:off x="6550578" y="4912415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78FBCBA-2DEE-4E0C-83D9-B4F6657DCD6A}"/>
                </a:ext>
              </a:extLst>
            </p:cNvPr>
            <p:cNvGrpSpPr/>
            <p:nvPr/>
          </p:nvGrpSpPr>
          <p:grpSpPr>
            <a:xfrm>
              <a:off x="9705477" y="3716368"/>
              <a:ext cx="640360" cy="771667"/>
              <a:chOff x="1974573" y="1668116"/>
              <a:chExt cx="1325217" cy="1205947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597F7AE-87E6-48B4-ACE2-BD6A5EA884D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6F8A38-E758-4CF2-B64E-2A2B416689B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998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1040" y="24570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DE1F8C-C1B1-489A-88E1-28C205A32EA2}"/>
              </a:ext>
            </a:extLst>
          </p:cNvPr>
          <p:cNvGrpSpPr/>
          <p:nvPr/>
        </p:nvGrpSpPr>
        <p:grpSpPr>
          <a:xfrm>
            <a:off x="5010759" y="2692036"/>
            <a:ext cx="2057400" cy="852471"/>
            <a:chOff x="7821191" y="1312888"/>
            <a:chExt cx="2057400" cy="852471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BFB14230-86DC-40DA-9F0E-326AA70C8E56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3CBF5C-722E-4CDF-9092-AE00D6B2115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 deletion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C5D5855-6AC4-428E-9641-66015D4F71A7}"/>
              </a:ext>
            </a:extLst>
          </p:cNvPr>
          <p:cNvGrpSpPr/>
          <p:nvPr/>
        </p:nvGrpSpPr>
        <p:grpSpPr>
          <a:xfrm>
            <a:off x="6461957" y="1379034"/>
            <a:ext cx="5433811" cy="4141900"/>
            <a:chOff x="6507267" y="1382446"/>
            <a:chExt cx="5433811" cy="4141900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C061201-ADA5-44C5-871A-DE8DD102D7ED}"/>
                </a:ext>
              </a:extLst>
            </p:cNvPr>
            <p:cNvGrpSpPr/>
            <p:nvPr/>
          </p:nvGrpSpPr>
          <p:grpSpPr>
            <a:xfrm>
              <a:off x="7879666" y="1382446"/>
              <a:ext cx="1603030" cy="1883341"/>
              <a:chOff x="3030147" y="1940396"/>
              <a:chExt cx="2054732" cy="1827590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DD551090-6253-4D16-AB29-F70B401A6E50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E9B98BDC-E3F6-497F-AA45-485BB4F1B074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3B1C3D8-AE38-4D62-BE65-1D85F14367A2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08B276D-0F90-473E-BBCA-DD2576C91B7E}"/>
                  </a:ext>
                </a:extLst>
              </p:cNvPr>
              <p:cNvCxnSpPr>
                <a:cxnSpLocks/>
                <a:stCxn id="172" idx="7"/>
                <a:endCxn id="174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0A12CE85-BBFF-4A37-8E83-81C703DA0EA8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D07ACD7C-55CB-46C1-8C12-022BF7CCD493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AE9F65-2AB6-4EA9-8511-FBD279CA0721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10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BD897BA-5087-43C8-96C2-F1AEFFF79735}"/>
                </a:ext>
              </a:extLst>
            </p:cNvPr>
            <p:cNvGrpSpPr/>
            <p:nvPr/>
          </p:nvGrpSpPr>
          <p:grpSpPr>
            <a:xfrm>
              <a:off x="10103461" y="2549562"/>
              <a:ext cx="640360" cy="771667"/>
              <a:chOff x="2568953" y="1675400"/>
              <a:chExt cx="1325217" cy="120594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576D77D-4910-49E5-A328-C721157678C5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C835EAE-830C-4C74-A336-F1D5645B8B4D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21B7E0-E3C4-4EE8-A2D9-0429737421EE}"/>
                </a:ext>
              </a:extLst>
            </p:cNvPr>
            <p:cNvCxnSpPr>
              <a:cxnSpLocks/>
              <a:stCxn id="174" idx="5"/>
              <a:endCxn id="167" idx="1"/>
            </p:cNvCxnSpPr>
            <p:nvPr/>
          </p:nvCxnSpPr>
          <p:spPr>
            <a:xfrm>
              <a:off x="9364014" y="2041105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2B3A311-2DEF-44FB-AA2A-9C2DF39E97FC}"/>
                </a:ext>
              </a:extLst>
            </p:cNvPr>
            <p:cNvCxnSpPr>
              <a:cxnSpLocks/>
              <a:stCxn id="167" idx="5"/>
              <a:endCxn id="165" idx="1"/>
            </p:cNvCxnSpPr>
            <p:nvPr/>
          </p:nvCxnSpPr>
          <p:spPr>
            <a:xfrm>
              <a:off x="10622888" y="3208221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4F636F2-5A4C-4620-AD18-4E2387959352}"/>
                </a:ext>
              </a:extLst>
            </p:cNvPr>
            <p:cNvGrpSpPr/>
            <p:nvPr/>
          </p:nvGrpSpPr>
          <p:grpSpPr>
            <a:xfrm>
              <a:off x="10743821" y="3558377"/>
              <a:ext cx="640360" cy="771667"/>
              <a:chOff x="1974573" y="1668116"/>
              <a:chExt cx="1325217" cy="1205947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0B9FF56-8AC4-4016-B8EE-A50F5B4F5D3F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FD85C4-5FD9-4356-B0B9-6F0935C1E56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0D34CEB4-B501-42F7-899E-6E13B5285EC1}"/>
                </a:ext>
              </a:extLst>
            </p:cNvPr>
            <p:cNvGrpSpPr/>
            <p:nvPr/>
          </p:nvGrpSpPr>
          <p:grpSpPr>
            <a:xfrm>
              <a:off x="7161913" y="3581792"/>
              <a:ext cx="640360" cy="771667"/>
              <a:chOff x="1974573" y="1668116"/>
              <a:chExt cx="1325217" cy="1205947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4D84E8B-2DB2-4125-A7E8-D92B26CFDD27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67E6098-2412-45F3-9FDA-FE8FE4ABCC79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1C2F7B4-141D-4A2D-A2D8-D4B5A2FF19BD}"/>
                </a:ext>
              </a:extLst>
            </p:cNvPr>
            <p:cNvCxnSpPr>
              <a:cxnSpLocks/>
              <a:stCxn id="172" idx="3"/>
              <a:endCxn id="163" idx="7"/>
            </p:cNvCxnSpPr>
            <p:nvPr/>
          </p:nvCxnSpPr>
          <p:spPr>
            <a:xfrm flipH="1">
              <a:off x="7683590" y="3152779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F43C4A5-851B-48EA-86F7-6FA5B72FB3C2}"/>
                </a:ext>
              </a:extLst>
            </p:cNvPr>
            <p:cNvGrpSpPr/>
            <p:nvPr/>
          </p:nvGrpSpPr>
          <p:grpSpPr>
            <a:xfrm>
              <a:off x="8428417" y="3605207"/>
              <a:ext cx="640360" cy="771667"/>
              <a:chOff x="1974573" y="1668116"/>
              <a:chExt cx="1325217" cy="1205947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8E8D2E8-19DA-436C-8950-F1E3B572A62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07FA331-3F17-42F8-A6F2-07FDD8C659E4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36A7144-6EAF-42EF-984E-166BB8B6903A}"/>
                </a:ext>
              </a:extLst>
            </p:cNvPr>
            <p:cNvCxnSpPr>
              <a:cxnSpLocks/>
              <a:stCxn id="172" idx="5"/>
              <a:endCxn id="161" idx="1"/>
            </p:cNvCxnSpPr>
            <p:nvPr/>
          </p:nvCxnSpPr>
          <p:spPr>
            <a:xfrm>
              <a:off x="8386270" y="3152779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7E19388-A936-41D4-8BD0-D8346CD3D83B}"/>
                </a:ext>
              </a:extLst>
            </p:cNvPr>
            <p:cNvCxnSpPr>
              <a:cxnSpLocks/>
              <a:stCxn id="159" idx="1"/>
              <a:endCxn id="165" idx="5"/>
            </p:cNvCxnSpPr>
            <p:nvPr/>
          </p:nvCxnSpPr>
          <p:spPr>
            <a:xfrm flipH="1" flipV="1">
              <a:off x="11265498" y="4217035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25FD9C7-BA21-4EC7-B9AA-C8E7DE4131AF}"/>
                </a:ext>
              </a:extLst>
            </p:cNvPr>
            <p:cNvGrpSpPr/>
            <p:nvPr/>
          </p:nvGrpSpPr>
          <p:grpSpPr>
            <a:xfrm>
              <a:off x="11300718" y="4729264"/>
              <a:ext cx="640360" cy="771667"/>
              <a:chOff x="1974573" y="1668116"/>
              <a:chExt cx="1325217" cy="1205947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B700A433-5EF9-482F-90D4-AF3863FCCEE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48BC21F-7588-4A8F-8953-3338E9ADAC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A96D401-DE1C-4FCB-B791-F3A6588DB152}"/>
                </a:ext>
              </a:extLst>
            </p:cNvPr>
            <p:cNvCxnSpPr>
              <a:cxnSpLocks/>
              <a:stCxn id="163" idx="3"/>
              <a:endCxn id="154" idx="7"/>
            </p:cNvCxnSpPr>
            <p:nvPr/>
          </p:nvCxnSpPr>
          <p:spPr>
            <a:xfrm flipH="1">
              <a:off x="7014659" y="4240451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1C92A11-65D9-45E5-97C7-B8481E1612C3}"/>
                </a:ext>
              </a:extLst>
            </p:cNvPr>
            <p:cNvSpPr/>
            <p:nvPr/>
          </p:nvSpPr>
          <p:spPr>
            <a:xfrm>
              <a:off x="6528201" y="4752679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4A56157-A560-4F05-9762-841EF63F7182}"/>
                </a:ext>
              </a:extLst>
            </p:cNvPr>
            <p:cNvSpPr txBox="1"/>
            <p:nvPr/>
          </p:nvSpPr>
          <p:spPr>
            <a:xfrm>
              <a:off x="6507267" y="487499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FF718CD-B493-440D-B843-8AE33050C981}"/>
              </a:ext>
            </a:extLst>
          </p:cNvPr>
          <p:cNvGrpSpPr/>
          <p:nvPr/>
        </p:nvGrpSpPr>
        <p:grpSpPr>
          <a:xfrm>
            <a:off x="488274" y="1379034"/>
            <a:ext cx="5433811" cy="4218523"/>
            <a:chOff x="6507267" y="1382446"/>
            <a:chExt cx="5433811" cy="421852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90D500B-D6BC-401D-A417-9CBE4BEE007A}"/>
                </a:ext>
              </a:extLst>
            </p:cNvPr>
            <p:cNvGrpSpPr/>
            <p:nvPr/>
          </p:nvGrpSpPr>
          <p:grpSpPr>
            <a:xfrm>
              <a:off x="7879666" y="1382446"/>
              <a:ext cx="1603030" cy="1883341"/>
              <a:chOff x="3030147" y="1940396"/>
              <a:chExt cx="2054732" cy="1827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BF009B3A-4B10-46C2-9D2A-A34CA781273F}"/>
                  </a:ext>
                </a:extLst>
              </p:cNvPr>
              <p:cNvGrpSpPr/>
              <p:nvPr/>
            </p:nvGrpSpPr>
            <p:grpSpPr>
              <a:xfrm>
                <a:off x="4264078" y="1940396"/>
                <a:ext cx="820801" cy="748824"/>
                <a:chOff x="1602204" y="1265401"/>
                <a:chExt cx="1325217" cy="1205947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93E460AB-593C-48C0-988F-5FB8BCBC8F80}"/>
                    </a:ext>
                  </a:extLst>
                </p:cNvPr>
                <p:cNvSpPr/>
                <p:nvPr/>
              </p:nvSpPr>
              <p:spPr>
                <a:xfrm>
                  <a:off x="1675092" y="1265401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3041E3-0F86-4AE9-B3F8-070C58274E3B}"/>
                    </a:ext>
                  </a:extLst>
                </p:cNvPr>
                <p:cNvSpPr txBox="1"/>
                <p:nvPr/>
              </p:nvSpPr>
              <p:spPr>
                <a:xfrm>
                  <a:off x="1602204" y="1466263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C492C255-16E5-4FFA-83E4-110B6E7B777D}"/>
                  </a:ext>
                </a:extLst>
              </p:cNvPr>
              <p:cNvCxnSpPr>
                <a:cxnSpLocks/>
                <a:stCxn id="114" idx="7"/>
                <a:endCxn id="116" idx="3"/>
              </p:cNvCxnSpPr>
              <p:nvPr/>
            </p:nvCxnSpPr>
            <p:spPr>
              <a:xfrm flipV="1">
                <a:off x="3679501" y="2579557"/>
                <a:ext cx="736703" cy="549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F375442A-32C2-40A7-B161-36CCA1FF4DA2}"/>
                  </a:ext>
                </a:extLst>
              </p:cNvPr>
              <p:cNvGrpSpPr/>
              <p:nvPr/>
            </p:nvGrpSpPr>
            <p:grpSpPr>
              <a:xfrm>
                <a:off x="3030147" y="3019162"/>
                <a:ext cx="820801" cy="748824"/>
                <a:chOff x="752576" y="4579424"/>
                <a:chExt cx="1325217" cy="1205947"/>
              </a:xfrm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3B7CD298-CD1C-44D0-BED6-81D2D62BEB75}"/>
                    </a:ext>
                  </a:extLst>
                </p:cNvPr>
                <p:cNvSpPr/>
                <p:nvPr/>
              </p:nvSpPr>
              <p:spPr>
                <a:xfrm>
                  <a:off x="794267" y="4579424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4513C20-21F3-418B-B62D-164AB5B35DCA}"/>
                    </a:ext>
                  </a:extLst>
                </p:cNvPr>
                <p:cNvSpPr txBox="1"/>
                <p:nvPr/>
              </p:nvSpPr>
              <p:spPr>
                <a:xfrm>
                  <a:off x="752576" y="4745319"/>
                  <a:ext cx="1325217" cy="842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0F05279-9295-444E-8438-59A8F3F52F47}"/>
                </a:ext>
              </a:extLst>
            </p:cNvPr>
            <p:cNvGrpSpPr/>
            <p:nvPr/>
          </p:nvGrpSpPr>
          <p:grpSpPr>
            <a:xfrm>
              <a:off x="10103461" y="2549562"/>
              <a:ext cx="640360" cy="771667"/>
              <a:chOff x="2568953" y="1675400"/>
              <a:chExt cx="1325217" cy="120594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A2B9C7A-2036-4A6E-99AD-90D2D3B5053B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319A15-8ABD-4924-B502-221C20E46CFF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0B06BF0-F51E-4556-81EA-1EF45E7B7ABE}"/>
                </a:ext>
              </a:extLst>
            </p:cNvPr>
            <p:cNvCxnSpPr>
              <a:cxnSpLocks/>
              <a:stCxn id="116" idx="5"/>
              <a:endCxn id="109" idx="1"/>
            </p:cNvCxnSpPr>
            <p:nvPr/>
          </p:nvCxnSpPr>
          <p:spPr>
            <a:xfrm>
              <a:off x="9364014" y="2041105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018C24D-4F6E-4628-8135-BB6E25DFA75E}"/>
                </a:ext>
              </a:extLst>
            </p:cNvPr>
            <p:cNvCxnSpPr>
              <a:cxnSpLocks/>
              <a:stCxn id="109" idx="5"/>
              <a:endCxn id="107" idx="1"/>
            </p:cNvCxnSpPr>
            <p:nvPr/>
          </p:nvCxnSpPr>
          <p:spPr>
            <a:xfrm>
              <a:off x="10622888" y="3208221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98EAF31-5215-47DC-9904-CE885A8F68C6}"/>
                </a:ext>
              </a:extLst>
            </p:cNvPr>
            <p:cNvGrpSpPr/>
            <p:nvPr/>
          </p:nvGrpSpPr>
          <p:grpSpPr>
            <a:xfrm>
              <a:off x="10743821" y="3558377"/>
              <a:ext cx="640360" cy="771667"/>
              <a:chOff x="1974573" y="1668116"/>
              <a:chExt cx="1325217" cy="120594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5038C613-1BB7-4284-9872-6D2F01C1338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85C1E1A-5AF6-4BA8-8EC0-B9A5B8BB587C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295D996-62F6-4ACB-946B-65C3B89BE379}"/>
                </a:ext>
              </a:extLst>
            </p:cNvPr>
            <p:cNvGrpSpPr/>
            <p:nvPr/>
          </p:nvGrpSpPr>
          <p:grpSpPr>
            <a:xfrm>
              <a:off x="7161913" y="3581792"/>
              <a:ext cx="640360" cy="771667"/>
              <a:chOff x="1974573" y="1668116"/>
              <a:chExt cx="1325217" cy="1205947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2D601BE-EDDE-4C46-8220-164E79A3D656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59550C-B7A0-45FD-9AAA-74699628426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6391917-B513-45E1-8A70-766CCC02583E}"/>
                </a:ext>
              </a:extLst>
            </p:cNvPr>
            <p:cNvCxnSpPr>
              <a:cxnSpLocks/>
              <a:stCxn id="114" idx="3"/>
              <a:endCxn id="105" idx="7"/>
            </p:cNvCxnSpPr>
            <p:nvPr/>
          </p:nvCxnSpPr>
          <p:spPr>
            <a:xfrm flipH="1">
              <a:off x="7683590" y="3152779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D81DD1F-6F0B-4799-9779-400A27434D44}"/>
                </a:ext>
              </a:extLst>
            </p:cNvPr>
            <p:cNvGrpSpPr/>
            <p:nvPr/>
          </p:nvGrpSpPr>
          <p:grpSpPr>
            <a:xfrm>
              <a:off x="8428417" y="3605207"/>
              <a:ext cx="640360" cy="771667"/>
              <a:chOff x="1974573" y="1668116"/>
              <a:chExt cx="1325217" cy="1205947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B914A484-9F63-4386-959D-07F30428F66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D326E4-16D8-4653-BCC8-636DB60ADE1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94E18E3-BF21-41FB-9C58-9564B450681F}"/>
                </a:ext>
              </a:extLst>
            </p:cNvPr>
            <p:cNvCxnSpPr>
              <a:cxnSpLocks/>
              <a:stCxn id="114" idx="5"/>
              <a:endCxn id="103" idx="1"/>
            </p:cNvCxnSpPr>
            <p:nvPr/>
          </p:nvCxnSpPr>
          <p:spPr>
            <a:xfrm>
              <a:off x="8386270" y="3152779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A49C579-4F53-41D6-99A0-D2F60DAFC49C}"/>
                </a:ext>
              </a:extLst>
            </p:cNvPr>
            <p:cNvCxnSpPr>
              <a:cxnSpLocks/>
              <a:stCxn id="99" idx="1"/>
              <a:endCxn id="107" idx="5"/>
            </p:cNvCxnSpPr>
            <p:nvPr/>
          </p:nvCxnSpPr>
          <p:spPr>
            <a:xfrm flipH="1" flipV="1">
              <a:off x="11265498" y="4217035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9A6FB05-4F6E-4F5F-9EA8-927A1375407A}"/>
                </a:ext>
              </a:extLst>
            </p:cNvPr>
            <p:cNvGrpSpPr/>
            <p:nvPr/>
          </p:nvGrpSpPr>
          <p:grpSpPr>
            <a:xfrm>
              <a:off x="11300718" y="4729264"/>
              <a:ext cx="640360" cy="771667"/>
              <a:chOff x="1974573" y="1668116"/>
              <a:chExt cx="1325217" cy="1205947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1156DF8-5B16-41D8-A2A2-4053B119CE0B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FAC26A-A270-4801-A217-EA073F23186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0495EC3-9E3B-4E31-AA50-8418257FB4FE}"/>
                </a:ext>
              </a:extLst>
            </p:cNvPr>
            <p:cNvCxnSpPr>
              <a:cxnSpLocks/>
              <a:stCxn id="103" idx="5"/>
              <a:endCxn id="94" idx="1"/>
            </p:cNvCxnSpPr>
            <p:nvPr/>
          </p:nvCxnSpPr>
          <p:spPr>
            <a:xfrm>
              <a:off x="8950094" y="4263866"/>
              <a:ext cx="135331" cy="678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50B78C3-F45D-407F-AFC0-0287F236A72F}"/>
                </a:ext>
              </a:extLst>
            </p:cNvPr>
            <p:cNvSpPr/>
            <p:nvPr/>
          </p:nvSpPr>
          <p:spPr>
            <a:xfrm>
              <a:off x="9001962" y="4829302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3BD8F6-9A14-413E-95B0-CCABB73E4CD4}"/>
                </a:ext>
              </a:extLst>
            </p:cNvPr>
            <p:cNvSpPr txBox="1"/>
            <p:nvPr/>
          </p:nvSpPr>
          <p:spPr>
            <a:xfrm>
              <a:off x="8966741" y="496175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38FFC7E-E48E-4164-9DAF-F5924A7502D0}"/>
                </a:ext>
              </a:extLst>
            </p:cNvPr>
            <p:cNvCxnSpPr>
              <a:cxnSpLocks/>
              <a:stCxn id="105" idx="3"/>
              <a:endCxn id="97" idx="7"/>
            </p:cNvCxnSpPr>
            <p:nvPr/>
          </p:nvCxnSpPr>
          <p:spPr>
            <a:xfrm flipH="1">
              <a:off x="7014659" y="4240451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60DBEEA-04DD-4125-BDD9-A3031D948CBC}"/>
                </a:ext>
              </a:extLst>
            </p:cNvPr>
            <p:cNvSpPr/>
            <p:nvPr/>
          </p:nvSpPr>
          <p:spPr>
            <a:xfrm>
              <a:off x="6528201" y="4752679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D3C8399-AB06-4CA6-A3A4-C7C295056C2B}"/>
                </a:ext>
              </a:extLst>
            </p:cNvPr>
            <p:cNvSpPr txBox="1"/>
            <p:nvPr/>
          </p:nvSpPr>
          <p:spPr>
            <a:xfrm>
              <a:off x="6507267" y="4874990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8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89B13BA-0450-4BB7-84A9-250938E9DD20}"/>
              </a:ext>
            </a:extLst>
          </p:cNvPr>
          <p:cNvGrpSpPr/>
          <p:nvPr/>
        </p:nvGrpSpPr>
        <p:grpSpPr>
          <a:xfrm>
            <a:off x="6229951" y="481263"/>
            <a:ext cx="820801" cy="748824"/>
            <a:chOff x="1974573" y="1668116"/>
            <a:chExt cx="1325217" cy="120594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72CE835-590F-4212-8004-EC196D6E94A3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9A5029-0A2A-4A62-8632-1A714F707AF0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54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CCD024-A16D-4833-8452-E5DD68542BD0}"/>
              </a:ext>
            </a:extLst>
          </p:cNvPr>
          <p:cNvGrpSpPr/>
          <p:nvPr/>
        </p:nvGrpSpPr>
        <p:grpSpPr>
          <a:xfrm>
            <a:off x="3358578" y="2165075"/>
            <a:ext cx="820801" cy="748824"/>
            <a:chOff x="1974573" y="1668116"/>
            <a:chExt cx="1325217" cy="120594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034EB21-A32E-4A25-ABC2-6EF479078409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B33983-13BC-41A6-8B41-BC151FB3AABA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44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E42784-EC51-4030-BFE3-5754FAB0CC1F}"/>
              </a:ext>
            </a:extLst>
          </p:cNvPr>
          <p:cNvGrpSpPr/>
          <p:nvPr/>
        </p:nvGrpSpPr>
        <p:grpSpPr>
          <a:xfrm>
            <a:off x="7822307" y="1230086"/>
            <a:ext cx="820801" cy="748824"/>
            <a:chOff x="1974573" y="1668116"/>
            <a:chExt cx="1325217" cy="120594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C8ADE75-EDA1-405B-8016-2130069D97C8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AFA1ED-430D-4FEC-B5A0-EE30CCD4AA0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43E497-DDF8-4902-A93B-D3312BCDE1E2}"/>
              </a:ext>
            </a:extLst>
          </p:cNvPr>
          <p:cNvGrpSpPr/>
          <p:nvPr/>
        </p:nvGrpSpPr>
        <p:grpSpPr>
          <a:xfrm>
            <a:off x="8827786" y="2361553"/>
            <a:ext cx="820801" cy="748824"/>
            <a:chOff x="1974573" y="1668116"/>
            <a:chExt cx="1325217" cy="120594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BF52EF7-42B4-4D2E-86F9-3B2BEE2D8C53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1DC13C-2AAD-48F4-B208-928273108E6B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88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B6939-4A32-4D72-AD5A-7D5BB6292BBC}"/>
              </a:ext>
            </a:extLst>
          </p:cNvPr>
          <p:cNvGrpSpPr/>
          <p:nvPr/>
        </p:nvGrpSpPr>
        <p:grpSpPr>
          <a:xfrm>
            <a:off x="1581438" y="3436033"/>
            <a:ext cx="820801" cy="748824"/>
            <a:chOff x="1974573" y="1668116"/>
            <a:chExt cx="1325217" cy="1205947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DDEEC35-20E9-46CE-9D2E-E37EF072284F}"/>
                </a:ext>
              </a:extLst>
            </p:cNvPr>
            <p:cNvSpPr/>
            <p:nvPr/>
          </p:nvSpPr>
          <p:spPr>
            <a:xfrm>
              <a:off x="2047459" y="1668116"/>
              <a:ext cx="1179445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AEAEBA-51CE-4D80-8EA4-F4A6E03F4C6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D721AE-7D7A-42DB-B187-50FF4E16ECAF}"/>
              </a:ext>
            </a:extLst>
          </p:cNvPr>
          <p:cNvGrpSpPr/>
          <p:nvPr/>
        </p:nvGrpSpPr>
        <p:grpSpPr>
          <a:xfrm>
            <a:off x="4923121" y="1307155"/>
            <a:ext cx="820801" cy="748824"/>
            <a:chOff x="1974573" y="1668116"/>
            <a:chExt cx="1325217" cy="1205947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A4C30-A0D5-461D-B4D0-D486F80771D7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EA24D-4DF6-42CF-A62B-2E218906E7CD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C2FA7E-B9D0-4896-A362-869B09B217F1}"/>
              </a:ext>
            </a:extLst>
          </p:cNvPr>
          <p:cNvGrpSpPr/>
          <p:nvPr/>
        </p:nvGrpSpPr>
        <p:grpSpPr>
          <a:xfrm>
            <a:off x="3619285" y="3585436"/>
            <a:ext cx="820801" cy="748824"/>
            <a:chOff x="1974573" y="1668116"/>
            <a:chExt cx="1325217" cy="120594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28DBDAB-316F-4F75-86BF-52FD8201D85F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4A511B-6795-462A-B5ED-5773BB6C42A3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E6135C-E838-4D04-8BB5-7C1099AB58FD}"/>
              </a:ext>
            </a:extLst>
          </p:cNvPr>
          <p:cNvCxnSpPr>
            <a:cxnSpLocks/>
            <a:stCxn id="70" idx="3"/>
            <a:endCxn id="60" idx="7"/>
          </p:cNvCxnSpPr>
          <p:nvPr/>
        </p:nvCxnSpPr>
        <p:spPr>
          <a:xfrm flipH="1">
            <a:off x="5591796" y="1120424"/>
            <a:ext cx="790279" cy="2963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337463-64DD-45BB-B9D1-2BFC31E1D011}"/>
              </a:ext>
            </a:extLst>
          </p:cNvPr>
          <p:cNvCxnSpPr>
            <a:cxnSpLocks/>
            <a:stCxn id="70" idx="5"/>
            <a:endCxn id="66" idx="1"/>
          </p:cNvCxnSpPr>
          <p:nvPr/>
        </p:nvCxnSpPr>
        <p:spPr>
          <a:xfrm>
            <a:off x="6898626" y="1120424"/>
            <a:ext cx="1075805" cy="219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7C0041-4739-493B-A2CA-49C8DB89E79E}"/>
              </a:ext>
            </a:extLst>
          </p:cNvPr>
          <p:cNvCxnSpPr>
            <a:cxnSpLocks/>
            <a:stCxn id="68" idx="3"/>
            <a:endCxn id="62" idx="7"/>
          </p:cNvCxnSpPr>
          <p:nvPr/>
        </p:nvCxnSpPr>
        <p:spPr>
          <a:xfrm flipH="1">
            <a:off x="2250114" y="2804236"/>
            <a:ext cx="1260588" cy="7414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5BE2AC-AB8B-416F-A9AB-71CAFD5621D7}"/>
              </a:ext>
            </a:extLst>
          </p:cNvPr>
          <p:cNvCxnSpPr>
            <a:cxnSpLocks/>
            <a:stCxn id="68" idx="5"/>
            <a:endCxn id="58" idx="0"/>
          </p:cNvCxnSpPr>
          <p:nvPr/>
        </p:nvCxnSpPr>
        <p:spPr>
          <a:xfrm>
            <a:off x="4027253" y="2804236"/>
            <a:ext cx="2432" cy="781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E40CF0-6737-4940-BC4C-392C683B9B39}"/>
              </a:ext>
            </a:extLst>
          </p:cNvPr>
          <p:cNvGrpSpPr/>
          <p:nvPr/>
        </p:nvGrpSpPr>
        <p:grpSpPr>
          <a:xfrm>
            <a:off x="5591796" y="1946316"/>
            <a:ext cx="1013940" cy="950644"/>
            <a:chOff x="5206786" y="1465053"/>
            <a:chExt cx="1013940" cy="95064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210044A-96E6-4EF4-8093-1B15DB64CE9D}"/>
                </a:ext>
              </a:extLst>
            </p:cNvPr>
            <p:cNvGrpSpPr/>
            <p:nvPr/>
          </p:nvGrpSpPr>
          <p:grpSpPr>
            <a:xfrm>
              <a:off x="5399925" y="1666873"/>
              <a:ext cx="820801" cy="748824"/>
              <a:chOff x="1534374" y="-605252"/>
              <a:chExt cx="1325217" cy="120594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0019F78E-9E07-4EB1-A795-D2E99348BB36}"/>
                  </a:ext>
                </a:extLst>
              </p:cNvPr>
              <p:cNvSpPr/>
              <p:nvPr/>
            </p:nvSpPr>
            <p:spPr>
              <a:xfrm>
                <a:off x="1579944" y="-605252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B77B45-2E36-4C5F-804B-E011DC225325}"/>
                  </a:ext>
                </a:extLst>
              </p:cNvPr>
              <p:cNvSpPr txBox="1"/>
              <p:nvPr/>
            </p:nvSpPr>
            <p:spPr>
              <a:xfrm>
                <a:off x="1534374" y="-43983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3E20FE7-3FCD-42CA-9BBE-B03450EC9B95}"/>
                </a:ext>
              </a:extLst>
            </p:cNvPr>
            <p:cNvCxnSpPr>
              <a:cxnSpLocks/>
              <a:stCxn id="60" idx="5"/>
              <a:endCxn id="56" idx="1"/>
            </p:cNvCxnSpPr>
            <p:nvPr/>
          </p:nvCxnSpPr>
          <p:spPr>
            <a:xfrm>
              <a:off x="5206786" y="1465053"/>
              <a:ext cx="328345" cy="3114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BF8AD8-BCC7-4B3B-A90C-2EE125F31569}"/>
              </a:ext>
            </a:extLst>
          </p:cNvPr>
          <p:cNvCxnSpPr>
            <a:cxnSpLocks/>
            <a:stCxn id="64" idx="1"/>
            <a:endCxn id="66" idx="5"/>
          </p:cNvCxnSpPr>
          <p:nvPr/>
        </p:nvCxnSpPr>
        <p:spPr>
          <a:xfrm flipH="1" flipV="1">
            <a:off x="8490982" y="1869247"/>
            <a:ext cx="488929" cy="60196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255F8F-026C-435D-8EC9-C10B23F74F59}"/>
              </a:ext>
            </a:extLst>
          </p:cNvPr>
          <p:cNvGrpSpPr/>
          <p:nvPr/>
        </p:nvGrpSpPr>
        <p:grpSpPr>
          <a:xfrm>
            <a:off x="5371243" y="2787297"/>
            <a:ext cx="1092928" cy="1293920"/>
            <a:chOff x="6812170" y="152832"/>
            <a:chExt cx="1286522" cy="149563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C5D159-0F21-4703-8318-4455EE78F1B9}"/>
                </a:ext>
              </a:extLst>
            </p:cNvPr>
            <p:cNvCxnSpPr>
              <a:cxnSpLocks/>
              <a:stCxn id="56" idx="3"/>
              <a:endCxn id="53" idx="0"/>
            </p:cNvCxnSpPr>
            <p:nvPr/>
          </p:nvCxnSpPr>
          <p:spPr>
            <a:xfrm flipH="1">
              <a:off x="7455431" y="152832"/>
              <a:ext cx="2865" cy="972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E894FF-F115-414F-A037-A15AA57CADBC}"/>
                </a:ext>
              </a:extLst>
            </p:cNvPr>
            <p:cNvSpPr txBox="1"/>
            <p:nvPr/>
          </p:nvSpPr>
          <p:spPr>
            <a:xfrm>
              <a:off x="6812170" y="1125249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FFE97D-BADC-4DC7-B6EF-A5D2345269C2}"/>
              </a:ext>
            </a:extLst>
          </p:cNvPr>
          <p:cNvGrpSpPr/>
          <p:nvPr/>
        </p:nvGrpSpPr>
        <p:grpSpPr>
          <a:xfrm>
            <a:off x="8112760" y="3000714"/>
            <a:ext cx="1092928" cy="1089081"/>
            <a:chOff x="6814298" y="1694871"/>
            <a:chExt cx="1286522" cy="125886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874DE62-D3A1-4C8F-9015-AF45EF26930F}"/>
                </a:ext>
              </a:extLst>
            </p:cNvPr>
            <p:cNvCxnSpPr>
              <a:cxnSpLocks/>
              <a:stCxn id="64" idx="3"/>
              <a:endCxn id="51" idx="0"/>
            </p:cNvCxnSpPr>
            <p:nvPr/>
          </p:nvCxnSpPr>
          <p:spPr>
            <a:xfrm flipH="1">
              <a:off x="7457559" y="1694871"/>
              <a:ext cx="377491" cy="735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FD045-306B-4A9E-BA6F-16712E774FC6}"/>
                </a:ext>
              </a:extLst>
            </p:cNvPr>
            <p:cNvSpPr txBox="1"/>
            <p:nvPr/>
          </p:nvSpPr>
          <p:spPr>
            <a:xfrm>
              <a:off x="6814298" y="2430515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C2B8C0-C49B-449B-AF3C-16DBBDA7778A}"/>
              </a:ext>
            </a:extLst>
          </p:cNvPr>
          <p:cNvGrpSpPr/>
          <p:nvPr/>
        </p:nvGrpSpPr>
        <p:grpSpPr>
          <a:xfrm>
            <a:off x="9238187" y="3000714"/>
            <a:ext cx="1092928" cy="1098236"/>
            <a:chOff x="6839890" y="2048701"/>
            <a:chExt cx="1286522" cy="126944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542AE14-B8B6-4A1D-8DDE-A0F771E6279F}"/>
                </a:ext>
              </a:extLst>
            </p:cNvPr>
            <p:cNvCxnSpPr>
              <a:cxnSpLocks/>
              <a:stCxn id="64" idx="5"/>
              <a:endCxn id="49" idx="0"/>
            </p:cNvCxnSpPr>
            <p:nvPr/>
          </p:nvCxnSpPr>
          <p:spPr>
            <a:xfrm>
              <a:off x="7143915" y="2048701"/>
              <a:ext cx="339236" cy="746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66801-7C7B-4BBC-89BE-CCD69FB9830B}"/>
                </a:ext>
              </a:extLst>
            </p:cNvPr>
            <p:cNvSpPr txBox="1"/>
            <p:nvPr/>
          </p:nvSpPr>
          <p:spPr>
            <a:xfrm>
              <a:off x="6839890" y="2794927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488358-8F56-4681-8EB7-01451B18121C}"/>
              </a:ext>
            </a:extLst>
          </p:cNvPr>
          <p:cNvGrpSpPr/>
          <p:nvPr/>
        </p:nvGrpSpPr>
        <p:grpSpPr>
          <a:xfrm>
            <a:off x="2919737" y="4224597"/>
            <a:ext cx="1092928" cy="1084451"/>
            <a:chOff x="6186742" y="1883688"/>
            <a:chExt cx="1286522" cy="1253511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56ECD9F-7224-4709-8F39-D412DF149F42}"/>
                </a:ext>
              </a:extLst>
            </p:cNvPr>
            <p:cNvCxnSpPr>
              <a:cxnSpLocks/>
              <a:stCxn id="58" idx="3"/>
              <a:endCxn id="47" idx="0"/>
            </p:cNvCxnSpPr>
            <p:nvPr/>
          </p:nvCxnSpPr>
          <p:spPr>
            <a:xfrm flipH="1">
              <a:off x="6830003" y="1883688"/>
              <a:ext cx="359272" cy="730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01297B-D905-44E2-841B-F6A71013B26B}"/>
                </a:ext>
              </a:extLst>
            </p:cNvPr>
            <p:cNvSpPr txBox="1"/>
            <p:nvPr/>
          </p:nvSpPr>
          <p:spPr>
            <a:xfrm>
              <a:off x="6186742" y="2613979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B5AE92-9EB9-4A0F-9C15-F921520F4BE4}"/>
              </a:ext>
            </a:extLst>
          </p:cNvPr>
          <p:cNvGrpSpPr/>
          <p:nvPr/>
        </p:nvGrpSpPr>
        <p:grpSpPr>
          <a:xfrm>
            <a:off x="7240793" y="2001093"/>
            <a:ext cx="1092928" cy="1168688"/>
            <a:chOff x="6795327" y="1972371"/>
            <a:chExt cx="1286522" cy="135088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94423C5-BA44-46D1-8ECA-BB7B1EDFE4DC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438588" y="1972371"/>
              <a:ext cx="372730" cy="82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3B4CBF-A9CB-47D8-AE2E-52DE3D69DF0B}"/>
                </a:ext>
              </a:extLst>
            </p:cNvPr>
            <p:cNvSpPr txBox="1"/>
            <p:nvPr/>
          </p:nvSpPr>
          <p:spPr>
            <a:xfrm>
              <a:off x="6795327" y="2800032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D403B0-D06F-4E7F-852D-F9B02D153E47}"/>
              </a:ext>
            </a:extLst>
          </p:cNvPr>
          <p:cNvGrpSpPr/>
          <p:nvPr/>
        </p:nvGrpSpPr>
        <p:grpSpPr>
          <a:xfrm>
            <a:off x="6436690" y="2787297"/>
            <a:ext cx="1333002" cy="1236914"/>
            <a:chOff x="6553501" y="76052"/>
            <a:chExt cx="1569122" cy="14297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E3DCFCE-5D27-416D-974C-23C5A6342E22}"/>
                </a:ext>
              </a:extLst>
            </p:cNvPr>
            <p:cNvCxnSpPr>
              <a:cxnSpLocks/>
              <a:stCxn id="56" idx="5"/>
              <a:endCxn id="43" idx="0"/>
            </p:cNvCxnSpPr>
            <p:nvPr/>
          </p:nvCxnSpPr>
          <p:spPr>
            <a:xfrm>
              <a:off x="6553501" y="76052"/>
              <a:ext cx="925860" cy="906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8A2A54-1624-4BDC-B392-C99208BCC776}"/>
                </a:ext>
              </a:extLst>
            </p:cNvPr>
            <p:cNvSpPr txBox="1"/>
            <p:nvPr/>
          </p:nvSpPr>
          <p:spPr>
            <a:xfrm>
              <a:off x="6836101" y="982574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C9F3A7-C7DB-45EB-BFA2-C5A2E8D9250D}"/>
              </a:ext>
            </a:extLst>
          </p:cNvPr>
          <p:cNvGrpSpPr/>
          <p:nvPr/>
        </p:nvGrpSpPr>
        <p:grpSpPr>
          <a:xfrm>
            <a:off x="695133" y="4075193"/>
            <a:ext cx="1092928" cy="1185561"/>
            <a:chOff x="4473555" y="2980140"/>
            <a:chExt cx="1286522" cy="137038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3FB5D1-5892-48F1-B509-602D3B3D6B2F}"/>
                </a:ext>
              </a:extLst>
            </p:cNvPr>
            <p:cNvCxnSpPr>
              <a:cxnSpLocks/>
              <a:stCxn id="62" idx="3"/>
              <a:endCxn id="41" idx="0"/>
            </p:cNvCxnSpPr>
            <p:nvPr/>
          </p:nvCxnSpPr>
          <p:spPr>
            <a:xfrm flipH="1">
              <a:off x="5116816" y="2980140"/>
              <a:ext cx="579108" cy="84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4FF45F-232D-40BC-8301-5A58B6796772}"/>
                </a:ext>
              </a:extLst>
            </p:cNvPr>
            <p:cNvSpPr txBox="1"/>
            <p:nvPr/>
          </p:nvSpPr>
          <p:spPr>
            <a:xfrm>
              <a:off x="4473555" y="382730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9042C1-62DB-4C68-9EC3-512766DFED1E}"/>
              </a:ext>
            </a:extLst>
          </p:cNvPr>
          <p:cNvGrpSpPr/>
          <p:nvPr/>
        </p:nvGrpSpPr>
        <p:grpSpPr>
          <a:xfrm>
            <a:off x="1788061" y="4075195"/>
            <a:ext cx="1092928" cy="1233853"/>
            <a:chOff x="4749823" y="3032835"/>
            <a:chExt cx="1286522" cy="142620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EBEB5B-2426-4DF3-A70D-43C5CB6A8574}"/>
                </a:ext>
              </a:extLst>
            </p:cNvPr>
            <p:cNvCxnSpPr>
              <a:cxnSpLocks/>
              <a:stCxn id="62" idx="5"/>
              <a:endCxn id="39" idx="0"/>
            </p:cNvCxnSpPr>
            <p:nvPr/>
          </p:nvCxnSpPr>
          <p:spPr>
            <a:xfrm>
              <a:off x="5293721" y="3032835"/>
              <a:ext cx="99363" cy="902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A5B8F-6447-40A1-85B7-68F7A67740CF}"/>
                </a:ext>
              </a:extLst>
            </p:cNvPr>
            <p:cNvSpPr txBox="1"/>
            <p:nvPr/>
          </p:nvSpPr>
          <p:spPr>
            <a:xfrm>
              <a:off x="4749823" y="3935818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5FAC49-CCCA-4C11-A3F0-652A024695D7}"/>
              </a:ext>
            </a:extLst>
          </p:cNvPr>
          <p:cNvGrpSpPr/>
          <p:nvPr/>
        </p:nvGrpSpPr>
        <p:grpSpPr>
          <a:xfrm>
            <a:off x="3997100" y="4224598"/>
            <a:ext cx="1092928" cy="1084451"/>
            <a:chOff x="6150552" y="1795717"/>
            <a:chExt cx="1286522" cy="125351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8770013-FC03-4A96-9466-EFACBF729633}"/>
                </a:ext>
              </a:extLst>
            </p:cNvPr>
            <p:cNvCxnSpPr>
              <a:cxnSpLocks/>
              <a:stCxn id="58" idx="5"/>
              <a:endCxn id="37" idx="0"/>
            </p:cNvCxnSpPr>
            <p:nvPr/>
          </p:nvCxnSpPr>
          <p:spPr>
            <a:xfrm>
              <a:off x="6492933" y="1795717"/>
              <a:ext cx="300880" cy="730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B1014-DC02-4917-89CB-D9A359C66323}"/>
                </a:ext>
              </a:extLst>
            </p:cNvPr>
            <p:cNvSpPr txBox="1"/>
            <p:nvPr/>
          </p:nvSpPr>
          <p:spPr>
            <a:xfrm>
              <a:off x="6150552" y="2526009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D537D5-F4DF-46DA-9A76-601FEB143DA0}"/>
              </a:ext>
            </a:extLst>
          </p:cNvPr>
          <p:cNvCxnSpPr>
            <a:cxnSpLocks/>
            <a:stCxn id="68" idx="7"/>
            <a:endCxn id="60" idx="3"/>
          </p:cNvCxnSpPr>
          <p:nvPr/>
        </p:nvCxnSpPr>
        <p:spPr>
          <a:xfrm flipV="1">
            <a:off x="4027253" y="1946316"/>
            <a:ext cx="1047992" cy="3284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89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6A97-4273-46B2-9AEF-852A34C3956B}"/>
              </a:ext>
            </a:extLst>
          </p:cNvPr>
          <p:cNvSpPr txBox="1"/>
          <p:nvPr/>
        </p:nvSpPr>
        <p:spPr>
          <a:xfrm>
            <a:off x="4471040" y="24570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Delete 5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DE1F8C-C1B1-489A-88E1-28C205A32EA2}"/>
              </a:ext>
            </a:extLst>
          </p:cNvPr>
          <p:cNvGrpSpPr/>
          <p:nvPr/>
        </p:nvGrpSpPr>
        <p:grpSpPr>
          <a:xfrm>
            <a:off x="5010759" y="2692036"/>
            <a:ext cx="2057400" cy="852471"/>
            <a:chOff x="7821191" y="1312888"/>
            <a:chExt cx="2057400" cy="852471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BFB14230-86DC-40DA-9F0E-326AA70C8E56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3CBF5C-722E-4CDF-9092-AE00D6B2115E}"/>
                </a:ext>
              </a:extLst>
            </p:cNvPr>
            <p:cNvSpPr txBox="1"/>
            <p:nvPr/>
          </p:nvSpPr>
          <p:spPr>
            <a:xfrm>
              <a:off x="7821191" y="164213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Binary Search Tree deletion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47FF417-D274-41E2-AF21-40F46C914335}"/>
              </a:ext>
            </a:extLst>
          </p:cNvPr>
          <p:cNvGrpSpPr/>
          <p:nvPr/>
        </p:nvGrpSpPr>
        <p:grpSpPr>
          <a:xfrm>
            <a:off x="533853" y="1313536"/>
            <a:ext cx="5433811" cy="4141900"/>
            <a:chOff x="6550578" y="1419871"/>
            <a:chExt cx="5433811" cy="4141900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BD16C741-C181-4F48-8A64-B92570F5673F}"/>
                </a:ext>
              </a:extLst>
            </p:cNvPr>
            <p:cNvGrpSpPr/>
            <p:nvPr/>
          </p:nvGrpSpPr>
          <p:grpSpPr>
            <a:xfrm>
              <a:off x="8885647" y="1419871"/>
              <a:ext cx="640360" cy="771667"/>
              <a:chOff x="1602204" y="1265401"/>
              <a:chExt cx="1325217" cy="1205947"/>
            </a:xfrm>
          </p:grpSpPr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3CEAE3B-AAA5-4D4A-99D1-61CADDEDE198}"/>
                  </a:ext>
                </a:extLst>
              </p:cNvPr>
              <p:cNvSpPr/>
              <p:nvPr/>
            </p:nvSpPr>
            <p:spPr>
              <a:xfrm>
                <a:off x="1675092" y="1265401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4D7A2E2-1830-44C6-8EB6-25FD727F4684}"/>
                  </a:ext>
                </a:extLst>
              </p:cNvPr>
              <p:cNvSpPr txBox="1"/>
              <p:nvPr/>
            </p:nvSpPr>
            <p:spPr>
              <a:xfrm>
                <a:off x="1602204" y="1466263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29B268A-EF9D-4793-8C23-CE79B9315E50}"/>
                </a:ext>
              </a:extLst>
            </p:cNvPr>
            <p:cNvCxnSpPr>
              <a:cxnSpLocks/>
              <a:stCxn id="206" idx="7"/>
              <a:endCxn id="208" idx="3"/>
            </p:cNvCxnSpPr>
            <p:nvPr/>
          </p:nvCxnSpPr>
          <p:spPr>
            <a:xfrm flipV="1">
              <a:off x="8429580" y="2078530"/>
              <a:ext cx="574750" cy="566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F18721F0-6CC1-4CDA-B178-BF48A54F8285}"/>
                </a:ext>
              </a:extLst>
            </p:cNvPr>
            <p:cNvGrpSpPr/>
            <p:nvPr/>
          </p:nvGrpSpPr>
          <p:grpSpPr>
            <a:xfrm>
              <a:off x="7922977" y="2531545"/>
              <a:ext cx="640360" cy="771667"/>
              <a:chOff x="752576" y="4579424"/>
              <a:chExt cx="1325217" cy="1205947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AF0175CB-D708-46ED-8AC9-AF315554D6C3}"/>
                  </a:ext>
                </a:extLst>
              </p:cNvPr>
              <p:cNvSpPr/>
              <p:nvPr/>
            </p:nvSpPr>
            <p:spPr>
              <a:xfrm>
                <a:off x="794267" y="4579424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D2F49A5-661E-4E48-A750-78722F7835DD}"/>
                  </a:ext>
                </a:extLst>
              </p:cNvPr>
              <p:cNvSpPr txBox="1"/>
              <p:nvPr/>
            </p:nvSpPr>
            <p:spPr>
              <a:xfrm>
                <a:off x="752576" y="4745319"/>
                <a:ext cx="1325217" cy="842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13034C2-201E-4A81-921E-41EE8E5100C0}"/>
                </a:ext>
              </a:extLst>
            </p:cNvPr>
            <p:cNvGrpSpPr/>
            <p:nvPr/>
          </p:nvGrpSpPr>
          <p:grpSpPr>
            <a:xfrm>
              <a:off x="10146772" y="2586987"/>
              <a:ext cx="640360" cy="771667"/>
              <a:chOff x="2568953" y="1675400"/>
              <a:chExt cx="1325217" cy="1205947"/>
            </a:xfrm>
          </p:grpSpPr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FAB002B6-F337-475D-9322-839AC59EE6C4}"/>
                  </a:ext>
                </a:extLst>
              </p:cNvPr>
              <p:cNvSpPr/>
              <p:nvPr/>
            </p:nvSpPr>
            <p:spPr>
              <a:xfrm>
                <a:off x="2637182" y="167540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657CFDD-109F-4011-80AA-D21B298CE099}"/>
                  </a:ext>
                </a:extLst>
              </p:cNvPr>
              <p:cNvSpPr txBox="1"/>
              <p:nvPr/>
            </p:nvSpPr>
            <p:spPr>
              <a:xfrm>
                <a:off x="2568953" y="184345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5AA25106-4D32-4A4D-93D2-15103FA14995}"/>
                </a:ext>
              </a:extLst>
            </p:cNvPr>
            <p:cNvCxnSpPr>
              <a:cxnSpLocks/>
              <a:stCxn id="208" idx="5"/>
              <a:endCxn id="204" idx="1"/>
            </p:cNvCxnSpPr>
            <p:nvPr/>
          </p:nvCxnSpPr>
          <p:spPr>
            <a:xfrm>
              <a:off x="9407325" y="2078530"/>
              <a:ext cx="855879" cy="6214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112C391-6F48-4E4C-9F3E-6D6A5D7F4417}"/>
                </a:ext>
              </a:extLst>
            </p:cNvPr>
            <p:cNvCxnSpPr>
              <a:cxnSpLocks/>
              <a:stCxn id="204" idx="5"/>
              <a:endCxn id="202" idx="1"/>
            </p:cNvCxnSpPr>
            <p:nvPr/>
          </p:nvCxnSpPr>
          <p:spPr>
            <a:xfrm>
              <a:off x="10666199" y="3245646"/>
              <a:ext cx="239615" cy="463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5A3F2A7C-6BF7-4243-A296-6642EB381269}"/>
                </a:ext>
              </a:extLst>
            </p:cNvPr>
            <p:cNvGrpSpPr/>
            <p:nvPr/>
          </p:nvGrpSpPr>
          <p:grpSpPr>
            <a:xfrm>
              <a:off x="10787132" y="3595802"/>
              <a:ext cx="640360" cy="771667"/>
              <a:chOff x="1974573" y="1668116"/>
              <a:chExt cx="1325217" cy="1205947"/>
            </a:xfrm>
          </p:grpSpPr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F355E59-3686-494C-91B9-11235C0E33E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6C9F3C4-3CFA-4EEE-92B4-C03746FFA2FD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45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095AB11D-9248-450A-BDC7-49FC3A187BDE}"/>
                </a:ext>
              </a:extLst>
            </p:cNvPr>
            <p:cNvGrpSpPr/>
            <p:nvPr/>
          </p:nvGrpSpPr>
          <p:grpSpPr>
            <a:xfrm>
              <a:off x="7205224" y="3619217"/>
              <a:ext cx="640360" cy="771667"/>
              <a:chOff x="1974573" y="1668116"/>
              <a:chExt cx="1325217" cy="1205947"/>
            </a:xfrm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54B69BAC-457B-4894-B47E-018C3BBD8CD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64034E7-3649-4AE2-A292-20306B63CC2E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75D35DD9-5A34-4CA4-AD0A-3CBF124153B5}"/>
                </a:ext>
              </a:extLst>
            </p:cNvPr>
            <p:cNvCxnSpPr>
              <a:cxnSpLocks/>
              <a:stCxn id="206" idx="3"/>
              <a:endCxn id="200" idx="7"/>
            </p:cNvCxnSpPr>
            <p:nvPr/>
          </p:nvCxnSpPr>
          <p:spPr>
            <a:xfrm flipH="1">
              <a:off x="7726901" y="3190204"/>
              <a:ext cx="299684" cy="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DE53BD59-BAE2-491D-A67E-3EC07020CC4D}"/>
                </a:ext>
              </a:extLst>
            </p:cNvPr>
            <p:cNvGrpSpPr/>
            <p:nvPr/>
          </p:nvGrpSpPr>
          <p:grpSpPr>
            <a:xfrm>
              <a:off x="8471728" y="3642632"/>
              <a:ext cx="640360" cy="771667"/>
              <a:chOff x="1974573" y="1668116"/>
              <a:chExt cx="1325217" cy="1205947"/>
            </a:xfrm>
          </p:grpSpPr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C46A7634-2F11-4754-BDE3-ACA26F92005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F19CD53-C9CC-45EA-9424-3A42C3932D1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339C69D5-E0F0-4D9F-BCE5-EA1F0AC7B5D4}"/>
                </a:ext>
              </a:extLst>
            </p:cNvPr>
            <p:cNvCxnSpPr>
              <a:cxnSpLocks/>
              <a:stCxn id="206" idx="5"/>
              <a:endCxn id="198" idx="1"/>
            </p:cNvCxnSpPr>
            <p:nvPr/>
          </p:nvCxnSpPr>
          <p:spPr>
            <a:xfrm>
              <a:off x="8429581" y="3190204"/>
              <a:ext cx="160830" cy="565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B4CCC7B-7E6C-48F8-B77C-5128F3036FA8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 flipH="1">
              <a:off x="10084055" y="3245646"/>
              <a:ext cx="179149" cy="478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4C4E39D-58E8-4079-92CD-A7906357BD17}"/>
                </a:ext>
              </a:extLst>
            </p:cNvPr>
            <p:cNvCxnSpPr>
              <a:cxnSpLocks/>
              <a:stCxn id="196" idx="1"/>
              <a:endCxn id="202" idx="5"/>
            </p:cNvCxnSpPr>
            <p:nvPr/>
          </p:nvCxnSpPr>
          <p:spPr>
            <a:xfrm flipH="1" flipV="1">
              <a:off x="11308809" y="4254460"/>
              <a:ext cx="153901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9D546A63-8B26-4239-A58F-B0C61DA0C8AA}"/>
                </a:ext>
              </a:extLst>
            </p:cNvPr>
            <p:cNvGrpSpPr/>
            <p:nvPr/>
          </p:nvGrpSpPr>
          <p:grpSpPr>
            <a:xfrm>
              <a:off x="11344029" y="4766689"/>
              <a:ext cx="640360" cy="771667"/>
              <a:chOff x="1974573" y="1668116"/>
              <a:chExt cx="1325217" cy="1205947"/>
            </a:xfrm>
          </p:grpSpPr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8655ED0-02DC-4207-950F-B8F120DD7DC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4A068E7-C55A-4369-9E8B-3A9B83C01D4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E365026A-8BE8-444A-A293-D84FF5152CFA}"/>
                </a:ext>
              </a:extLst>
            </p:cNvPr>
            <p:cNvCxnSpPr>
              <a:cxnSpLocks/>
              <a:stCxn id="200" idx="3"/>
              <a:endCxn id="191" idx="7"/>
            </p:cNvCxnSpPr>
            <p:nvPr/>
          </p:nvCxnSpPr>
          <p:spPr>
            <a:xfrm flipH="1">
              <a:off x="7057970" y="4277876"/>
              <a:ext cx="265937" cy="625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0B9B06EC-E4A3-4509-8060-56380CF97E53}"/>
                </a:ext>
              </a:extLst>
            </p:cNvPr>
            <p:cNvSpPr/>
            <p:nvPr/>
          </p:nvSpPr>
          <p:spPr>
            <a:xfrm>
              <a:off x="6571512" y="4790104"/>
              <a:ext cx="569921" cy="771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6F94B98-1836-4BEB-83D0-C0ED5BBD7B20}"/>
                </a:ext>
              </a:extLst>
            </p:cNvPr>
            <p:cNvSpPr txBox="1"/>
            <p:nvPr/>
          </p:nvSpPr>
          <p:spPr>
            <a:xfrm>
              <a:off x="6550578" y="4912415"/>
              <a:ext cx="640360" cy="53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51BA6320-60AA-49D3-957E-E3C0320BCB7F}"/>
                </a:ext>
              </a:extLst>
            </p:cNvPr>
            <p:cNvGrpSpPr/>
            <p:nvPr/>
          </p:nvGrpSpPr>
          <p:grpSpPr>
            <a:xfrm>
              <a:off x="9705477" y="3716368"/>
              <a:ext cx="640360" cy="771667"/>
              <a:chOff x="1974573" y="1668116"/>
              <a:chExt cx="1325217" cy="1205947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0F1F5BF-10E7-41A4-B74C-94C1CA9625D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81FE33C-639D-42F6-86C2-B4B8CF965EA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4AE20913-08F9-4FE9-A802-0BA7D329751F}"/>
              </a:ext>
            </a:extLst>
          </p:cNvPr>
          <p:cNvGrpSpPr/>
          <p:nvPr/>
        </p:nvGrpSpPr>
        <p:grpSpPr>
          <a:xfrm>
            <a:off x="8826841" y="1313536"/>
            <a:ext cx="640360" cy="771667"/>
            <a:chOff x="1602204" y="1265401"/>
            <a:chExt cx="1325217" cy="1205947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48BFB9B-8995-491E-8876-25827C769B75}"/>
                </a:ext>
              </a:extLst>
            </p:cNvPr>
            <p:cNvSpPr/>
            <p:nvPr/>
          </p:nvSpPr>
          <p:spPr>
            <a:xfrm>
              <a:off x="1675092" y="1265401"/>
              <a:ext cx="1179443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134E6A6-55FA-43E2-88AC-D5F15FE74D0F}"/>
                </a:ext>
              </a:extLst>
            </p:cNvPr>
            <p:cNvSpPr txBox="1"/>
            <p:nvPr/>
          </p:nvSpPr>
          <p:spPr>
            <a:xfrm>
              <a:off x="1602204" y="1466263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78F8CA1-0F6B-4B86-8A10-ACDD03722EC0}"/>
              </a:ext>
            </a:extLst>
          </p:cNvPr>
          <p:cNvCxnSpPr>
            <a:cxnSpLocks/>
            <a:stCxn id="241" idx="7"/>
            <a:endCxn id="243" idx="3"/>
          </p:cNvCxnSpPr>
          <p:nvPr/>
        </p:nvCxnSpPr>
        <p:spPr>
          <a:xfrm flipV="1">
            <a:off x="8370774" y="1972195"/>
            <a:ext cx="574750" cy="56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F6D6ACA-824B-44CA-B245-F106EE85AD16}"/>
              </a:ext>
            </a:extLst>
          </p:cNvPr>
          <p:cNvGrpSpPr/>
          <p:nvPr/>
        </p:nvGrpSpPr>
        <p:grpSpPr>
          <a:xfrm>
            <a:off x="7864171" y="2425210"/>
            <a:ext cx="640360" cy="771667"/>
            <a:chOff x="752576" y="4579424"/>
            <a:chExt cx="1325217" cy="1205947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C97192B-FF17-4CB0-A4C2-3C205F27933A}"/>
                </a:ext>
              </a:extLst>
            </p:cNvPr>
            <p:cNvSpPr/>
            <p:nvPr/>
          </p:nvSpPr>
          <p:spPr>
            <a:xfrm>
              <a:off x="794267" y="4579424"/>
              <a:ext cx="1179443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5B2901F-1AC1-4098-B4C3-A7614692F704}"/>
                </a:ext>
              </a:extLst>
            </p:cNvPr>
            <p:cNvSpPr txBox="1"/>
            <p:nvPr/>
          </p:nvSpPr>
          <p:spPr>
            <a:xfrm>
              <a:off x="752576" y="4745319"/>
              <a:ext cx="1325217" cy="842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B2E3004-AC5E-4845-BDE5-E738B115572C}"/>
              </a:ext>
            </a:extLst>
          </p:cNvPr>
          <p:cNvGrpSpPr/>
          <p:nvPr/>
        </p:nvGrpSpPr>
        <p:grpSpPr>
          <a:xfrm>
            <a:off x="10087966" y="2480652"/>
            <a:ext cx="640360" cy="771667"/>
            <a:chOff x="2568953" y="1675400"/>
            <a:chExt cx="1325217" cy="1205947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7BA3C76D-FEB2-47D8-91CC-E12D90154084}"/>
                </a:ext>
              </a:extLst>
            </p:cNvPr>
            <p:cNvSpPr/>
            <p:nvPr/>
          </p:nvSpPr>
          <p:spPr>
            <a:xfrm>
              <a:off x="2637182" y="1675400"/>
              <a:ext cx="1179443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5F3FA05-3044-49A9-AD8C-B73180DFCF45}"/>
                </a:ext>
              </a:extLst>
            </p:cNvPr>
            <p:cNvSpPr txBox="1"/>
            <p:nvPr/>
          </p:nvSpPr>
          <p:spPr>
            <a:xfrm>
              <a:off x="2568953" y="1843457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28D639F-5210-46A7-B522-E767FC1527F0}"/>
              </a:ext>
            </a:extLst>
          </p:cNvPr>
          <p:cNvCxnSpPr>
            <a:cxnSpLocks/>
            <a:stCxn id="243" idx="5"/>
            <a:endCxn id="239" idx="1"/>
          </p:cNvCxnSpPr>
          <p:nvPr/>
        </p:nvCxnSpPr>
        <p:spPr>
          <a:xfrm>
            <a:off x="9348519" y="1972195"/>
            <a:ext cx="855879" cy="621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62DDFD9-F0BE-4571-9485-6A20D19D8B1C}"/>
              </a:ext>
            </a:extLst>
          </p:cNvPr>
          <p:cNvCxnSpPr>
            <a:cxnSpLocks/>
            <a:stCxn id="239" idx="5"/>
            <a:endCxn id="237" idx="1"/>
          </p:cNvCxnSpPr>
          <p:nvPr/>
        </p:nvCxnSpPr>
        <p:spPr>
          <a:xfrm>
            <a:off x="10607393" y="3139311"/>
            <a:ext cx="239615" cy="463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10558D3-CCCF-4987-9790-534649334152}"/>
              </a:ext>
            </a:extLst>
          </p:cNvPr>
          <p:cNvGrpSpPr/>
          <p:nvPr/>
        </p:nvGrpSpPr>
        <p:grpSpPr>
          <a:xfrm>
            <a:off x="10728326" y="3489467"/>
            <a:ext cx="640360" cy="771667"/>
            <a:chOff x="1974573" y="1668116"/>
            <a:chExt cx="1325217" cy="1205947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24B3715-F1A2-4595-8F03-4A30256312D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50BCBBD-1719-4CFA-9429-0886A78E144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45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13703D7-7878-4710-A3E2-E2345440C83B}"/>
              </a:ext>
            </a:extLst>
          </p:cNvPr>
          <p:cNvGrpSpPr/>
          <p:nvPr/>
        </p:nvGrpSpPr>
        <p:grpSpPr>
          <a:xfrm>
            <a:off x="7146418" y="3512882"/>
            <a:ext cx="640360" cy="771667"/>
            <a:chOff x="1974573" y="1668116"/>
            <a:chExt cx="1325217" cy="1205947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67761C-5199-46B4-9985-82D441776CE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2F3CA45-F812-44B2-BB9E-FBE0A971CB2B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AD43C14-EB1B-4845-BFB4-E4317DEBA531}"/>
              </a:ext>
            </a:extLst>
          </p:cNvPr>
          <p:cNvCxnSpPr>
            <a:cxnSpLocks/>
            <a:stCxn id="241" idx="3"/>
            <a:endCxn id="235" idx="7"/>
          </p:cNvCxnSpPr>
          <p:nvPr/>
        </p:nvCxnSpPr>
        <p:spPr>
          <a:xfrm flipH="1">
            <a:off x="7668095" y="3083869"/>
            <a:ext cx="299684" cy="542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AC4FBF4C-18EB-432D-8314-8906E3991DCD}"/>
              </a:ext>
            </a:extLst>
          </p:cNvPr>
          <p:cNvGrpSpPr/>
          <p:nvPr/>
        </p:nvGrpSpPr>
        <p:grpSpPr>
          <a:xfrm>
            <a:off x="8412922" y="3536297"/>
            <a:ext cx="640360" cy="771667"/>
            <a:chOff x="1974573" y="1668116"/>
            <a:chExt cx="1325217" cy="1205947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D6ECA38B-BC6A-49F9-9410-EE55A1DDB0CA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F43B761-4B4C-4969-97B1-5CFFB2226CE0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C9DD9D2-10BC-4E93-971E-DFF44CEF621E}"/>
              </a:ext>
            </a:extLst>
          </p:cNvPr>
          <p:cNvCxnSpPr>
            <a:cxnSpLocks/>
            <a:stCxn id="241" idx="5"/>
            <a:endCxn id="233" idx="1"/>
          </p:cNvCxnSpPr>
          <p:nvPr/>
        </p:nvCxnSpPr>
        <p:spPr>
          <a:xfrm>
            <a:off x="8370775" y="3083869"/>
            <a:ext cx="160830" cy="565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647D521-90B2-49F0-B9F7-740D6F0D5989}"/>
              </a:ext>
            </a:extLst>
          </p:cNvPr>
          <p:cNvCxnSpPr>
            <a:cxnSpLocks/>
            <a:stCxn id="239" idx="3"/>
          </p:cNvCxnSpPr>
          <p:nvPr/>
        </p:nvCxnSpPr>
        <p:spPr>
          <a:xfrm flipH="1">
            <a:off x="10025249" y="3139311"/>
            <a:ext cx="179149" cy="478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670A703-1B84-48B5-AA0F-5234139000C0}"/>
              </a:ext>
            </a:extLst>
          </p:cNvPr>
          <p:cNvCxnSpPr>
            <a:cxnSpLocks/>
            <a:stCxn id="231" idx="1"/>
            <a:endCxn id="237" idx="5"/>
          </p:cNvCxnSpPr>
          <p:nvPr/>
        </p:nvCxnSpPr>
        <p:spPr>
          <a:xfrm flipH="1" flipV="1">
            <a:off x="11250003" y="4148125"/>
            <a:ext cx="153901" cy="625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8C53439-63E0-4988-A6C9-48F5BAF64D42}"/>
              </a:ext>
            </a:extLst>
          </p:cNvPr>
          <p:cNvGrpSpPr/>
          <p:nvPr/>
        </p:nvGrpSpPr>
        <p:grpSpPr>
          <a:xfrm>
            <a:off x="11285223" y="4660354"/>
            <a:ext cx="640360" cy="771667"/>
            <a:chOff x="1974573" y="1668116"/>
            <a:chExt cx="1325217" cy="1205947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25F9BAD-C731-4755-A349-7E6922636DB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BB5F5A9-E58E-4732-B325-4F811C4CB535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D0956767-8A24-4FFA-B845-4505972225B9}"/>
              </a:ext>
            </a:extLst>
          </p:cNvPr>
          <p:cNvGrpSpPr/>
          <p:nvPr/>
        </p:nvGrpSpPr>
        <p:grpSpPr>
          <a:xfrm>
            <a:off x="9646671" y="3610033"/>
            <a:ext cx="640360" cy="771667"/>
            <a:chOff x="1974573" y="1668116"/>
            <a:chExt cx="1325217" cy="1205947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03343FBA-A7DF-40B9-B386-8D5438DE20C2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4251C3D-59D3-4523-AE33-72B0C93C3ABC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8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2FD89B-7945-4D31-B2E1-B40CEF0E6E8A}"/>
              </a:ext>
            </a:extLst>
          </p:cNvPr>
          <p:cNvGrpSpPr/>
          <p:nvPr/>
        </p:nvGrpSpPr>
        <p:grpSpPr>
          <a:xfrm>
            <a:off x="1154740" y="529389"/>
            <a:ext cx="9040898" cy="4909574"/>
            <a:chOff x="561182" y="465221"/>
            <a:chExt cx="9040898" cy="4909574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BCBEA6E-0047-4B4E-AA24-3A0E409195EC}"/>
                </a:ext>
              </a:extLst>
            </p:cNvPr>
            <p:cNvGrpSpPr/>
            <p:nvPr/>
          </p:nvGrpSpPr>
          <p:grpSpPr>
            <a:xfrm>
              <a:off x="6096000" y="465221"/>
              <a:ext cx="820801" cy="748824"/>
              <a:chOff x="1974573" y="1668116"/>
              <a:chExt cx="1325217" cy="1205947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2DAE4ED-071A-4ADF-8FE3-5464999A4C2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AAB59-DF0E-4E47-8E07-1B842629FFA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78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CEA4B1F-2A26-4BBA-80DD-215AF5AFF3A2}"/>
                </a:ext>
              </a:extLst>
            </p:cNvPr>
            <p:cNvGrpSpPr/>
            <p:nvPr/>
          </p:nvGrpSpPr>
          <p:grpSpPr>
            <a:xfrm>
              <a:off x="3224627" y="2149033"/>
              <a:ext cx="820801" cy="748824"/>
              <a:chOff x="1974573" y="1668116"/>
              <a:chExt cx="1325217" cy="120594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F4A53B9-64EE-4E6A-80D8-DDE3EAB52F9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E9D64B-2FA7-4836-B6FC-C7EF4EDE7A87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A2680F3-AA64-4393-906E-F2F3D2B682D4}"/>
                </a:ext>
              </a:extLst>
            </p:cNvPr>
            <p:cNvGrpSpPr/>
            <p:nvPr/>
          </p:nvGrpSpPr>
          <p:grpSpPr>
            <a:xfrm>
              <a:off x="7946149" y="1399312"/>
              <a:ext cx="820801" cy="748824"/>
              <a:chOff x="1974573" y="1668116"/>
              <a:chExt cx="1325217" cy="120594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54C94B8-5E25-4D8D-A3D2-713B57A979B4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3A6E70-BA1E-4B9F-9536-CFC545A17E7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88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DD2366E-30E9-4D62-831D-0885123FC3E0}"/>
                </a:ext>
              </a:extLst>
            </p:cNvPr>
            <p:cNvGrpSpPr/>
            <p:nvPr/>
          </p:nvGrpSpPr>
          <p:grpSpPr>
            <a:xfrm>
              <a:off x="1447487" y="3419991"/>
              <a:ext cx="820801" cy="748824"/>
              <a:chOff x="1974573" y="1668116"/>
              <a:chExt cx="1325217" cy="120594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4C456FD-8361-46A9-AF2F-6430A13417F9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5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FB7E5F-A6FC-4E7C-B49E-B4FEAD717826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17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1F57F18-F33C-4F6D-823C-483E0CA272BA}"/>
                </a:ext>
              </a:extLst>
            </p:cNvPr>
            <p:cNvGrpSpPr/>
            <p:nvPr/>
          </p:nvGrpSpPr>
          <p:grpSpPr>
            <a:xfrm>
              <a:off x="4789170" y="1291113"/>
              <a:ext cx="820801" cy="748824"/>
              <a:chOff x="1974573" y="1668116"/>
              <a:chExt cx="1325217" cy="120594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D4B4BB10-D1C8-456E-A001-8036A30515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90FBC9-3D68-400D-8B15-28DC6277C68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082AC5C-CEC7-470A-A4B4-66CCDCED50A0}"/>
                </a:ext>
              </a:extLst>
            </p:cNvPr>
            <p:cNvGrpSpPr/>
            <p:nvPr/>
          </p:nvGrpSpPr>
          <p:grpSpPr>
            <a:xfrm>
              <a:off x="3485334" y="3569394"/>
              <a:ext cx="820801" cy="748824"/>
              <a:chOff x="1974573" y="1668116"/>
              <a:chExt cx="1325217" cy="1205947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681C3E1-1953-4D7C-B7D8-41F308D42931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5D1ED3-F4F6-44C4-A24B-D305B47BB1D1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72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C28824-8421-4CEA-8505-EC9BD0F72048}"/>
                </a:ext>
              </a:extLst>
            </p:cNvPr>
            <p:cNvCxnSpPr>
              <a:cxnSpLocks/>
              <a:stCxn id="68" idx="3"/>
              <a:endCxn id="85" idx="7"/>
            </p:cNvCxnSpPr>
            <p:nvPr/>
          </p:nvCxnSpPr>
          <p:spPr>
            <a:xfrm flipH="1">
              <a:off x="5457845" y="1104382"/>
              <a:ext cx="790279" cy="29639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3EFABA5-ED29-450F-9250-5BAF6CECCE42}"/>
                </a:ext>
              </a:extLst>
            </p:cNvPr>
            <p:cNvCxnSpPr>
              <a:cxnSpLocks/>
              <a:stCxn id="68" idx="5"/>
              <a:endCxn id="76" idx="1"/>
            </p:cNvCxnSpPr>
            <p:nvPr/>
          </p:nvCxnSpPr>
          <p:spPr>
            <a:xfrm>
              <a:off x="6764675" y="1104382"/>
              <a:ext cx="1333598" cy="40459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9DA5375-7CF9-40FC-A497-5ED976C62E28}"/>
                </a:ext>
              </a:extLst>
            </p:cNvPr>
            <p:cNvCxnSpPr>
              <a:cxnSpLocks/>
              <a:stCxn id="73" idx="3"/>
              <a:endCxn id="82" idx="7"/>
            </p:cNvCxnSpPr>
            <p:nvPr/>
          </p:nvCxnSpPr>
          <p:spPr>
            <a:xfrm flipH="1">
              <a:off x="2116163" y="2788194"/>
              <a:ext cx="1260588" cy="74146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792DF84-9D58-4A6F-AD22-97110AB0BAEB}"/>
                </a:ext>
              </a:extLst>
            </p:cNvPr>
            <p:cNvCxnSpPr>
              <a:cxnSpLocks/>
              <a:stCxn id="73" idx="5"/>
              <a:endCxn id="88" idx="0"/>
            </p:cNvCxnSpPr>
            <p:nvPr/>
          </p:nvCxnSpPr>
          <p:spPr>
            <a:xfrm>
              <a:off x="3893302" y="2788194"/>
              <a:ext cx="2432" cy="7812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9C7CD45B-7857-46E9-9819-F23C2C5BEAF1}"/>
                </a:ext>
              </a:extLst>
            </p:cNvPr>
            <p:cNvGrpSpPr/>
            <p:nvPr/>
          </p:nvGrpSpPr>
          <p:grpSpPr>
            <a:xfrm>
              <a:off x="5457845" y="1930274"/>
              <a:ext cx="1147891" cy="966686"/>
              <a:chOff x="5072835" y="1449011"/>
              <a:chExt cx="1147891" cy="96668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2445988C-9507-401A-9641-7B777F5A65A8}"/>
                  </a:ext>
                </a:extLst>
              </p:cNvPr>
              <p:cNvGrpSpPr/>
              <p:nvPr/>
            </p:nvGrpSpPr>
            <p:grpSpPr>
              <a:xfrm>
                <a:off x="5399925" y="1666873"/>
                <a:ext cx="820801" cy="748824"/>
                <a:chOff x="1534374" y="-605252"/>
                <a:chExt cx="1325217" cy="1205947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219D1EF6-F192-4F5F-A0FB-AB35C3E9F118}"/>
                    </a:ext>
                  </a:extLst>
                </p:cNvPr>
                <p:cNvSpPr/>
                <p:nvPr/>
              </p:nvSpPr>
              <p:spPr>
                <a:xfrm>
                  <a:off x="1579944" y="-605252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CA7BC9A-D60B-4ED5-AA6D-56E5FE25EB1B}"/>
                    </a:ext>
                  </a:extLst>
                </p:cNvPr>
                <p:cNvSpPr txBox="1"/>
                <p:nvPr/>
              </p:nvSpPr>
              <p:spPr>
                <a:xfrm>
                  <a:off x="1534374" y="-439837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54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A2CE3FE-0695-4841-87B4-29C227DFEE09}"/>
                  </a:ext>
                </a:extLst>
              </p:cNvPr>
              <p:cNvCxnSpPr>
                <a:cxnSpLocks/>
                <a:stCxn id="85" idx="5"/>
                <a:endCxn id="91" idx="1"/>
              </p:cNvCxnSpPr>
              <p:nvPr/>
            </p:nvCxnSpPr>
            <p:spPr>
              <a:xfrm>
                <a:off x="5072835" y="1449011"/>
                <a:ext cx="462296" cy="32752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D0E75C4-43DC-40E5-B50B-E47AFC3E0BAB}"/>
                </a:ext>
              </a:extLst>
            </p:cNvPr>
            <p:cNvGrpSpPr/>
            <p:nvPr/>
          </p:nvGrpSpPr>
          <p:grpSpPr>
            <a:xfrm>
              <a:off x="4940512" y="4098892"/>
              <a:ext cx="1092928" cy="1263011"/>
              <a:chOff x="6812170" y="188560"/>
              <a:chExt cx="1286522" cy="1459909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1BA656F2-F8A2-4C4A-9DA5-FAEEF95D0F2A}"/>
                  </a:ext>
                </a:extLst>
              </p:cNvPr>
              <p:cNvCxnSpPr>
                <a:cxnSpLocks/>
                <a:stCxn id="173" idx="3"/>
                <a:endCxn id="120" idx="0"/>
              </p:cNvCxnSpPr>
              <p:nvPr/>
            </p:nvCxnSpPr>
            <p:spPr>
              <a:xfrm flipH="1">
                <a:off x="7455431" y="188560"/>
                <a:ext cx="56646" cy="936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BB76812-E11E-426B-A310-0AC8B675E4E7}"/>
                  </a:ext>
                </a:extLst>
              </p:cNvPr>
              <p:cNvSpPr txBox="1"/>
              <p:nvPr/>
            </p:nvSpPr>
            <p:spPr>
              <a:xfrm>
                <a:off x="6812170" y="112524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B44402A-9671-4125-8F0E-F12D969631B3}"/>
                </a:ext>
              </a:extLst>
            </p:cNvPr>
            <p:cNvGrpSpPr/>
            <p:nvPr/>
          </p:nvGrpSpPr>
          <p:grpSpPr>
            <a:xfrm>
              <a:off x="8509153" y="2038474"/>
              <a:ext cx="1092927" cy="1128716"/>
              <a:chOff x="6839892" y="2013468"/>
              <a:chExt cx="1286522" cy="1304679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7BE23F-5274-4E98-9C4B-C3F4A85B5D02}"/>
                  </a:ext>
                </a:extLst>
              </p:cNvPr>
              <p:cNvCxnSpPr>
                <a:cxnSpLocks/>
                <a:stCxn id="76" idx="5"/>
                <a:endCxn id="129" idx="0"/>
              </p:cNvCxnSpPr>
              <p:nvPr/>
            </p:nvCxnSpPr>
            <p:spPr>
              <a:xfrm>
                <a:off x="6964281" y="2013466"/>
                <a:ext cx="518870" cy="7814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4B66C91-AEDB-43F4-98E2-7871ADBE6E30}"/>
                  </a:ext>
                </a:extLst>
              </p:cNvPr>
              <p:cNvSpPr txBox="1"/>
              <p:nvPr/>
            </p:nvSpPr>
            <p:spPr>
              <a:xfrm>
                <a:off x="6839892" y="2794927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412788-4CDF-46D2-A8E9-C3539CB99803}"/>
                </a:ext>
              </a:extLst>
            </p:cNvPr>
            <p:cNvGrpSpPr/>
            <p:nvPr/>
          </p:nvGrpSpPr>
          <p:grpSpPr>
            <a:xfrm>
              <a:off x="2785786" y="4208555"/>
              <a:ext cx="1092928" cy="1100493"/>
              <a:chOff x="6186742" y="1865145"/>
              <a:chExt cx="1286522" cy="127205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CCE793F-D794-403F-89E3-E71990A8D3CC}"/>
                  </a:ext>
                </a:extLst>
              </p:cNvPr>
              <p:cNvCxnSpPr>
                <a:cxnSpLocks/>
                <a:stCxn id="88" idx="3"/>
                <a:endCxn id="135" idx="0"/>
              </p:cNvCxnSpPr>
              <p:nvPr/>
            </p:nvCxnSpPr>
            <p:spPr>
              <a:xfrm flipH="1">
                <a:off x="6830003" y="1865145"/>
                <a:ext cx="239359" cy="7488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C03926-17D2-4D40-9D7E-1D80EF89A8DE}"/>
                  </a:ext>
                </a:extLst>
              </p:cNvPr>
              <p:cNvSpPr txBox="1"/>
              <p:nvPr/>
            </p:nvSpPr>
            <p:spPr>
              <a:xfrm>
                <a:off x="6186742" y="261397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BFC06AA0-0ACA-4400-A0CC-B1F22A8FEDCD}"/>
                </a:ext>
              </a:extLst>
            </p:cNvPr>
            <p:cNvGrpSpPr/>
            <p:nvPr/>
          </p:nvGrpSpPr>
          <p:grpSpPr>
            <a:xfrm>
              <a:off x="7106843" y="2038475"/>
              <a:ext cx="1092928" cy="1115268"/>
              <a:chOff x="6795328" y="2034121"/>
              <a:chExt cx="1286522" cy="1289131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2B82E7F-CC48-4644-812E-48CA27DF3CE4}"/>
                  </a:ext>
                </a:extLst>
              </p:cNvPr>
              <p:cNvCxnSpPr>
                <a:cxnSpLocks/>
                <a:stCxn id="76" idx="3"/>
                <a:endCxn id="139" idx="0"/>
              </p:cNvCxnSpPr>
              <p:nvPr/>
            </p:nvCxnSpPr>
            <p:spPr>
              <a:xfrm flipH="1">
                <a:off x="7438588" y="2034121"/>
                <a:ext cx="523787" cy="765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BF6F9DC-22F1-41EB-A2DB-513EF45385E8}"/>
                  </a:ext>
                </a:extLst>
              </p:cNvPr>
              <p:cNvSpPr txBox="1"/>
              <p:nvPr/>
            </p:nvSpPr>
            <p:spPr>
              <a:xfrm>
                <a:off x="6795328" y="2800032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5FA5BA8-404F-436E-A718-6BA528A395BE}"/>
                </a:ext>
              </a:extLst>
            </p:cNvPr>
            <p:cNvGrpSpPr/>
            <p:nvPr/>
          </p:nvGrpSpPr>
          <p:grpSpPr>
            <a:xfrm>
              <a:off x="6436694" y="2787297"/>
              <a:ext cx="1166961" cy="1220872"/>
              <a:chOff x="6748954" y="94595"/>
              <a:chExt cx="1373669" cy="1411199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240BF4C-F14C-4FC6-8142-EB1BC1EF0E8E}"/>
                  </a:ext>
                </a:extLst>
              </p:cNvPr>
              <p:cNvCxnSpPr>
                <a:cxnSpLocks/>
                <a:stCxn id="91" idx="5"/>
                <a:endCxn id="143" idx="0"/>
              </p:cNvCxnSpPr>
              <p:nvPr/>
            </p:nvCxnSpPr>
            <p:spPr>
              <a:xfrm>
                <a:off x="6748954" y="94595"/>
                <a:ext cx="730409" cy="887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D199704-02AB-44A8-B38F-AAE18A764EE8}"/>
                  </a:ext>
                </a:extLst>
              </p:cNvPr>
              <p:cNvSpPr txBox="1"/>
              <p:nvPr/>
            </p:nvSpPr>
            <p:spPr>
              <a:xfrm>
                <a:off x="6836101" y="982574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1AD08BEE-032F-437D-99A1-26A268AF531D}"/>
                </a:ext>
              </a:extLst>
            </p:cNvPr>
            <p:cNvGrpSpPr/>
            <p:nvPr/>
          </p:nvGrpSpPr>
          <p:grpSpPr>
            <a:xfrm>
              <a:off x="561182" y="4059152"/>
              <a:ext cx="1092928" cy="1201602"/>
              <a:chOff x="4473555" y="2961598"/>
              <a:chExt cx="1286522" cy="1388925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1820212C-CA6B-44BF-AC2A-D720CA61548D}"/>
                  </a:ext>
                </a:extLst>
              </p:cNvPr>
              <p:cNvCxnSpPr>
                <a:cxnSpLocks/>
                <a:stCxn id="82" idx="3"/>
                <a:endCxn id="147" idx="0"/>
              </p:cNvCxnSpPr>
              <p:nvPr/>
            </p:nvCxnSpPr>
            <p:spPr>
              <a:xfrm flipH="1">
                <a:off x="5116816" y="2961598"/>
                <a:ext cx="459197" cy="8657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C8036EF-A7C7-4435-9D9C-41FFD354EEA4}"/>
                  </a:ext>
                </a:extLst>
              </p:cNvPr>
              <p:cNvSpPr txBox="1"/>
              <p:nvPr/>
            </p:nvSpPr>
            <p:spPr>
              <a:xfrm>
                <a:off x="4473555" y="3827303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56C51445-17C2-4783-AA36-5EC448F0A5C5}"/>
                </a:ext>
              </a:extLst>
            </p:cNvPr>
            <p:cNvGrpSpPr/>
            <p:nvPr/>
          </p:nvGrpSpPr>
          <p:grpSpPr>
            <a:xfrm>
              <a:off x="1654110" y="4059152"/>
              <a:ext cx="1092928" cy="1249896"/>
              <a:chOff x="4749823" y="3014291"/>
              <a:chExt cx="1286522" cy="1444747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8A81CB4-7B21-45CA-AC34-62AA8B745FAE}"/>
                  </a:ext>
                </a:extLst>
              </p:cNvPr>
              <p:cNvCxnSpPr>
                <a:cxnSpLocks/>
                <a:stCxn id="82" idx="5"/>
                <a:endCxn id="151" idx="0"/>
              </p:cNvCxnSpPr>
              <p:nvPr/>
            </p:nvCxnSpPr>
            <p:spPr>
              <a:xfrm>
                <a:off x="5173810" y="3014291"/>
                <a:ext cx="219274" cy="9215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7B0E842-8FED-4E86-80AB-36B78A25C713}"/>
                  </a:ext>
                </a:extLst>
              </p:cNvPr>
              <p:cNvSpPr txBox="1"/>
              <p:nvPr/>
            </p:nvSpPr>
            <p:spPr>
              <a:xfrm>
                <a:off x="4749823" y="3935818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DF9F9644-F444-4511-9761-056C20A0B608}"/>
                </a:ext>
              </a:extLst>
            </p:cNvPr>
            <p:cNvGrpSpPr/>
            <p:nvPr/>
          </p:nvGrpSpPr>
          <p:grpSpPr>
            <a:xfrm>
              <a:off x="3863149" y="4208555"/>
              <a:ext cx="1092928" cy="1100494"/>
              <a:chOff x="6150552" y="1777173"/>
              <a:chExt cx="1286522" cy="1272056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739E13B6-FA40-4583-B1BA-E9F36FA459DF}"/>
                  </a:ext>
                </a:extLst>
              </p:cNvPr>
              <p:cNvCxnSpPr>
                <a:cxnSpLocks/>
                <a:stCxn id="88" idx="5"/>
                <a:endCxn id="161" idx="0"/>
              </p:cNvCxnSpPr>
              <p:nvPr/>
            </p:nvCxnSpPr>
            <p:spPr>
              <a:xfrm>
                <a:off x="6373022" y="1777173"/>
                <a:ext cx="420791" cy="748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8A5EBAB-8F5D-4C5A-82A4-B0B02961BCCB}"/>
                  </a:ext>
                </a:extLst>
              </p:cNvPr>
              <p:cNvSpPr txBox="1"/>
              <p:nvPr/>
            </p:nvSpPr>
            <p:spPr>
              <a:xfrm>
                <a:off x="6150552" y="2526009"/>
                <a:ext cx="1286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CE193F41-CF71-4BAF-90E0-A9CD77843B2F}"/>
                </a:ext>
              </a:extLst>
            </p:cNvPr>
            <p:cNvGrpSpPr/>
            <p:nvPr/>
          </p:nvGrpSpPr>
          <p:grpSpPr>
            <a:xfrm>
              <a:off x="5367350" y="2787297"/>
              <a:ext cx="820801" cy="1421258"/>
              <a:chOff x="4435873" y="1159027"/>
              <a:chExt cx="820801" cy="1421258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89AA52B-12F0-4605-A9F4-FBC8F583B7CD}"/>
                  </a:ext>
                </a:extLst>
              </p:cNvPr>
              <p:cNvGrpSpPr/>
              <p:nvPr/>
            </p:nvGrpSpPr>
            <p:grpSpPr>
              <a:xfrm>
                <a:off x="4435873" y="1831461"/>
                <a:ext cx="820801" cy="748824"/>
                <a:chOff x="-22129" y="-340190"/>
                <a:chExt cx="1325217" cy="1205947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0080A911-995E-458E-823D-A2346C61F62C}"/>
                    </a:ext>
                  </a:extLst>
                </p:cNvPr>
                <p:cNvSpPr/>
                <p:nvPr/>
              </p:nvSpPr>
              <p:spPr>
                <a:xfrm>
                  <a:off x="75982" y="-340190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150D1F2-74C2-4AE6-AFC7-73C72B4F84B5}"/>
                    </a:ext>
                  </a:extLst>
                </p:cNvPr>
                <p:cNvSpPr txBox="1"/>
                <p:nvPr/>
              </p:nvSpPr>
              <p:spPr>
                <a:xfrm>
                  <a:off x="-22129" y="-19194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9D3F81C-CE46-413A-A9B2-547B26052B0F}"/>
                  </a:ext>
                </a:extLst>
              </p:cNvPr>
              <p:cNvCxnSpPr>
                <a:cxnSpLocks/>
                <a:stCxn id="91" idx="3"/>
                <a:endCxn id="173" idx="0"/>
              </p:cNvCxnSpPr>
              <p:nvPr/>
            </p:nvCxnSpPr>
            <p:spPr>
              <a:xfrm flipH="1">
                <a:off x="4861897" y="1159027"/>
                <a:ext cx="126767" cy="67243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833AF25-59EC-41AD-9BC1-5FC03617A575}"/>
                </a:ext>
              </a:extLst>
            </p:cNvPr>
            <p:cNvGrpSpPr/>
            <p:nvPr/>
          </p:nvGrpSpPr>
          <p:grpSpPr>
            <a:xfrm>
              <a:off x="6051650" y="4098892"/>
              <a:ext cx="1423356" cy="1275903"/>
              <a:chOff x="6110277" y="-441524"/>
              <a:chExt cx="1675480" cy="1474809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8F7D3C25-9F11-4537-9D91-61664365B24A}"/>
                  </a:ext>
                </a:extLst>
              </p:cNvPr>
              <p:cNvCxnSpPr>
                <a:cxnSpLocks/>
                <a:stCxn id="173" idx="5"/>
                <a:endCxn id="180" idx="0"/>
              </p:cNvCxnSpPr>
              <p:nvPr/>
            </p:nvCxnSpPr>
            <p:spPr>
              <a:xfrm>
                <a:off x="6110277" y="-441524"/>
                <a:ext cx="1032219" cy="95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6535CDF-1249-4678-9EA4-ED4F3131EC3D}"/>
                  </a:ext>
                </a:extLst>
              </p:cNvPr>
              <p:cNvSpPr txBox="1"/>
              <p:nvPr/>
            </p:nvSpPr>
            <p:spPr>
              <a:xfrm>
                <a:off x="6499234" y="510064"/>
                <a:ext cx="1286523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None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79F41CE-3FAA-40E5-9FB3-76199BD221BA}"/>
                </a:ext>
              </a:extLst>
            </p:cNvPr>
            <p:cNvCxnSpPr>
              <a:cxnSpLocks/>
              <a:stCxn id="73" idx="7"/>
              <a:endCxn id="85" idx="3"/>
            </p:cNvCxnSpPr>
            <p:nvPr/>
          </p:nvCxnSpPr>
          <p:spPr>
            <a:xfrm flipV="1">
              <a:off x="3893302" y="1930274"/>
              <a:ext cx="1047992" cy="3284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8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CBEA6E-0047-4B4E-AA24-3A0E409195EC}"/>
              </a:ext>
            </a:extLst>
          </p:cNvPr>
          <p:cNvGrpSpPr/>
          <p:nvPr/>
        </p:nvGrpSpPr>
        <p:grpSpPr>
          <a:xfrm>
            <a:off x="7056159" y="1429183"/>
            <a:ext cx="820801" cy="748824"/>
            <a:chOff x="1974573" y="1668116"/>
            <a:chExt cx="1325217" cy="120594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2DAE4ED-071A-4ADF-8FE3-5464999A4C23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3AAB59-DF0E-4E47-8E07-1B842629FFA3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78</a:t>
              </a:r>
              <a:endParaRPr lang="ko-KR" altLang="en-US" sz="28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CEA4B1F-2A26-4BBA-80DD-215AF5AFF3A2}"/>
              </a:ext>
            </a:extLst>
          </p:cNvPr>
          <p:cNvGrpSpPr/>
          <p:nvPr/>
        </p:nvGrpSpPr>
        <p:grpSpPr>
          <a:xfrm>
            <a:off x="4390040" y="1429183"/>
            <a:ext cx="820801" cy="748824"/>
            <a:chOff x="1974573" y="1668116"/>
            <a:chExt cx="1325217" cy="1205947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F4A53B9-64EE-4E6A-80D8-DDE3EAB52F99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E9D64B-2FA7-4836-B6FC-C7EF4EDE7A87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44</a:t>
              </a:r>
              <a:endParaRPr lang="ko-KR" altLang="en-US" sz="28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A2680F3-AA64-4393-906E-F2F3D2B682D4}"/>
              </a:ext>
            </a:extLst>
          </p:cNvPr>
          <p:cNvGrpSpPr/>
          <p:nvPr/>
        </p:nvGrpSpPr>
        <p:grpSpPr>
          <a:xfrm>
            <a:off x="8745203" y="2277831"/>
            <a:ext cx="820801" cy="748824"/>
            <a:chOff x="1974573" y="1668116"/>
            <a:chExt cx="1325217" cy="120594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54C94B8-5E25-4D8D-A3D2-713B57A979B4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23A6E70-BA1E-4B9F-9536-CFC545A17E7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88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DD2366E-30E9-4D62-831D-0885123FC3E0}"/>
              </a:ext>
            </a:extLst>
          </p:cNvPr>
          <p:cNvGrpSpPr/>
          <p:nvPr/>
        </p:nvGrpSpPr>
        <p:grpSpPr>
          <a:xfrm>
            <a:off x="2441887" y="2621908"/>
            <a:ext cx="820801" cy="748824"/>
            <a:chOff x="1974573" y="1668116"/>
            <a:chExt cx="1325217" cy="1205947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4C456FD-8361-46A9-AF2F-6430A13417F9}"/>
                </a:ext>
              </a:extLst>
            </p:cNvPr>
            <p:cNvSpPr/>
            <p:nvPr/>
          </p:nvSpPr>
          <p:spPr>
            <a:xfrm>
              <a:off x="2047459" y="1668116"/>
              <a:ext cx="1179445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FB7E5F-A6FC-4E7C-B49E-B4FEAD717826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1F57F18-F33C-4F6D-823C-483E0CA272BA}"/>
              </a:ext>
            </a:extLst>
          </p:cNvPr>
          <p:cNvGrpSpPr/>
          <p:nvPr/>
        </p:nvGrpSpPr>
        <p:grpSpPr>
          <a:xfrm>
            <a:off x="5948191" y="485275"/>
            <a:ext cx="820801" cy="748824"/>
            <a:chOff x="1974573" y="1668116"/>
            <a:chExt cx="1325217" cy="1205947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4B4BB10-D1C8-456E-A001-8036A3051510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90FBC9-3D68-400D-8B15-28DC6277C680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50</a:t>
              </a:r>
              <a:endParaRPr lang="ko-KR" altLang="en-US" sz="28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082AC5C-CEC7-470A-A4B4-66CCDCED50A0}"/>
              </a:ext>
            </a:extLst>
          </p:cNvPr>
          <p:cNvGrpSpPr/>
          <p:nvPr/>
        </p:nvGrpSpPr>
        <p:grpSpPr>
          <a:xfrm>
            <a:off x="4288016" y="2562163"/>
            <a:ext cx="820801" cy="748824"/>
            <a:chOff x="1974573" y="1668116"/>
            <a:chExt cx="1325217" cy="120594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681C3E1-1953-4D7C-B7D8-41F308D4293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B5D1ED3-F4F6-44C4-A24B-D305B47BB1D1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72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3EFABA5-ED29-450F-9250-5BAF6CECCE42}"/>
              </a:ext>
            </a:extLst>
          </p:cNvPr>
          <p:cNvCxnSpPr>
            <a:cxnSpLocks/>
            <a:stCxn id="68" idx="5"/>
            <a:endCxn id="76" idx="1"/>
          </p:cNvCxnSpPr>
          <p:nvPr/>
        </p:nvCxnSpPr>
        <p:spPr>
          <a:xfrm>
            <a:off x="7724834" y="2068344"/>
            <a:ext cx="1172493" cy="3191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DA5375-7CF9-40FC-A497-5ED976C62E28}"/>
              </a:ext>
            </a:extLst>
          </p:cNvPr>
          <p:cNvCxnSpPr>
            <a:cxnSpLocks/>
            <a:stCxn id="73" idx="3"/>
            <a:endCxn id="82" idx="7"/>
          </p:cNvCxnSpPr>
          <p:nvPr/>
        </p:nvCxnSpPr>
        <p:spPr>
          <a:xfrm flipH="1">
            <a:off x="3110563" y="2068344"/>
            <a:ext cx="1431601" cy="6632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792DF84-9D58-4A6F-AD22-97110AB0BAEB}"/>
              </a:ext>
            </a:extLst>
          </p:cNvPr>
          <p:cNvCxnSpPr>
            <a:cxnSpLocks/>
            <a:stCxn id="73" idx="5"/>
            <a:endCxn id="88" idx="0"/>
          </p:cNvCxnSpPr>
          <p:nvPr/>
        </p:nvCxnSpPr>
        <p:spPr>
          <a:xfrm flipH="1">
            <a:off x="4698416" y="2068344"/>
            <a:ext cx="360299" cy="4938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C7CD45B-7857-46E9-9819-F23C2C5BEAF1}"/>
              </a:ext>
            </a:extLst>
          </p:cNvPr>
          <p:cNvGrpSpPr/>
          <p:nvPr/>
        </p:nvGrpSpPr>
        <p:grpSpPr>
          <a:xfrm>
            <a:off x="6330367" y="2068344"/>
            <a:ext cx="877916" cy="1181542"/>
            <a:chOff x="5399925" y="1234155"/>
            <a:chExt cx="877916" cy="118154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445988C-9507-401A-9641-7B777F5A65A8}"/>
                </a:ext>
              </a:extLst>
            </p:cNvPr>
            <p:cNvGrpSpPr/>
            <p:nvPr/>
          </p:nvGrpSpPr>
          <p:grpSpPr>
            <a:xfrm>
              <a:off x="5399925" y="1666873"/>
              <a:ext cx="820801" cy="748824"/>
              <a:chOff x="1534374" y="-605252"/>
              <a:chExt cx="1325217" cy="1205947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19D1EF6-F192-4F5F-A0FB-AB35C3E9F118}"/>
                  </a:ext>
                </a:extLst>
              </p:cNvPr>
              <p:cNvSpPr/>
              <p:nvPr/>
            </p:nvSpPr>
            <p:spPr>
              <a:xfrm>
                <a:off x="1579944" y="-605252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CA7BC9A-D60B-4ED5-AA6D-56E5FE25EB1B}"/>
                  </a:ext>
                </a:extLst>
              </p:cNvPr>
              <p:cNvSpPr txBox="1"/>
              <p:nvPr/>
            </p:nvSpPr>
            <p:spPr>
              <a:xfrm>
                <a:off x="1534374" y="-439837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A2CE3FE-0695-4841-87B4-29C227DFEE09}"/>
                </a:ext>
              </a:extLst>
            </p:cNvPr>
            <p:cNvCxnSpPr>
              <a:cxnSpLocks/>
              <a:stCxn id="68" idx="3"/>
              <a:endCxn id="91" idx="0"/>
            </p:cNvCxnSpPr>
            <p:nvPr/>
          </p:nvCxnSpPr>
          <p:spPr>
            <a:xfrm flipH="1">
              <a:off x="5793407" y="1234155"/>
              <a:ext cx="484434" cy="43271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D0E75C4-43DC-40E5-B50B-E47AFC3E0BAB}"/>
              </a:ext>
            </a:extLst>
          </p:cNvPr>
          <p:cNvGrpSpPr/>
          <p:nvPr/>
        </p:nvGrpSpPr>
        <p:grpSpPr>
          <a:xfrm>
            <a:off x="5485944" y="4451818"/>
            <a:ext cx="1092928" cy="1263011"/>
            <a:chOff x="6812170" y="188560"/>
            <a:chExt cx="1286522" cy="1459909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BA656F2-F8A2-4C4A-9DA5-FAEEF95D0F2A}"/>
                </a:ext>
              </a:extLst>
            </p:cNvPr>
            <p:cNvCxnSpPr>
              <a:cxnSpLocks/>
              <a:stCxn id="173" idx="3"/>
              <a:endCxn id="120" idx="0"/>
            </p:cNvCxnSpPr>
            <p:nvPr/>
          </p:nvCxnSpPr>
          <p:spPr>
            <a:xfrm flipH="1">
              <a:off x="7455431" y="188560"/>
              <a:ext cx="56646" cy="936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BB76812-E11E-426B-A310-0AC8B675E4E7}"/>
                </a:ext>
              </a:extLst>
            </p:cNvPr>
            <p:cNvSpPr txBox="1"/>
            <p:nvPr/>
          </p:nvSpPr>
          <p:spPr>
            <a:xfrm>
              <a:off x="6812170" y="1125249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B44402A-9671-4125-8F0E-F12D969631B3}"/>
              </a:ext>
            </a:extLst>
          </p:cNvPr>
          <p:cNvGrpSpPr/>
          <p:nvPr/>
        </p:nvGrpSpPr>
        <p:grpSpPr>
          <a:xfrm>
            <a:off x="9413878" y="2916991"/>
            <a:ext cx="1148690" cy="1477044"/>
            <a:chOff x="7304083" y="2469006"/>
            <a:chExt cx="1352163" cy="1707312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87BE23F-5274-4E98-9C4B-C3F4A85B5D02}"/>
                </a:ext>
              </a:extLst>
            </p:cNvPr>
            <p:cNvCxnSpPr>
              <a:cxnSpLocks/>
              <a:stCxn id="76" idx="5"/>
              <a:endCxn id="129" idx="0"/>
            </p:cNvCxnSpPr>
            <p:nvPr/>
          </p:nvCxnSpPr>
          <p:spPr>
            <a:xfrm>
              <a:off x="7304083" y="2469006"/>
              <a:ext cx="708902" cy="1184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4B66C91-AEDB-43F4-98E2-7871ADBE6E30}"/>
                </a:ext>
              </a:extLst>
            </p:cNvPr>
            <p:cNvSpPr txBox="1"/>
            <p:nvPr/>
          </p:nvSpPr>
          <p:spPr>
            <a:xfrm>
              <a:off x="7369724" y="3653098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6412788-4CDF-46D2-A8E9-C3539CB99803}"/>
              </a:ext>
            </a:extLst>
          </p:cNvPr>
          <p:cNvGrpSpPr/>
          <p:nvPr/>
        </p:nvGrpSpPr>
        <p:grpSpPr>
          <a:xfrm>
            <a:off x="3512473" y="3201324"/>
            <a:ext cx="1092928" cy="1402200"/>
            <a:chOff x="6400103" y="292947"/>
            <a:chExt cx="1286522" cy="162079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CCE793F-D794-403F-89E3-E71990A8D3CC}"/>
                </a:ext>
              </a:extLst>
            </p:cNvPr>
            <p:cNvCxnSpPr>
              <a:cxnSpLocks/>
              <a:stCxn id="88" idx="3"/>
              <a:endCxn id="135" idx="0"/>
            </p:cNvCxnSpPr>
            <p:nvPr/>
          </p:nvCxnSpPr>
          <p:spPr>
            <a:xfrm flipH="1">
              <a:off x="7043364" y="292947"/>
              <a:ext cx="448727" cy="1097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C03926-17D2-4D40-9D7E-1D80EF89A8DE}"/>
                </a:ext>
              </a:extLst>
            </p:cNvPr>
            <p:cNvSpPr txBox="1"/>
            <p:nvPr/>
          </p:nvSpPr>
          <p:spPr>
            <a:xfrm>
              <a:off x="6400103" y="139052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FC06AA0-0ACA-4400-A0CC-B1F22A8FEDCD}"/>
              </a:ext>
            </a:extLst>
          </p:cNvPr>
          <p:cNvGrpSpPr/>
          <p:nvPr/>
        </p:nvGrpSpPr>
        <p:grpSpPr>
          <a:xfrm>
            <a:off x="8243882" y="2916992"/>
            <a:ext cx="1092928" cy="1475656"/>
            <a:chOff x="7491728" y="2641649"/>
            <a:chExt cx="1286522" cy="1705702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2B82E7F-CC48-4644-812E-48CA27DF3CE4}"/>
                </a:ext>
              </a:extLst>
            </p:cNvPr>
            <p:cNvCxnSpPr>
              <a:cxnSpLocks/>
              <a:stCxn id="76" idx="3"/>
              <a:endCxn id="139" idx="0"/>
            </p:cNvCxnSpPr>
            <p:nvPr/>
          </p:nvCxnSpPr>
          <p:spPr>
            <a:xfrm flipH="1">
              <a:off x="8134989" y="2641649"/>
              <a:ext cx="125931" cy="1182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F6F9DC-22F1-41EB-A2DB-513EF45385E8}"/>
                </a:ext>
              </a:extLst>
            </p:cNvPr>
            <p:cNvSpPr txBox="1"/>
            <p:nvPr/>
          </p:nvSpPr>
          <p:spPr>
            <a:xfrm>
              <a:off x="7491728" y="3824131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5FA5BA8-404F-436E-A718-6BA528A395BE}"/>
              </a:ext>
            </a:extLst>
          </p:cNvPr>
          <p:cNvGrpSpPr/>
          <p:nvPr/>
        </p:nvGrpSpPr>
        <p:grpSpPr>
          <a:xfrm>
            <a:off x="6982126" y="3140223"/>
            <a:ext cx="1166961" cy="1220872"/>
            <a:chOff x="6748954" y="94595"/>
            <a:chExt cx="1373669" cy="1411199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240BF4C-F14C-4FC6-8142-EB1BC1EF0E8E}"/>
                </a:ext>
              </a:extLst>
            </p:cNvPr>
            <p:cNvCxnSpPr>
              <a:cxnSpLocks/>
              <a:stCxn id="91" idx="5"/>
              <a:endCxn id="143" idx="0"/>
            </p:cNvCxnSpPr>
            <p:nvPr/>
          </p:nvCxnSpPr>
          <p:spPr>
            <a:xfrm>
              <a:off x="6748954" y="94595"/>
              <a:ext cx="730409" cy="887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199704-02AB-44A8-B38F-AAE18A764EE8}"/>
                </a:ext>
              </a:extLst>
            </p:cNvPr>
            <p:cNvSpPr txBox="1"/>
            <p:nvPr/>
          </p:nvSpPr>
          <p:spPr>
            <a:xfrm>
              <a:off x="6836101" y="982574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AD08BEE-032F-437D-99A1-26A268AF531D}"/>
              </a:ext>
            </a:extLst>
          </p:cNvPr>
          <p:cNvGrpSpPr/>
          <p:nvPr/>
        </p:nvGrpSpPr>
        <p:grpSpPr>
          <a:xfrm>
            <a:off x="1228509" y="3261069"/>
            <a:ext cx="1365502" cy="1225412"/>
            <a:chOff x="4617041" y="1631153"/>
            <a:chExt cx="1607378" cy="1416447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820212C-CA6B-44BF-AC2A-D720CA61548D}"/>
                </a:ext>
              </a:extLst>
            </p:cNvPr>
            <p:cNvCxnSpPr>
              <a:cxnSpLocks/>
              <a:stCxn id="82" idx="3"/>
              <a:endCxn id="147" idx="0"/>
            </p:cNvCxnSpPr>
            <p:nvPr/>
          </p:nvCxnSpPr>
          <p:spPr>
            <a:xfrm flipH="1">
              <a:off x="5260302" y="1631153"/>
              <a:ext cx="964117" cy="893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8036EF-A7C7-4435-9D9C-41FFD354EEA4}"/>
                </a:ext>
              </a:extLst>
            </p:cNvPr>
            <p:cNvSpPr txBox="1"/>
            <p:nvPr/>
          </p:nvSpPr>
          <p:spPr>
            <a:xfrm>
              <a:off x="4617041" y="2524380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6C51445-17C2-4783-AA36-5EC448F0A5C5}"/>
              </a:ext>
            </a:extLst>
          </p:cNvPr>
          <p:cNvGrpSpPr/>
          <p:nvPr/>
        </p:nvGrpSpPr>
        <p:grpSpPr>
          <a:xfrm>
            <a:off x="2351818" y="3261069"/>
            <a:ext cx="1092928" cy="1225412"/>
            <a:chOff x="4929072" y="1683847"/>
            <a:chExt cx="1286522" cy="1416446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58A81CB4-7B21-45CA-AC34-62AA8B745FAE}"/>
                </a:ext>
              </a:extLst>
            </p:cNvPr>
            <p:cNvCxnSpPr>
              <a:cxnSpLocks/>
              <a:stCxn id="82" idx="5"/>
              <a:endCxn id="151" idx="0"/>
            </p:cNvCxnSpPr>
            <p:nvPr/>
          </p:nvCxnSpPr>
          <p:spPr>
            <a:xfrm flipH="1">
              <a:off x="5572333" y="1683847"/>
              <a:ext cx="249883" cy="893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7B0E842-8FED-4E86-80AB-36B78A25C713}"/>
                </a:ext>
              </a:extLst>
            </p:cNvPr>
            <p:cNvSpPr txBox="1"/>
            <p:nvPr/>
          </p:nvSpPr>
          <p:spPr>
            <a:xfrm>
              <a:off x="4929072" y="2577073"/>
              <a:ext cx="1286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F9F9644-F444-4511-9761-056C20A0B608}"/>
              </a:ext>
            </a:extLst>
          </p:cNvPr>
          <p:cNvGrpSpPr/>
          <p:nvPr/>
        </p:nvGrpSpPr>
        <p:grpSpPr>
          <a:xfrm>
            <a:off x="4602557" y="3201324"/>
            <a:ext cx="1092928" cy="1511483"/>
            <a:chOff x="6378888" y="204974"/>
            <a:chExt cx="1286522" cy="1747116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39E13B6-FA40-4583-B1BA-E9F36FA459DF}"/>
                </a:ext>
              </a:extLst>
            </p:cNvPr>
            <p:cNvCxnSpPr>
              <a:cxnSpLocks/>
              <a:stCxn id="88" idx="5"/>
              <a:endCxn id="161" idx="0"/>
            </p:cNvCxnSpPr>
            <p:nvPr/>
          </p:nvCxnSpPr>
          <p:spPr>
            <a:xfrm>
              <a:off x="6795751" y="204974"/>
              <a:ext cx="226398" cy="12238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8A5EBAB-8F5D-4C5A-82A4-B0B02961BCCB}"/>
                </a:ext>
              </a:extLst>
            </p:cNvPr>
            <p:cNvSpPr txBox="1"/>
            <p:nvPr/>
          </p:nvSpPr>
          <p:spPr>
            <a:xfrm>
              <a:off x="6378888" y="1428871"/>
              <a:ext cx="128652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E193F41-CF71-4BAF-90E0-A9CD77843B2F}"/>
              </a:ext>
            </a:extLst>
          </p:cNvPr>
          <p:cNvGrpSpPr/>
          <p:nvPr/>
        </p:nvGrpSpPr>
        <p:grpSpPr>
          <a:xfrm>
            <a:off x="5912782" y="3140223"/>
            <a:ext cx="820801" cy="1421258"/>
            <a:chOff x="4435873" y="1159027"/>
            <a:chExt cx="820801" cy="1421258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689AA52B-12F0-4605-A9F4-FBC8F583B7CD}"/>
                </a:ext>
              </a:extLst>
            </p:cNvPr>
            <p:cNvGrpSpPr/>
            <p:nvPr/>
          </p:nvGrpSpPr>
          <p:grpSpPr>
            <a:xfrm>
              <a:off x="4435873" y="1831461"/>
              <a:ext cx="820801" cy="748824"/>
              <a:chOff x="-22129" y="-340190"/>
              <a:chExt cx="1325217" cy="1205947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0080A911-995E-458E-823D-A2346C61F62C}"/>
                  </a:ext>
                </a:extLst>
              </p:cNvPr>
              <p:cNvSpPr/>
              <p:nvPr/>
            </p:nvSpPr>
            <p:spPr>
              <a:xfrm>
                <a:off x="75982" y="-340190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150D1F2-74C2-4AE6-AFC7-73C72B4F84B5}"/>
                  </a:ext>
                </a:extLst>
              </p:cNvPr>
              <p:cNvSpPr txBox="1"/>
              <p:nvPr/>
            </p:nvSpPr>
            <p:spPr>
              <a:xfrm>
                <a:off x="-22129" y="-19194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9D3F81C-CE46-413A-A9B2-547B26052B0F}"/>
                </a:ext>
              </a:extLst>
            </p:cNvPr>
            <p:cNvCxnSpPr>
              <a:cxnSpLocks/>
              <a:stCxn id="91" idx="3"/>
              <a:endCxn id="173" idx="0"/>
            </p:cNvCxnSpPr>
            <p:nvPr/>
          </p:nvCxnSpPr>
          <p:spPr>
            <a:xfrm flipH="1">
              <a:off x="4861897" y="1159027"/>
              <a:ext cx="126767" cy="67243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833AF25-59EC-41AD-9BC1-5FC03617A575}"/>
              </a:ext>
            </a:extLst>
          </p:cNvPr>
          <p:cNvGrpSpPr/>
          <p:nvPr/>
        </p:nvGrpSpPr>
        <p:grpSpPr>
          <a:xfrm>
            <a:off x="6597082" y="4451818"/>
            <a:ext cx="1423356" cy="1275903"/>
            <a:chOff x="6110277" y="-441524"/>
            <a:chExt cx="1675480" cy="1474809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F7D3C25-9F11-4537-9D91-61664365B24A}"/>
                </a:ext>
              </a:extLst>
            </p:cNvPr>
            <p:cNvCxnSpPr>
              <a:cxnSpLocks/>
              <a:stCxn id="173" idx="5"/>
              <a:endCxn id="180" idx="0"/>
            </p:cNvCxnSpPr>
            <p:nvPr/>
          </p:nvCxnSpPr>
          <p:spPr>
            <a:xfrm>
              <a:off x="6110277" y="-441524"/>
              <a:ext cx="1032219" cy="95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535CDF-1249-4678-9EA4-ED4F3131EC3D}"/>
                </a:ext>
              </a:extLst>
            </p:cNvPr>
            <p:cNvSpPr txBox="1"/>
            <p:nvPr/>
          </p:nvSpPr>
          <p:spPr>
            <a:xfrm>
              <a:off x="6499234" y="510064"/>
              <a:ext cx="1286523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None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79F41CE-3FAA-40E5-9FB3-76199BD221BA}"/>
              </a:ext>
            </a:extLst>
          </p:cNvPr>
          <p:cNvCxnSpPr>
            <a:cxnSpLocks/>
            <a:stCxn id="73" idx="7"/>
            <a:endCxn id="85" idx="3"/>
          </p:cNvCxnSpPr>
          <p:nvPr/>
        </p:nvCxnSpPr>
        <p:spPr>
          <a:xfrm flipV="1">
            <a:off x="5058715" y="1124436"/>
            <a:ext cx="1041600" cy="4144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B6BB0EA-EFE0-4EAD-A0C5-6349567C6686}"/>
              </a:ext>
            </a:extLst>
          </p:cNvPr>
          <p:cNvCxnSpPr>
            <a:cxnSpLocks/>
            <a:stCxn id="85" idx="5"/>
            <a:endCxn id="68" idx="1"/>
          </p:cNvCxnSpPr>
          <p:nvPr/>
        </p:nvCxnSpPr>
        <p:spPr>
          <a:xfrm>
            <a:off x="6616866" y="1124436"/>
            <a:ext cx="591417" cy="4144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0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3FB0-8A37-48D0-8284-7C742036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589" y="2796966"/>
            <a:ext cx="2598821" cy="1264068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8-3</a:t>
            </a:r>
            <a:endParaRPr lang="ko-KR" altLang="en-US" sz="8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8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F647BF-7D98-4572-96B5-A53D7302BEDE}"/>
              </a:ext>
            </a:extLst>
          </p:cNvPr>
          <p:cNvGrpSpPr/>
          <p:nvPr/>
        </p:nvGrpSpPr>
        <p:grpSpPr>
          <a:xfrm>
            <a:off x="-257956" y="111947"/>
            <a:ext cx="12088766" cy="545615"/>
            <a:chOff x="103234" y="850231"/>
            <a:chExt cx="12088766" cy="5456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70B48E-96A5-410D-B0B0-6F793AD5F563}"/>
                </a:ext>
              </a:extLst>
            </p:cNvPr>
            <p:cNvSpPr txBox="1"/>
            <p:nvPr/>
          </p:nvSpPr>
          <p:spPr>
            <a:xfrm>
              <a:off x="103234" y="872626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B68537-0098-4EB8-8A8A-729C52270480}"/>
                </a:ext>
              </a:extLst>
            </p:cNvPr>
            <p:cNvSpPr txBox="1"/>
            <p:nvPr/>
          </p:nvSpPr>
          <p:spPr>
            <a:xfrm>
              <a:off x="2515276" y="850231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D14495-979B-4590-A9F2-CFA087C2C100}"/>
                </a:ext>
              </a:extLst>
            </p:cNvPr>
            <p:cNvSpPr txBox="1"/>
            <p:nvPr/>
          </p:nvSpPr>
          <p:spPr>
            <a:xfrm>
              <a:off x="4830126" y="850231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4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6777AE-0F53-47B1-89FA-F9A23E84B0B8}"/>
                </a:ext>
              </a:extLst>
            </p:cNvPr>
            <p:cNvSpPr txBox="1"/>
            <p:nvPr/>
          </p:nvSpPr>
          <p:spPr>
            <a:xfrm>
              <a:off x="7367917" y="850231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6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2806AFB-F1CC-4C46-8010-9F9ED55B179F}"/>
                </a:ext>
              </a:extLst>
            </p:cNvPr>
            <p:cNvSpPr txBox="1"/>
            <p:nvPr/>
          </p:nvSpPr>
          <p:spPr>
            <a:xfrm>
              <a:off x="9654209" y="850231"/>
              <a:ext cx="2537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Insert 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4281038-A217-424A-AAA0-3686B1CFC6AD}"/>
              </a:ext>
            </a:extLst>
          </p:cNvPr>
          <p:cNvGrpSpPr/>
          <p:nvPr/>
        </p:nvGrpSpPr>
        <p:grpSpPr>
          <a:xfrm>
            <a:off x="833079" y="1379315"/>
            <a:ext cx="820801" cy="748824"/>
            <a:chOff x="1974573" y="1668116"/>
            <a:chExt cx="1325217" cy="120594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C527F1F-BF33-4EAE-93BF-C4EEA1F54731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CC24994-37D5-417B-B037-97EA7A8A80EA}"/>
                </a:ext>
              </a:extLst>
            </p:cNvPr>
            <p:cNvSpPr txBox="1"/>
            <p:nvPr/>
          </p:nvSpPr>
          <p:spPr>
            <a:xfrm>
              <a:off x="1974573" y="188637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FC3227-5F14-49B3-91FC-1DC785FBA742}"/>
              </a:ext>
            </a:extLst>
          </p:cNvPr>
          <p:cNvGrpSpPr/>
          <p:nvPr/>
        </p:nvGrpSpPr>
        <p:grpSpPr>
          <a:xfrm>
            <a:off x="2411913" y="832267"/>
            <a:ext cx="1456356" cy="1727446"/>
            <a:chOff x="3373770" y="2004564"/>
            <a:chExt cx="1456356" cy="17274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1F57F18-F33C-4F6D-823C-483E0CA272BA}"/>
                </a:ext>
              </a:extLst>
            </p:cNvPr>
            <p:cNvGrpSpPr/>
            <p:nvPr/>
          </p:nvGrpSpPr>
          <p:grpSpPr>
            <a:xfrm>
              <a:off x="3373770" y="2004564"/>
              <a:ext cx="820801" cy="748824"/>
              <a:chOff x="1974573" y="1668116"/>
              <a:chExt cx="1325217" cy="120594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D4B4BB10-D1C8-456E-A001-8036A3051510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90FBC9-3D68-400D-8B15-28DC6277C680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B6BB0EA-EFE0-4EAD-A0C5-6349567C6686}"/>
                </a:ext>
              </a:extLst>
            </p:cNvPr>
            <p:cNvCxnSpPr>
              <a:cxnSpLocks/>
              <a:stCxn id="85" idx="5"/>
              <a:endCxn id="99" idx="0"/>
            </p:cNvCxnSpPr>
            <p:nvPr/>
          </p:nvCxnSpPr>
          <p:spPr>
            <a:xfrm>
              <a:off x="4042445" y="2643725"/>
              <a:ext cx="377280" cy="33946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D1104E9-659D-4EEB-BED3-157CB0B120F9}"/>
                </a:ext>
              </a:extLst>
            </p:cNvPr>
            <p:cNvGrpSpPr/>
            <p:nvPr/>
          </p:nvGrpSpPr>
          <p:grpSpPr>
            <a:xfrm>
              <a:off x="4009325" y="2983186"/>
              <a:ext cx="820801" cy="748824"/>
              <a:chOff x="1974573" y="1668116"/>
              <a:chExt cx="1325217" cy="1205947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C3A9974D-7FC2-47DA-A14A-5A4F6DA37D6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FB095F-5EE0-407A-9B66-D60728CC9D5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4F949D-7CF6-4D84-B51B-9AF5B523F213}"/>
              </a:ext>
            </a:extLst>
          </p:cNvPr>
          <p:cNvSpPr txBox="1"/>
          <p:nvPr/>
        </p:nvSpPr>
        <p:spPr>
          <a:xfrm>
            <a:off x="4408711" y="2849414"/>
            <a:ext cx="209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After Splay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C721E6A-1ABE-4B49-9676-A1E29DFD3F54}"/>
              </a:ext>
            </a:extLst>
          </p:cNvPr>
          <p:cNvGrpSpPr/>
          <p:nvPr/>
        </p:nvGrpSpPr>
        <p:grpSpPr>
          <a:xfrm>
            <a:off x="2414928" y="4728196"/>
            <a:ext cx="820801" cy="748824"/>
            <a:chOff x="1353167" y="3838263"/>
            <a:chExt cx="1325217" cy="1205947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06E814C8-F12E-4EF2-B6C9-2B710703719C}"/>
                </a:ext>
              </a:extLst>
            </p:cNvPr>
            <p:cNvSpPr/>
            <p:nvPr/>
          </p:nvSpPr>
          <p:spPr>
            <a:xfrm>
              <a:off x="1399861" y="3838263"/>
              <a:ext cx="1179443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59EFBB5-5815-48DA-94DE-657CDBAD660E}"/>
                </a:ext>
              </a:extLst>
            </p:cNvPr>
            <p:cNvSpPr txBox="1"/>
            <p:nvPr/>
          </p:nvSpPr>
          <p:spPr>
            <a:xfrm>
              <a:off x="1353167" y="3949618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39D12A0-44A3-4048-9B9C-7D67BBDDFDCC}"/>
              </a:ext>
            </a:extLst>
          </p:cNvPr>
          <p:cNvCxnSpPr>
            <a:cxnSpLocks/>
            <a:stCxn id="112" idx="0"/>
            <a:endCxn id="110" idx="3"/>
          </p:cNvCxnSpPr>
          <p:nvPr/>
        </p:nvCxnSpPr>
        <p:spPr>
          <a:xfrm flipV="1">
            <a:off x="2809106" y="4357233"/>
            <a:ext cx="429272" cy="37096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8A53AF1-A4BD-4078-BAD9-CAD51A0B72E6}"/>
              </a:ext>
            </a:extLst>
          </p:cNvPr>
          <p:cNvGrpSpPr/>
          <p:nvPr/>
        </p:nvGrpSpPr>
        <p:grpSpPr>
          <a:xfrm>
            <a:off x="3086254" y="3718072"/>
            <a:ext cx="820801" cy="748824"/>
            <a:chOff x="1974573" y="92090"/>
            <a:chExt cx="1325217" cy="1205947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5D87150-EAE0-4102-A1B1-2EE898631E25}"/>
                </a:ext>
              </a:extLst>
            </p:cNvPr>
            <p:cNvSpPr/>
            <p:nvPr/>
          </p:nvSpPr>
          <p:spPr>
            <a:xfrm>
              <a:off x="2047458" y="92090"/>
              <a:ext cx="1179443" cy="12059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1B4690-25A9-4A16-9767-37068F1AB46F}"/>
                </a:ext>
              </a:extLst>
            </p:cNvPr>
            <p:cNvSpPr txBox="1"/>
            <p:nvPr/>
          </p:nvSpPr>
          <p:spPr>
            <a:xfrm>
              <a:off x="1974573" y="288134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6D306D-C899-413C-A450-33779574CF51}"/>
              </a:ext>
            </a:extLst>
          </p:cNvPr>
          <p:cNvGrpSpPr/>
          <p:nvPr/>
        </p:nvGrpSpPr>
        <p:grpSpPr>
          <a:xfrm>
            <a:off x="4649561" y="1021433"/>
            <a:ext cx="1872009" cy="1756977"/>
            <a:chOff x="5275199" y="1871668"/>
            <a:chExt cx="1872009" cy="1756977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ACF2659-5C1D-49F2-9092-EB2CE182A253}"/>
                </a:ext>
              </a:extLst>
            </p:cNvPr>
            <p:cNvGrpSpPr/>
            <p:nvPr/>
          </p:nvGrpSpPr>
          <p:grpSpPr>
            <a:xfrm>
              <a:off x="5785810" y="1871668"/>
              <a:ext cx="820801" cy="748824"/>
              <a:chOff x="1974573" y="1668116"/>
              <a:chExt cx="1325217" cy="1205947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3F8D73CA-62AA-44F9-9DDA-DD0819436DA3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7B98E8-62DD-4511-B38D-697F26BF2EAF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23F8FB6-942B-4C58-8F42-5D56089BCF53}"/>
                </a:ext>
              </a:extLst>
            </p:cNvPr>
            <p:cNvGrpSpPr/>
            <p:nvPr/>
          </p:nvGrpSpPr>
          <p:grpSpPr>
            <a:xfrm>
              <a:off x="5275199" y="2879821"/>
              <a:ext cx="820801" cy="748824"/>
              <a:chOff x="1353167" y="3838263"/>
              <a:chExt cx="1325217" cy="1205947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D474A29-F7CA-4CD7-BC46-B01338259F9F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3CBC71C-736D-42E4-8DA0-27A85A927F75}"/>
                  </a:ext>
                </a:extLst>
              </p:cNvPr>
              <p:cNvSpPr txBox="1"/>
              <p:nvPr/>
            </p:nvSpPr>
            <p:spPr>
              <a:xfrm>
                <a:off x="1353167" y="3949618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0AD76FD-B95B-4352-8E6A-2178807D82F8}"/>
                </a:ext>
              </a:extLst>
            </p:cNvPr>
            <p:cNvCxnSpPr>
              <a:cxnSpLocks/>
              <a:stCxn id="115" idx="0"/>
              <a:endCxn id="102" idx="3"/>
            </p:cNvCxnSpPr>
            <p:nvPr/>
          </p:nvCxnSpPr>
          <p:spPr>
            <a:xfrm flipV="1">
              <a:off x="5669377" y="2510829"/>
              <a:ext cx="268557" cy="36899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A928420-F067-499F-B7F2-85F8E58F59C4}"/>
                </a:ext>
              </a:extLst>
            </p:cNvPr>
            <p:cNvGrpSpPr/>
            <p:nvPr/>
          </p:nvGrpSpPr>
          <p:grpSpPr>
            <a:xfrm>
              <a:off x="6326407" y="2879821"/>
              <a:ext cx="820801" cy="748824"/>
              <a:chOff x="1974570" y="1668116"/>
              <a:chExt cx="1325217" cy="1205947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7F0318D-378E-4A04-98D3-4EC910C28105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D2FDB1-6435-43B0-AE6E-59BBEE37A57F}"/>
                  </a:ext>
                </a:extLst>
              </p:cNvPr>
              <p:cNvSpPr txBox="1"/>
              <p:nvPr/>
            </p:nvSpPr>
            <p:spPr>
              <a:xfrm>
                <a:off x="1974570" y="172676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8043D52-C5EB-4DE5-8256-0DBCF0F5C010}"/>
                </a:ext>
              </a:extLst>
            </p:cNvPr>
            <p:cNvCxnSpPr>
              <a:cxnSpLocks/>
              <a:stCxn id="121" idx="0"/>
              <a:endCxn id="102" idx="5"/>
            </p:cNvCxnSpPr>
            <p:nvPr/>
          </p:nvCxnSpPr>
          <p:spPr>
            <a:xfrm flipH="1" flipV="1">
              <a:off x="6454485" y="2510829"/>
              <a:ext cx="282324" cy="36899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3882B1D8-BE78-4BD7-8304-5F91A4397284}"/>
              </a:ext>
            </a:extLst>
          </p:cNvPr>
          <p:cNvSpPr txBox="1"/>
          <p:nvPr/>
        </p:nvSpPr>
        <p:spPr>
          <a:xfrm>
            <a:off x="2101061" y="2779578"/>
            <a:ext cx="209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After Splay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B5CDA9F-9BE9-47E4-A739-EA43FED4B2D6}"/>
              </a:ext>
            </a:extLst>
          </p:cNvPr>
          <p:cNvGrpSpPr/>
          <p:nvPr/>
        </p:nvGrpSpPr>
        <p:grpSpPr>
          <a:xfrm>
            <a:off x="4500713" y="3317457"/>
            <a:ext cx="1937629" cy="2526796"/>
            <a:chOff x="5275199" y="1101849"/>
            <a:chExt cx="1937629" cy="2526796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72E4400C-81FD-4209-8969-A4CD447B7A65}"/>
                </a:ext>
              </a:extLst>
            </p:cNvPr>
            <p:cNvGrpSpPr/>
            <p:nvPr/>
          </p:nvGrpSpPr>
          <p:grpSpPr>
            <a:xfrm>
              <a:off x="5673422" y="1983981"/>
              <a:ext cx="820801" cy="748824"/>
              <a:chOff x="1793119" y="1848991"/>
              <a:chExt cx="1325217" cy="1205947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452284B2-A7D0-4521-A28F-4E22AC50164A}"/>
                  </a:ext>
                </a:extLst>
              </p:cNvPr>
              <p:cNvSpPr/>
              <p:nvPr/>
            </p:nvSpPr>
            <p:spPr>
              <a:xfrm>
                <a:off x="1849838" y="1848991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90EDDD6-D7FF-4284-98CC-5CD67B6E2241}"/>
                  </a:ext>
                </a:extLst>
              </p:cNvPr>
              <p:cNvSpPr txBox="1"/>
              <p:nvPr/>
            </p:nvSpPr>
            <p:spPr>
              <a:xfrm>
                <a:off x="1793119" y="199558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8D1BC88-38C9-44CE-B2DD-099A54B2833B}"/>
                </a:ext>
              </a:extLst>
            </p:cNvPr>
            <p:cNvGrpSpPr/>
            <p:nvPr/>
          </p:nvGrpSpPr>
          <p:grpSpPr>
            <a:xfrm>
              <a:off x="5275199" y="2879821"/>
              <a:ext cx="820801" cy="748824"/>
              <a:chOff x="1353167" y="3838263"/>
              <a:chExt cx="1325217" cy="120594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9D5B3D43-347C-4DD0-AE07-9441107AFFA9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9204183-1B6C-4592-B429-92BDB8E04BB8}"/>
                  </a:ext>
                </a:extLst>
              </p:cNvPr>
              <p:cNvSpPr txBox="1"/>
              <p:nvPr/>
            </p:nvSpPr>
            <p:spPr>
              <a:xfrm>
                <a:off x="1353167" y="3949618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E0D1992-B05B-45DF-8BD5-5ECE101D62C6}"/>
                </a:ext>
              </a:extLst>
            </p:cNvPr>
            <p:cNvCxnSpPr>
              <a:cxnSpLocks/>
              <a:stCxn id="152" idx="0"/>
              <a:endCxn id="154" idx="3"/>
            </p:cNvCxnSpPr>
            <p:nvPr/>
          </p:nvCxnSpPr>
          <p:spPr>
            <a:xfrm flipV="1">
              <a:off x="5669377" y="2623142"/>
              <a:ext cx="146156" cy="25667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221AFF0C-A06D-4FF6-9DE4-0852DD450056}"/>
                </a:ext>
              </a:extLst>
            </p:cNvPr>
            <p:cNvGrpSpPr/>
            <p:nvPr/>
          </p:nvGrpSpPr>
          <p:grpSpPr>
            <a:xfrm>
              <a:off x="6392027" y="1101849"/>
              <a:ext cx="820801" cy="748824"/>
              <a:chOff x="2080516" y="-1195228"/>
              <a:chExt cx="1325217" cy="1205947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1D1776C-F42D-4ACF-A6F7-A63D63A1DAA7}"/>
                  </a:ext>
                </a:extLst>
              </p:cNvPr>
              <p:cNvSpPr/>
              <p:nvPr/>
            </p:nvSpPr>
            <p:spPr>
              <a:xfrm>
                <a:off x="2179595" y="-1195228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9A13237-54E8-42B1-85A9-005C26CAE63A}"/>
                  </a:ext>
                </a:extLst>
              </p:cNvPr>
              <p:cNvSpPr txBox="1"/>
              <p:nvPr/>
            </p:nvSpPr>
            <p:spPr>
              <a:xfrm>
                <a:off x="2080516" y="-1013565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9433F7D-C1ED-4B90-98EB-C13F18E69896}"/>
                </a:ext>
              </a:extLst>
            </p:cNvPr>
            <p:cNvCxnSpPr>
              <a:cxnSpLocks/>
              <a:stCxn id="144" idx="3"/>
              <a:endCxn id="154" idx="7"/>
            </p:cNvCxnSpPr>
            <p:nvPr/>
          </p:nvCxnSpPr>
          <p:spPr>
            <a:xfrm flipH="1">
              <a:off x="6332084" y="1741010"/>
              <a:ext cx="228291" cy="35263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0F1655-01A7-478C-BF64-4A44B69413C7}"/>
              </a:ext>
            </a:extLst>
          </p:cNvPr>
          <p:cNvGrpSpPr/>
          <p:nvPr/>
        </p:nvGrpSpPr>
        <p:grpSpPr>
          <a:xfrm>
            <a:off x="6656720" y="699822"/>
            <a:ext cx="2418283" cy="2526796"/>
            <a:chOff x="7282358" y="699822"/>
            <a:chExt cx="2418283" cy="2526796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125A104-FA40-4051-878D-8C55178D55B8}"/>
                </a:ext>
              </a:extLst>
            </p:cNvPr>
            <p:cNvGrpSpPr/>
            <p:nvPr/>
          </p:nvGrpSpPr>
          <p:grpSpPr>
            <a:xfrm>
              <a:off x="7282358" y="699822"/>
              <a:ext cx="1937629" cy="2526796"/>
              <a:chOff x="5275199" y="1101849"/>
              <a:chExt cx="1937629" cy="2526796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540D581B-4257-435E-88EF-AC05B2E9A99C}"/>
                  </a:ext>
                </a:extLst>
              </p:cNvPr>
              <p:cNvGrpSpPr/>
              <p:nvPr/>
            </p:nvGrpSpPr>
            <p:grpSpPr>
              <a:xfrm>
                <a:off x="5739574" y="2026736"/>
                <a:ext cx="820801" cy="748824"/>
                <a:chOff x="1899924" y="1917846"/>
                <a:chExt cx="1325217" cy="1205947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3A1584B5-7E5F-4E56-B3D9-054A77F634B0}"/>
                    </a:ext>
                  </a:extLst>
                </p:cNvPr>
                <p:cNvSpPr/>
                <p:nvPr/>
              </p:nvSpPr>
              <p:spPr>
                <a:xfrm>
                  <a:off x="1923764" y="1917846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1C5941E-74E1-4372-B5CC-3AA6F20A78BA}"/>
                    </a:ext>
                  </a:extLst>
                </p:cNvPr>
                <p:cNvSpPr txBox="1"/>
                <p:nvPr/>
              </p:nvSpPr>
              <p:spPr>
                <a:xfrm>
                  <a:off x="1899924" y="2022456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E7F85A35-ED9F-4562-B9CB-87033C4DA3A3}"/>
                  </a:ext>
                </a:extLst>
              </p:cNvPr>
              <p:cNvGrpSpPr/>
              <p:nvPr/>
            </p:nvGrpSpPr>
            <p:grpSpPr>
              <a:xfrm>
                <a:off x="5275199" y="2879821"/>
                <a:ext cx="820801" cy="748824"/>
                <a:chOff x="1353167" y="3838263"/>
                <a:chExt cx="1325217" cy="1205947"/>
              </a:xfrm>
            </p:grpSpPr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99C5FC5A-AD1B-4DC7-934F-9628888BC757}"/>
                    </a:ext>
                  </a:extLst>
                </p:cNvPr>
                <p:cNvSpPr/>
                <p:nvPr/>
              </p:nvSpPr>
              <p:spPr>
                <a:xfrm>
                  <a:off x="1399861" y="3838263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223D643-0BBA-4B59-8220-127B7E915D81}"/>
                    </a:ext>
                  </a:extLst>
                </p:cNvPr>
                <p:cNvSpPr txBox="1"/>
                <p:nvPr/>
              </p:nvSpPr>
              <p:spPr>
                <a:xfrm>
                  <a:off x="1353167" y="3949618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68023111-1DFD-4763-B7EE-7DED1F20463B}"/>
                  </a:ext>
                </a:extLst>
              </p:cNvPr>
              <p:cNvCxnSpPr>
                <a:cxnSpLocks/>
                <a:stCxn id="167" idx="0"/>
                <a:endCxn id="175" idx="3"/>
              </p:cNvCxnSpPr>
              <p:nvPr/>
            </p:nvCxnSpPr>
            <p:spPr>
              <a:xfrm flipV="1">
                <a:off x="5669377" y="2665897"/>
                <a:ext cx="191944" cy="2139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6757D0F-4E87-4B1D-BC7F-241E1C78E25F}"/>
                  </a:ext>
                </a:extLst>
              </p:cNvPr>
              <p:cNvGrpSpPr/>
              <p:nvPr/>
            </p:nvGrpSpPr>
            <p:grpSpPr>
              <a:xfrm>
                <a:off x="6392027" y="1101849"/>
                <a:ext cx="820801" cy="748824"/>
                <a:chOff x="2080516" y="-1195228"/>
                <a:chExt cx="1325217" cy="1205947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E3E2214-3368-4F81-AA0B-53D7C5A35052}"/>
                    </a:ext>
                  </a:extLst>
                </p:cNvPr>
                <p:cNvSpPr/>
                <p:nvPr/>
              </p:nvSpPr>
              <p:spPr>
                <a:xfrm>
                  <a:off x="2179595" y="-1195228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B68CBF1-FC66-4D38-9A68-26DC8DF17A15}"/>
                    </a:ext>
                  </a:extLst>
                </p:cNvPr>
                <p:cNvSpPr txBox="1"/>
                <p:nvPr/>
              </p:nvSpPr>
              <p:spPr>
                <a:xfrm>
                  <a:off x="2080516" y="-1013565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7E4FB22-CF1B-4D45-A7F6-424FC35F2114}"/>
                  </a:ext>
                </a:extLst>
              </p:cNvPr>
              <p:cNvCxnSpPr>
                <a:cxnSpLocks/>
                <a:stCxn id="165" idx="3"/>
                <a:endCxn id="175" idx="7"/>
              </p:cNvCxnSpPr>
              <p:nvPr/>
            </p:nvCxnSpPr>
            <p:spPr>
              <a:xfrm flipH="1">
                <a:off x="6377872" y="1741010"/>
                <a:ext cx="182503" cy="395389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D5A2C652-8EBD-4515-828A-F2253E8BED29}"/>
                </a:ext>
              </a:extLst>
            </p:cNvPr>
            <p:cNvGrpSpPr/>
            <p:nvPr/>
          </p:nvGrpSpPr>
          <p:grpSpPr>
            <a:xfrm>
              <a:off x="8879840" y="1557002"/>
              <a:ext cx="820801" cy="748824"/>
              <a:chOff x="1974573" y="1668116"/>
              <a:chExt cx="1325217" cy="1205947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A05657D8-D77C-4C34-AAC7-5BF59E0C109E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780F232-891B-4C8B-AF89-A202D6CD2DA3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1838414-EE1A-491B-B6FF-04FD680FBD41}"/>
                </a:ext>
              </a:extLst>
            </p:cNvPr>
            <p:cNvCxnSpPr>
              <a:cxnSpLocks/>
              <a:stCxn id="165" idx="5"/>
              <a:endCxn id="181" idx="0"/>
            </p:cNvCxnSpPr>
            <p:nvPr/>
          </p:nvCxnSpPr>
          <p:spPr>
            <a:xfrm>
              <a:off x="9084085" y="1338983"/>
              <a:ext cx="206155" cy="21801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8A084157-8456-4579-8751-CC4C42D2525A}"/>
              </a:ext>
            </a:extLst>
          </p:cNvPr>
          <p:cNvSpPr txBox="1"/>
          <p:nvPr/>
        </p:nvSpPr>
        <p:spPr>
          <a:xfrm>
            <a:off x="7154681" y="3012974"/>
            <a:ext cx="209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After Splay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AD0C2-55FB-4D7C-B78A-B0EB2B7C1D67}"/>
              </a:ext>
            </a:extLst>
          </p:cNvPr>
          <p:cNvGrpSpPr/>
          <p:nvPr/>
        </p:nvGrpSpPr>
        <p:grpSpPr>
          <a:xfrm>
            <a:off x="6322353" y="3424477"/>
            <a:ext cx="2546494" cy="3194195"/>
            <a:chOff x="6947991" y="3424477"/>
            <a:chExt cx="2546494" cy="3194195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0409654D-8020-4FB8-9EDD-97761FDEB011}"/>
                </a:ext>
              </a:extLst>
            </p:cNvPr>
            <p:cNvGrpSpPr/>
            <p:nvPr/>
          </p:nvGrpSpPr>
          <p:grpSpPr>
            <a:xfrm>
              <a:off x="6947991" y="4310150"/>
              <a:ext cx="1861364" cy="2308522"/>
              <a:chOff x="5275199" y="1320123"/>
              <a:chExt cx="1861364" cy="2308522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C3EA3AD5-0EB3-4F4E-8954-AA97E4753319}"/>
                  </a:ext>
                </a:extLst>
              </p:cNvPr>
              <p:cNvGrpSpPr/>
              <p:nvPr/>
            </p:nvGrpSpPr>
            <p:grpSpPr>
              <a:xfrm>
                <a:off x="5739574" y="2026736"/>
                <a:ext cx="820801" cy="748824"/>
                <a:chOff x="1899924" y="1917846"/>
                <a:chExt cx="1325217" cy="1205947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66939254-05A3-4064-A2BF-FAF24658C6E5}"/>
                    </a:ext>
                  </a:extLst>
                </p:cNvPr>
                <p:cNvSpPr/>
                <p:nvPr/>
              </p:nvSpPr>
              <p:spPr>
                <a:xfrm>
                  <a:off x="1923764" y="1917846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4AC75D2-6F4E-4BFC-8C99-2D5F97DEEDD9}"/>
                    </a:ext>
                  </a:extLst>
                </p:cNvPr>
                <p:cNvSpPr txBox="1"/>
                <p:nvPr/>
              </p:nvSpPr>
              <p:spPr>
                <a:xfrm>
                  <a:off x="1899924" y="2022456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15FEDF96-2950-45AE-82BC-8A2A6375F4C3}"/>
                  </a:ext>
                </a:extLst>
              </p:cNvPr>
              <p:cNvGrpSpPr/>
              <p:nvPr/>
            </p:nvGrpSpPr>
            <p:grpSpPr>
              <a:xfrm>
                <a:off x="5275199" y="2879821"/>
                <a:ext cx="820801" cy="748824"/>
                <a:chOff x="1353167" y="3838263"/>
                <a:chExt cx="1325217" cy="1205947"/>
              </a:xfrm>
            </p:grpSpPr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6A0E915C-60FE-4089-9969-414AB4632C2F}"/>
                    </a:ext>
                  </a:extLst>
                </p:cNvPr>
                <p:cNvSpPr/>
                <p:nvPr/>
              </p:nvSpPr>
              <p:spPr>
                <a:xfrm>
                  <a:off x="1399861" y="3838263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67445B1-5A7F-420B-9F30-7FA4412C23AE}"/>
                    </a:ext>
                  </a:extLst>
                </p:cNvPr>
                <p:cNvSpPr txBox="1"/>
                <p:nvPr/>
              </p:nvSpPr>
              <p:spPr>
                <a:xfrm>
                  <a:off x="1353167" y="3949618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E6BA3FDB-7FDE-4F40-9B56-D2607DB12839}"/>
                  </a:ext>
                </a:extLst>
              </p:cNvPr>
              <p:cNvCxnSpPr>
                <a:cxnSpLocks/>
                <a:stCxn id="198" idx="0"/>
                <a:endCxn id="200" idx="3"/>
              </p:cNvCxnSpPr>
              <p:nvPr/>
            </p:nvCxnSpPr>
            <p:spPr>
              <a:xfrm flipV="1">
                <a:off x="5669377" y="2665897"/>
                <a:ext cx="191944" cy="2139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857E753-5A33-409C-B180-CFD948ECBA2B}"/>
                  </a:ext>
                </a:extLst>
              </p:cNvPr>
              <p:cNvGrpSpPr/>
              <p:nvPr/>
            </p:nvGrpSpPr>
            <p:grpSpPr>
              <a:xfrm>
                <a:off x="6315762" y="1320123"/>
                <a:ext cx="820801" cy="748824"/>
                <a:chOff x="1957383" y="-843708"/>
                <a:chExt cx="1325217" cy="1205947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00E4AF52-A0AA-4FC2-B784-D2982EE7B564}"/>
                    </a:ext>
                  </a:extLst>
                </p:cNvPr>
                <p:cNvSpPr/>
                <p:nvPr/>
              </p:nvSpPr>
              <p:spPr>
                <a:xfrm>
                  <a:off x="2046438" y="-843708"/>
                  <a:ext cx="1179443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AEE65B0-8296-46EC-9C92-74B33C8F0250}"/>
                    </a:ext>
                  </a:extLst>
                </p:cNvPr>
                <p:cNvSpPr txBox="1"/>
                <p:nvPr/>
              </p:nvSpPr>
              <p:spPr>
                <a:xfrm>
                  <a:off x="1957383" y="-72836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9EF4EB55-A27E-4001-BCDD-82BEA6623487}"/>
                  </a:ext>
                </a:extLst>
              </p:cNvPr>
              <p:cNvCxnSpPr>
                <a:cxnSpLocks/>
                <a:stCxn id="196" idx="3"/>
                <a:endCxn id="200" idx="7"/>
              </p:cNvCxnSpPr>
              <p:nvPr/>
            </p:nvCxnSpPr>
            <p:spPr>
              <a:xfrm flipH="1">
                <a:off x="6377872" y="1959284"/>
                <a:ext cx="100029" cy="17711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4B286B44-B61C-4820-8F3A-6AC6252019DE}"/>
                </a:ext>
              </a:extLst>
            </p:cNvPr>
            <p:cNvGrpSpPr/>
            <p:nvPr/>
          </p:nvGrpSpPr>
          <p:grpSpPr>
            <a:xfrm>
              <a:off x="8673684" y="3424477"/>
              <a:ext cx="820801" cy="748824"/>
              <a:chOff x="1974573" y="1668116"/>
              <a:chExt cx="1325217" cy="1205947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E7553C97-DD48-4CDD-9A52-34CBBBD8C7D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3A9F2EC-EE8D-4786-813F-DC5C8790F67A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7D2A503B-0B6D-4F35-86E9-1A5A0297A94C}"/>
                </a:ext>
              </a:extLst>
            </p:cNvPr>
            <p:cNvCxnSpPr>
              <a:cxnSpLocks/>
              <a:stCxn id="196" idx="7"/>
              <a:endCxn id="189" idx="3"/>
            </p:cNvCxnSpPr>
            <p:nvPr/>
          </p:nvCxnSpPr>
          <p:spPr>
            <a:xfrm flipV="1">
              <a:off x="8667244" y="4063638"/>
              <a:ext cx="158564" cy="3561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D7251EF-9818-4DFF-8BF6-1D1AB0B6DB80}"/>
              </a:ext>
            </a:extLst>
          </p:cNvPr>
          <p:cNvGrpSpPr/>
          <p:nvPr/>
        </p:nvGrpSpPr>
        <p:grpSpPr>
          <a:xfrm>
            <a:off x="9093670" y="559347"/>
            <a:ext cx="2571725" cy="2892969"/>
            <a:chOff x="9093670" y="559347"/>
            <a:chExt cx="2571725" cy="2892969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05CF032C-D591-4C1C-932B-DA9BFA4AFA9A}"/>
                </a:ext>
              </a:extLst>
            </p:cNvPr>
            <p:cNvGrpSpPr/>
            <p:nvPr/>
          </p:nvGrpSpPr>
          <p:grpSpPr>
            <a:xfrm>
              <a:off x="9093670" y="559347"/>
              <a:ext cx="2138897" cy="2892969"/>
              <a:chOff x="6947991" y="3424477"/>
              <a:chExt cx="2546494" cy="3194195"/>
            </a:xfrm>
          </p:grpSpPr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A3173AD-ACA0-4A81-ABEF-24535FBBD41C}"/>
                  </a:ext>
                </a:extLst>
              </p:cNvPr>
              <p:cNvGrpSpPr/>
              <p:nvPr/>
            </p:nvGrpSpPr>
            <p:grpSpPr>
              <a:xfrm>
                <a:off x="6947991" y="4310150"/>
                <a:ext cx="1861364" cy="2308522"/>
                <a:chOff x="5275199" y="1320123"/>
                <a:chExt cx="1861364" cy="2308522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D073760F-DB66-46B3-9B6F-47258A8AB3DF}"/>
                    </a:ext>
                  </a:extLst>
                </p:cNvPr>
                <p:cNvGrpSpPr/>
                <p:nvPr/>
              </p:nvGrpSpPr>
              <p:grpSpPr>
                <a:xfrm>
                  <a:off x="5739574" y="2026736"/>
                  <a:ext cx="820801" cy="748824"/>
                  <a:chOff x="1899924" y="1917846"/>
                  <a:chExt cx="1325217" cy="1205947"/>
                </a:xfrm>
              </p:grpSpPr>
              <p:sp>
                <p:nvSpPr>
                  <p:cNvPr id="217" name="타원 216">
                    <a:extLst>
                      <a:ext uri="{FF2B5EF4-FFF2-40B4-BE49-F238E27FC236}">
                        <a16:creationId xmlns:a16="http://schemas.microsoft.com/office/drawing/2014/main" id="{593D6375-D170-462F-9091-B6ADBC4BC170}"/>
                      </a:ext>
                    </a:extLst>
                  </p:cNvPr>
                  <p:cNvSpPr/>
                  <p:nvPr/>
                </p:nvSpPr>
                <p:spPr>
                  <a:xfrm>
                    <a:off x="1923764" y="1917846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58B5C34-A93E-48E5-AD7A-4A4230E7A27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924" y="2022456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2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5DFE93D3-1410-43D5-840B-0017565B25C2}"/>
                    </a:ext>
                  </a:extLst>
                </p:cNvPr>
                <p:cNvGrpSpPr/>
                <p:nvPr/>
              </p:nvGrpSpPr>
              <p:grpSpPr>
                <a:xfrm>
                  <a:off x="5275199" y="2879821"/>
                  <a:ext cx="820801" cy="748824"/>
                  <a:chOff x="1353167" y="3838263"/>
                  <a:chExt cx="1325217" cy="1205947"/>
                </a:xfrm>
              </p:grpSpPr>
              <p:sp>
                <p:nvSpPr>
                  <p:cNvPr id="215" name="타원 214">
                    <a:extLst>
                      <a:ext uri="{FF2B5EF4-FFF2-40B4-BE49-F238E27FC236}">
                        <a16:creationId xmlns:a16="http://schemas.microsoft.com/office/drawing/2014/main" id="{130036D7-49C0-4F0E-B527-331CE12DA220}"/>
                      </a:ext>
                    </a:extLst>
                  </p:cNvPr>
                  <p:cNvSpPr/>
                  <p:nvPr/>
                </p:nvSpPr>
                <p:spPr>
                  <a:xfrm>
                    <a:off x="1399861" y="3838263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C603ADB9-ED95-49F2-9FD4-1A6090573A7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3167" y="3949618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0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C681AD86-3D6C-4624-B062-F4EF8BC7F20A}"/>
                    </a:ext>
                  </a:extLst>
                </p:cNvPr>
                <p:cNvCxnSpPr>
                  <a:cxnSpLocks/>
                  <a:stCxn id="215" idx="0"/>
                  <a:endCxn id="217" idx="3"/>
                </p:cNvCxnSpPr>
                <p:nvPr/>
              </p:nvCxnSpPr>
              <p:spPr>
                <a:xfrm flipV="1">
                  <a:off x="5669377" y="2665897"/>
                  <a:ext cx="191944" cy="213924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C51977B7-F839-4A1E-96E4-2C4A8BAFC866}"/>
                    </a:ext>
                  </a:extLst>
                </p:cNvPr>
                <p:cNvGrpSpPr/>
                <p:nvPr/>
              </p:nvGrpSpPr>
              <p:grpSpPr>
                <a:xfrm>
                  <a:off x="6315762" y="1320123"/>
                  <a:ext cx="820801" cy="748824"/>
                  <a:chOff x="1957383" y="-843708"/>
                  <a:chExt cx="1325217" cy="1205947"/>
                </a:xfrm>
              </p:grpSpPr>
              <p:sp>
                <p:nvSpPr>
                  <p:cNvPr id="213" name="타원 212">
                    <a:extLst>
                      <a:ext uri="{FF2B5EF4-FFF2-40B4-BE49-F238E27FC236}">
                        <a16:creationId xmlns:a16="http://schemas.microsoft.com/office/drawing/2014/main" id="{5DA07DF8-7048-4AEC-96E5-00B4E8E02951}"/>
                      </a:ext>
                    </a:extLst>
                  </p:cNvPr>
                  <p:cNvSpPr/>
                  <p:nvPr/>
                </p:nvSpPr>
                <p:spPr>
                  <a:xfrm>
                    <a:off x="2046438" y="-843708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B3A7B1D8-AC7E-4D0E-A54D-0EFD403E2D56}"/>
                      </a:ext>
                    </a:extLst>
                  </p:cNvPr>
                  <p:cNvSpPr txBox="1"/>
                  <p:nvPr/>
                </p:nvSpPr>
                <p:spPr>
                  <a:xfrm>
                    <a:off x="1957383" y="-728361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4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D4181753-19CE-4406-B058-9DDD4B575F40}"/>
                    </a:ext>
                  </a:extLst>
                </p:cNvPr>
                <p:cNvCxnSpPr>
                  <a:cxnSpLocks/>
                  <a:stCxn id="213" idx="3"/>
                  <a:endCxn id="217" idx="7"/>
                </p:cNvCxnSpPr>
                <p:nvPr/>
              </p:nvCxnSpPr>
              <p:spPr>
                <a:xfrm flipH="1">
                  <a:off x="6377872" y="1959284"/>
                  <a:ext cx="100029" cy="17711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F7E873A2-7D67-4C69-983E-2CBCDF65CE47}"/>
                  </a:ext>
                </a:extLst>
              </p:cNvPr>
              <p:cNvGrpSpPr/>
              <p:nvPr/>
            </p:nvGrpSpPr>
            <p:grpSpPr>
              <a:xfrm>
                <a:off x="8673684" y="3424477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A8F67E73-513A-4FFD-81DC-B52926A1C2D7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9A0AA95-7089-449D-9D37-4424C7E1D84F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771F74D-0D34-451D-9BEC-F58C56A9CD2C}"/>
                  </a:ext>
                </a:extLst>
              </p:cNvPr>
              <p:cNvCxnSpPr>
                <a:cxnSpLocks/>
                <a:stCxn id="213" idx="7"/>
                <a:endCxn id="206" idx="3"/>
              </p:cNvCxnSpPr>
              <p:nvPr/>
            </p:nvCxnSpPr>
            <p:spPr>
              <a:xfrm flipV="1">
                <a:off x="8667244" y="4063638"/>
                <a:ext cx="158564" cy="35617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ACC187A8-B883-4AE3-8787-166045296B02}"/>
                </a:ext>
              </a:extLst>
            </p:cNvPr>
            <p:cNvGrpSpPr/>
            <p:nvPr/>
          </p:nvGrpSpPr>
          <p:grpSpPr>
            <a:xfrm>
              <a:off x="10975972" y="1335843"/>
              <a:ext cx="689423" cy="702215"/>
              <a:chOff x="1974573" y="1668116"/>
              <a:chExt cx="1325217" cy="1205947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705BA3B1-4985-4040-BC3A-DD521491FD08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8C41954-0FB0-4CE8-9DA7-0BF90D1719FD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</p:grp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BEEEB1B-D436-49E2-97EB-20795B4D37F4}"/>
              </a:ext>
            </a:extLst>
          </p:cNvPr>
          <p:cNvCxnSpPr>
            <a:cxnSpLocks/>
            <a:stCxn id="206" idx="5"/>
            <a:endCxn id="220" idx="0"/>
          </p:cNvCxnSpPr>
          <p:nvPr/>
        </p:nvCxnSpPr>
        <p:spPr>
          <a:xfrm>
            <a:off x="11104791" y="1138233"/>
            <a:ext cx="215893" cy="1976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9CFDF1B-4C46-487A-A0E9-1E7B43C442BD}"/>
              </a:ext>
            </a:extLst>
          </p:cNvPr>
          <p:cNvSpPr txBox="1"/>
          <p:nvPr/>
        </p:nvSpPr>
        <p:spPr>
          <a:xfrm>
            <a:off x="9715826" y="2793585"/>
            <a:ext cx="209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After Splay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D52BBE-4146-497A-9422-7F87BB1E39F6}"/>
              </a:ext>
            </a:extLst>
          </p:cNvPr>
          <p:cNvGrpSpPr/>
          <p:nvPr/>
        </p:nvGrpSpPr>
        <p:grpSpPr>
          <a:xfrm>
            <a:off x="9066209" y="3111263"/>
            <a:ext cx="2715044" cy="3589022"/>
            <a:chOff x="9066209" y="3111263"/>
            <a:chExt cx="2715044" cy="3589022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C5EA18A-79A7-4758-811F-DC5FE38D42D2}"/>
                </a:ext>
              </a:extLst>
            </p:cNvPr>
            <p:cNvGrpSpPr/>
            <p:nvPr/>
          </p:nvGrpSpPr>
          <p:grpSpPr>
            <a:xfrm>
              <a:off x="9066209" y="3807316"/>
              <a:ext cx="2138897" cy="2892969"/>
              <a:chOff x="6947991" y="3424477"/>
              <a:chExt cx="2546494" cy="3194195"/>
            </a:xfrm>
          </p:grpSpPr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D8996D3D-0085-4687-91B9-4C775AB9C586}"/>
                  </a:ext>
                </a:extLst>
              </p:cNvPr>
              <p:cNvGrpSpPr/>
              <p:nvPr/>
            </p:nvGrpSpPr>
            <p:grpSpPr>
              <a:xfrm>
                <a:off x="6947991" y="4310150"/>
                <a:ext cx="1861364" cy="2308522"/>
                <a:chOff x="5275199" y="1320123"/>
                <a:chExt cx="1861364" cy="2308522"/>
              </a:xfrm>
            </p:grpSpPr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8BFFF4C2-AC6C-4EEF-B765-5EAC03DAC99D}"/>
                    </a:ext>
                  </a:extLst>
                </p:cNvPr>
                <p:cNvGrpSpPr/>
                <p:nvPr/>
              </p:nvGrpSpPr>
              <p:grpSpPr>
                <a:xfrm>
                  <a:off x="5739574" y="2026736"/>
                  <a:ext cx="820801" cy="748824"/>
                  <a:chOff x="1899924" y="1917846"/>
                  <a:chExt cx="1325217" cy="1205947"/>
                </a:xfrm>
              </p:grpSpPr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8F05B31F-7C0F-45F7-AC87-64631CD7D249}"/>
                      </a:ext>
                    </a:extLst>
                  </p:cNvPr>
                  <p:cNvSpPr/>
                  <p:nvPr/>
                </p:nvSpPr>
                <p:spPr>
                  <a:xfrm>
                    <a:off x="1923764" y="1917846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5A79F2D-7870-48DC-85DC-1DC2BD0C1955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924" y="2022456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2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0E20BA67-CFEC-4E96-BE59-CCC2E8D6C0BB}"/>
                    </a:ext>
                  </a:extLst>
                </p:cNvPr>
                <p:cNvGrpSpPr/>
                <p:nvPr/>
              </p:nvGrpSpPr>
              <p:grpSpPr>
                <a:xfrm>
                  <a:off x="5275199" y="2879821"/>
                  <a:ext cx="820801" cy="748824"/>
                  <a:chOff x="1353167" y="3838263"/>
                  <a:chExt cx="1325217" cy="1205947"/>
                </a:xfrm>
              </p:grpSpPr>
              <p:sp>
                <p:nvSpPr>
                  <p:cNvPr id="241" name="타원 240">
                    <a:extLst>
                      <a:ext uri="{FF2B5EF4-FFF2-40B4-BE49-F238E27FC236}">
                        <a16:creationId xmlns:a16="http://schemas.microsoft.com/office/drawing/2014/main" id="{244A9F7F-A7E6-4734-A0A4-2F1A757F6AE9}"/>
                      </a:ext>
                    </a:extLst>
                  </p:cNvPr>
                  <p:cNvSpPr/>
                  <p:nvPr/>
                </p:nvSpPr>
                <p:spPr>
                  <a:xfrm>
                    <a:off x="1399861" y="3838263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B650E3E3-8A58-4D8B-A63C-9D31B492872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3167" y="3949618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0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C8682D86-420F-4827-AD72-1E8A48E0209C}"/>
                    </a:ext>
                  </a:extLst>
                </p:cNvPr>
                <p:cNvCxnSpPr>
                  <a:cxnSpLocks/>
                  <a:stCxn id="241" idx="0"/>
                  <a:endCxn id="243" idx="3"/>
                </p:cNvCxnSpPr>
                <p:nvPr/>
              </p:nvCxnSpPr>
              <p:spPr>
                <a:xfrm flipV="1">
                  <a:off x="5669377" y="2665897"/>
                  <a:ext cx="191944" cy="213924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A645A2E-405D-416C-81E2-87660BB793A2}"/>
                    </a:ext>
                  </a:extLst>
                </p:cNvPr>
                <p:cNvGrpSpPr/>
                <p:nvPr/>
              </p:nvGrpSpPr>
              <p:grpSpPr>
                <a:xfrm>
                  <a:off x="6315762" y="1320123"/>
                  <a:ext cx="820801" cy="748824"/>
                  <a:chOff x="1957383" y="-843708"/>
                  <a:chExt cx="1325217" cy="1205947"/>
                </a:xfrm>
              </p:grpSpPr>
              <p:sp>
                <p:nvSpPr>
                  <p:cNvPr id="239" name="타원 238">
                    <a:extLst>
                      <a:ext uri="{FF2B5EF4-FFF2-40B4-BE49-F238E27FC236}">
                        <a16:creationId xmlns:a16="http://schemas.microsoft.com/office/drawing/2014/main" id="{473E804B-8652-443E-842B-E9815334DEF7}"/>
                      </a:ext>
                    </a:extLst>
                  </p:cNvPr>
                  <p:cNvSpPr/>
                  <p:nvPr/>
                </p:nvSpPr>
                <p:spPr>
                  <a:xfrm>
                    <a:off x="2046438" y="-843708"/>
                    <a:ext cx="1179443" cy="120594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81F1695C-1044-4E67-91CF-83A02D49771A}"/>
                      </a:ext>
                    </a:extLst>
                  </p:cNvPr>
                  <p:cNvSpPr txBox="1"/>
                  <p:nvPr/>
                </p:nvSpPr>
                <p:spPr>
                  <a:xfrm>
                    <a:off x="1957383" y="-728361"/>
                    <a:ext cx="1325217" cy="8426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rPr>
                      <a:t>4</a:t>
                    </a:r>
                    <a:endParaRPr lang="ko-KR" altLang="en-US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endParaRPr>
                  </a:p>
                </p:txBody>
              </p:sp>
            </p:grp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29681BF6-778A-4047-9E79-E25A69B65773}"/>
                    </a:ext>
                  </a:extLst>
                </p:cNvPr>
                <p:cNvCxnSpPr>
                  <a:cxnSpLocks/>
                  <a:stCxn id="239" idx="3"/>
                  <a:endCxn id="243" idx="7"/>
                </p:cNvCxnSpPr>
                <p:nvPr/>
              </p:nvCxnSpPr>
              <p:spPr>
                <a:xfrm flipH="1">
                  <a:off x="6377872" y="1959284"/>
                  <a:ext cx="100029" cy="17711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0FBB48F-F9CF-4A9D-8453-27B1634AC507}"/>
                  </a:ext>
                </a:extLst>
              </p:cNvPr>
              <p:cNvGrpSpPr/>
              <p:nvPr/>
            </p:nvGrpSpPr>
            <p:grpSpPr>
              <a:xfrm>
                <a:off x="8673684" y="3424477"/>
                <a:ext cx="820801" cy="748824"/>
                <a:chOff x="1974573" y="1668116"/>
                <a:chExt cx="1325217" cy="1205947"/>
              </a:xfrm>
            </p:grpSpPr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8484AF8-6587-4C17-BC15-FA882A3BDE2E}"/>
                    </a:ext>
                  </a:extLst>
                </p:cNvPr>
                <p:cNvSpPr/>
                <p:nvPr/>
              </p:nvSpPr>
              <p:spPr>
                <a:xfrm>
                  <a:off x="2047459" y="1668116"/>
                  <a:ext cx="1179444" cy="12059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D172FCD-7D94-419C-BF41-18A9024AFA79}"/>
                    </a:ext>
                  </a:extLst>
                </p:cNvPr>
                <p:cNvSpPr txBox="1"/>
                <p:nvPr/>
              </p:nvSpPr>
              <p:spPr>
                <a:xfrm>
                  <a:off x="1974573" y="1886371"/>
                  <a:ext cx="1325217" cy="842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6</a:t>
                  </a:r>
                  <a:endParaRPr lang="ko-KR" altLang="en-US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48CEEBF1-C3D5-4597-A200-55B226602364}"/>
                  </a:ext>
                </a:extLst>
              </p:cNvPr>
              <p:cNvCxnSpPr>
                <a:cxnSpLocks/>
                <a:stCxn id="239" idx="7"/>
                <a:endCxn id="232" idx="3"/>
              </p:cNvCxnSpPr>
              <p:nvPr/>
            </p:nvCxnSpPr>
            <p:spPr>
              <a:xfrm flipV="1">
                <a:off x="8667244" y="4063638"/>
                <a:ext cx="158564" cy="35617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F9E5C36A-8C0D-4DB0-BA83-DFE0A874C9AD}"/>
                </a:ext>
              </a:extLst>
            </p:cNvPr>
            <p:cNvGrpSpPr/>
            <p:nvPr/>
          </p:nvGrpSpPr>
          <p:grpSpPr>
            <a:xfrm>
              <a:off x="11091830" y="3111263"/>
              <a:ext cx="689423" cy="702215"/>
              <a:chOff x="1974573" y="1668116"/>
              <a:chExt cx="1325217" cy="1205947"/>
            </a:xfrm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B768FF23-58C6-418D-8BA6-D3C34E068B1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63F34D5-4046-4298-B9D8-B6848483FAFB}"/>
                  </a:ext>
                </a:extLst>
              </p:cNvPr>
              <p:cNvSpPr txBox="1"/>
              <p:nvPr/>
            </p:nvSpPr>
            <p:spPr>
              <a:xfrm>
                <a:off x="1974573" y="1886371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F0000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solidFill>
                    <a:srgbClr val="FF0000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B2E4E8A8-0349-4D0F-8AAE-E3B603F61758}"/>
                </a:ext>
              </a:extLst>
            </p:cNvPr>
            <p:cNvCxnSpPr>
              <a:cxnSpLocks/>
              <a:stCxn id="232" idx="7"/>
              <a:endCxn id="227" idx="3"/>
            </p:cNvCxnSpPr>
            <p:nvPr/>
          </p:nvCxnSpPr>
          <p:spPr>
            <a:xfrm flipV="1">
              <a:off x="11077330" y="3710641"/>
              <a:ext cx="142276" cy="195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9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8BFFF4C2-AC6C-4EEF-B765-5EAC03DAC99D}"/>
              </a:ext>
            </a:extLst>
          </p:cNvPr>
          <p:cNvGrpSpPr/>
          <p:nvPr/>
        </p:nvGrpSpPr>
        <p:grpSpPr>
          <a:xfrm>
            <a:off x="1517542" y="3797735"/>
            <a:ext cx="585281" cy="546163"/>
            <a:chOff x="1899924" y="1917846"/>
            <a:chExt cx="1325217" cy="1205947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8F05B31F-7C0F-45F7-AC87-64631CD7D249}"/>
                </a:ext>
              </a:extLst>
            </p:cNvPr>
            <p:cNvSpPr/>
            <p:nvPr/>
          </p:nvSpPr>
          <p:spPr>
            <a:xfrm>
              <a:off x="1923764" y="1917846"/>
              <a:ext cx="1179443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5A79F2D-7870-48DC-85DC-1DC2BD0C1955}"/>
                </a:ext>
              </a:extLst>
            </p:cNvPr>
            <p:cNvSpPr txBox="1"/>
            <p:nvPr/>
          </p:nvSpPr>
          <p:spPr>
            <a:xfrm>
              <a:off x="1899924" y="2022456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0E20BA67-CFEC-4E96-BE59-CCC2E8D6C0BB}"/>
              </a:ext>
            </a:extLst>
          </p:cNvPr>
          <p:cNvGrpSpPr/>
          <p:nvPr/>
        </p:nvGrpSpPr>
        <p:grpSpPr>
          <a:xfrm>
            <a:off x="727977" y="4695114"/>
            <a:ext cx="585281" cy="546163"/>
            <a:chOff x="1353167" y="3838263"/>
            <a:chExt cx="1325217" cy="1205947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44A9F7F-A7E6-4734-A0A4-2F1A757F6AE9}"/>
                </a:ext>
              </a:extLst>
            </p:cNvPr>
            <p:cNvSpPr/>
            <p:nvPr/>
          </p:nvSpPr>
          <p:spPr>
            <a:xfrm>
              <a:off x="1399861" y="3838263"/>
              <a:ext cx="1179443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650E3E3-8A58-4D8B-A63C-9D31B4928726}"/>
                </a:ext>
              </a:extLst>
            </p:cNvPr>
            <p:cNvSpPr txBox="1"/>
            <p:nvPr/>
          </p:nvSpPr>
          <p:spPr>
            <a:xfrm>
              <a:off x="1353167" y="3949618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C8682D86-420F-4827-AD72-1E8A48E0209C}"/>
              </a:ext>
            </a:extLst>
          </p:cNvPr>
          <p:cNvCxnSpPr>
            <a:cxnSpLocks/>
            <a:stCxn id="241" idx="7"/>
            <a:endCxn id="243" idx="3"/>
          </p:cNvCxnSpPr>
          <p:nvPr/>
        </p:nvCxnSpPr>
        <p:spPr>
          <a:xfrm flipV="1">
            <a:off x="1193216" y="4263915"/>
            <a:ext cx="411139" cy="5111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A645A2E-405D-416C-81E2-87660BB793A2}"/>
              </a:ext>
            </a:extLst>
          </p:cNvPr>
          <p:cNvGrpSpPr/>
          <p:nvPr/>
        </p:nvGrpSpPr>
        <p:grpSpPr>
          <a:xfrm>
            <a:off x="2279867" y="2962010"/>
            <a:ext cx="585281" cy="546163"/>
            <a:chOff x="1957383" y="-843708"/>
            <a:chExt cx="1325217" cy="1205947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73E804B-8652-443E-842B-E9815334DEF7}"/>
                </a:ext>
              </a:extLst>
            </p:cNvPr>
            <p:cNvSpPr/>
            <p:nvPr/>
          </p:nvSpPr>
          <p:spPr>
            <a:xfrm>
              <a:off x="2046438" y="-843708"/>
              <a:ext cx="1179443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1F1695C-1044-4E67-91CF-83A02D49771A}"/>
                </a:ext>
              </a:extLst>
            </p:cNvPr>
            <p:cNvSpPr txBox="1"/>
            <p:nvPr/>
          </p:nvSpPr>
          <p:spPr>
            <a:xfrm>
              <a:off x="1957383" y="-728361"/>
              <a:ext cx="1325217" cy="8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29681BF6-778A-4047-9E79-E25A69B65773}"/>
              </a:ext>
            </a:extLst>
          </p:cNvPr>
          <p:cNvCxnSpPr>
            <a:cxnSpLocks/>
            <a:stCxn id="239" idx="3"/>
            <a:endCxn id="243" idx="7"/>
          </p:cNvCxnSpPr>
          <p:nvPr/>
        </p:nvCxnSpPr>
        <p:spPr>
          <a:xfrm flipH="1">
            <a:off x="1972687" y="3428190"/>
            <a:ext cx="422796" cy="4495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0FBB48F-F9CF-4A9D-8453-27B1634AC507}"/>
              </a:ext>
            </a:extLst>
          </p:cNvPr>
          <p:cNvGrpSpPr/>
          <p:nvPr/>
        </p:nvGrpSpPr>
        <p:grpSpPr>
          <a:xfrm>
            <a:off x="3061292" y="2020326"/>
            <a:ext cx="585281" cy="546163"/>
            <a:chOff x="1974573" y="1668116"/>
            <a:chExt cx="1325217" cy="1205947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8484AF8-6587-4C17-BC15-FA882A3BDE2E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D172FCD-7D94-419C-BF41-18A9024AFA79}"/>
                </a:ext>
              </a:extLst>
            </p:cNvPr>
            <p:cNvSpPr txBox="1"/>
            <p:nvPr/>
          </p:nvSpPr>
          <p:spPr>
            <a:xfrm>
              <a:off x="1974573" y="1780108"/>
              <a:ext cx="1325217" cy="84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48CEEBF1-C3D5-4597-A200-55B226602364}"/>
              </a:ext>
            </a:extLst>
          </p:cNvPr>
          <p:cNvCxnSpPr>
            <a:cxnSpLocks/>
            <a:stCxn id="239" idx="7"/>
            <a:endCxn id="232" idx="3"/>
          </p:cNvCxnSpPr>
          <p:nvPr/>
        </p:nvCxnSpPr>
        <p:spPr>
          <a:xfrm flipV="1">
            <a:off x="2763814" y="2486506"/>
            <a:ext cx="405953" cy="5554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F9E5C36A-8C0D-4DB0-BA83-DFE0A874C9AD}"/>
              </a:ext>
            </a:extLst>
          </p:cNvPr>
          <p:cNvGrpSpPr/>
          <p:nvPr/>
        </p:nvGrpSpPr>
        <p:grpSpPr>
          <a:xfrm>
            <a:off x="3871872" y="1090864"/>
            <a:ext cx="585282" cy="565497"/>
            <a:chOff x="1974573" y="1668116"/>
            <a:chExt cx="1325217" cy="1205947"/>
          </a:xfrm>
        </p:grpSpPr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768FF23-58C6-418D-8BA6-D3C34E068B12}"/>
                </a:ext>
              </a:extLst>
            </p:cNvPr>
            <p:cNvSpPr/>
            <p:nvPr/>
          </p:nvSpPr>
          <p:spPr>
            <a:xfrm>
              <a:off x="2047459" y="1668116"/>
              <a:ext cx="1179444" cy="12059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63F34D5-4046-4298-B9D8-B6848483FAFB}"/>
                </a:ext>
              </a:extLst>
            </p:cNvPr>
            <p:cNvSpPr txBox="1"/>
            <p:nvPr/>
          </p:nvSpPr>
          <p:spPr>
            <a:xfrm>
              <a:off x="1974573" y="1783738"/>
              <a:ext cx="1325217" cy="89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8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B2E4E8A8-0349-4D0F-8AAE-E3B603F61758}"/>
              </a:ext>
            </a:extLst>
          </p:cNvPr>
          <p:cNvCxnSpPr>
            <a:cxnSpLocks/>
            <a:stCxn id="232" idx="7"/>
            <a:endCxn id="227" idx="3"/>
          </p:cNvCxnSpPr>
          <p:nvPr/>
        </p:nvCxnSpPr>
        <p:spPr>
          <a:xfrm flipV="1">
            <a:off x="3538099" y="1573546"/>
            <a:ext cx="442248" cy="526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94F2F3-5CC4-4C96-BD0F-C81964C6F4A1}"/>
              </a:ext>
            </a:extLst>
          </p:cNvPr>
          <p:cNvGrpSpPr/>
          <p:nvPr/>
        </p:nvGrpSpPr>
        <p:grpSpPr>
          <a:xfrm>
            <a:off x="1281864" y="3187809"/>
            <a:ext cx="998004" cy="616442"/>
            <a:chOff x="6160811" y="796312"/>
            <a:chExt cx="1175582" cy="76547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3FAF370-A437-4877-A7F2-DF9C09966F68}"/>
                </a:ext>
              </a:extLst>
            </p:cNvPr>
            <p:cNvCxnSpPr/>
            <p:nvPr/>
          </p:nvCxnSpPr>
          <p:spPr>
            <a:xfrm flipH="1">
              <a:off x="6818471" y="796312"/>
              <a:ext cx="517922" cy="76547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B0C46F-CE28-4715-A6DB-53A0F5ABE6F7}"/>
                </a:ext>
              </a:extLst>
            </p:cNvPr>
            <p:cNvSpPr txBox="1"/>
            <p:nvPr/>
          </p:nvSpPr>
          <p:spPr>
            <a:xfrm>
              <a:off x="6160811" y="867559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3rd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A17165-BBC3-4485-A532-97C69EE7E451}"/>
              </a:ext>
            </a:extLst>
          </p:cNvPr>
          <p:cNvGrpSpPr/>
          <p:nvPr/>
        </p:nvGrpSpPr>
        <p:grpSpPr>
          <a:xfrm>
            <a:off x="2026058" y="2289265"/>
            <a:ext cx="998004" cy="616442"/>
            <a:chOff x="6160811" y="796312"/>
            <a:chExt cx="1175582" cy="765477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FD6EF44-0A75-49C5-ADCA-0703C1FF3B2A}"/>
                </a:ext>
              </a:extLst>
            </p:cNvPr>
            <p:cNvCxnSpPr/>
            <p:nvPr/>
          </p:nvCxnSpPr>
          <p:spPr>
            <a:xfrm flipH="1">
              <a:off x="6818471" y="796312"/>
              <a:ext cx="517922" cy="76547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2FC16B-A1F6-4C9E-BC8B-0BF4B7632032}"/>
                </a:ext>
              </a:extLst>
            </p:cNvPr>
            <p:cNvSpPr txBox="1"/>
            <p:nvPr/>
          </p:nvSpPr>
          <p:spPr>
            <a:xfrm>
              <a:off x="6160811" y="867559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2nd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00F1D1-C353-425F-B592-152E48EFF076}"/>
              </a:ext>
            </a:extLst>
          </p:cNvPr>
          <p:cNvGrpSpPr/>
          <p:nvPr/>
        </p:nvGrpSpPr>
        <p:grpSpPr>
          <a:xfrm>
            <a:off x="2843070" y="1408975"/>
            <a:ext cx="998004" cy="616442"/>
            <a:chOff x="6160811" y="796312"/>
            <a:chExt cx="1175582" cy="765477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AB8B28-2612-4A4B-94CE-31166915206F}"/>
                </a:ext>
              </a:extLst>
            </p:cNvPr>
            <p:cNvCxnSpPr/>
            <p:nvPr/>
          </p:nvCxnSpPr>
          <p:spPr>
            <a:xfrm flipH="1">
              <a:off x="6818471" y="796312"/>
              <a:ext cx="517922" cy="76547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4A2AC5-A69A-40FE-BC3A-63461593393E}"/>
                </a:ext>
              </a:extLst>
            </p:cNvPr>
            <p:cNvSpPr txBox="1"/>
            <p:nvPr/>
          </p:nvSpPr>
          <p:spPr>
            <a:xfrm>
              <a:off x="6160811" y="867559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1st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149C3D-9262-40E5-9DAF-E65406B786AB}"/>
              </a:ext>
            </a:extLst>
          </p:cNvPr>
          <p:cNvGrpSpPr/>
          <p:nvPr/>
        </p:nvGrpSpPr>
        <p:grpSpPr>
          <a:xfrm>
            <a:off x="497593" y="4094972"/>
            <a:ext cx="998004" cy="616442"/>
            <a:chOff x="6160811" y="796312"/>
            <a:chExt cx="1175582" cy="765477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04CE63E-196F-4BFB-8AE3-1918F8B6DC73}"/>
                </a:ext>
              </a:extLst>
            </p:cNvPr>
            <p:cNvCxnSpPr/>
            <p:nvPr/>
          </p:nvCxnSpPr>
          <p:spPr>
            <a:xfrm flipH="1">
              <a:off x="6818471" y="796312"/>
              <a:ext cx="517922" cy="76547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50E5DD-D547-4A4C-8B4E-00501A4B8F9B}"/>
                </a:ext>
              </a:extLst>
            </p:cNvPr>
            <p:cNvSpPr txBox="1"/>
            <p:nvPr/>
          </p:nvSpPr>
          <p:spPr>
            <a:xfrm>
              <a:off x="6160811" y="867559"/>
              <a:ext cx="107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4th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5517905-5390-4FA3-A1C4-C64E62A5D292}"/>
              </a:ext>
            </a:extLst>
          </p:cNvPr>
          <p:cNvSpPr txBox="1"/>
          <p:nvPr/>
        </p:nvSpPr>
        <p:spPr>
          <a:xfrm>
            <a:off x="4827104" y="140233"/>
            <a:ext cx="25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Search 1</a:t>
            </a:r>
            <a:endParaRPr lang="ko-KR" altLang="en-US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710EBD1-9649-4E7E-B2FC-5F0B2D2FEC93}"/>
              </a:ext>
            </a:extLst>
          </p:cNvPr>
          <p:cNvGrpSpPr/>
          <p:nvPr/>
        </p:nvGrpSpPr>
        <p:grpSpPr>
          <a:xfrm>
            <a:off x="5044455" y="2933043"/>
            <a:ext cx="2302510" cy="852471"/>
            <a:chOff x="7821191" y="1312888"/>
            <a:chExt cx="2302510" cy="852471"/>
          </a:xfrm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664B30B-42B4-425B-AC42-8BA152CEC0CF}"/>
                </a:ext>
              </a:extLst>
            </p:cNvPr>
            <p:cNvSpPr/>
            <p:nvPr/>
          </p:nvSpPr>
          <p:spPr>
            <a:xfrm>
              <a:off x="8596811" y="1312888"/>
              <a:ext cx="584200" cy="3516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CF5BB-B6C0-4807-8B07-B537CBD72082}"/>
                </a:ext>
              </a:extLst>
            </p:cNvPr>
            <p:cNvSpPr txBox="1"/>
            <p:nvPr/>
          </p:nvSpPr>
          <p:spPr>
            <a:xfrm>
              <a:off x="7821191" y="1642139"/>
              <a:ext cx="2302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Splay</a:t>
              </a:r>
            </a:p>
            <a:p>
              <a:pPr algn="ctr"/>
              <a:r>
                <a:rPr lang="en-US" altLang="ko-KR" sz="14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Zig-Zig operation  * 2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220600-91F1-4A25-A11B-47D246B892F2}"/>
              </a:ext>
            </a:extLst>
          </p:cNvPr>
          <p:cNvGrpSpPr/>
          <p:nvPr/>
        </p:nvGrpSpPr>
        <p:grpSpPr>
          <a:xfrm>
            <a:off x="8245401" y="1881939"/>
            <a:ext cx="2127029" cy="3083452"/>
            <a:chOff x="8245401" y="1881939"/>
            <a:chExt cx="2127029" cy="30834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D47282F-69D7-4185-A1A6-54E5878DE8B6}"/>
                </a:ext>
              </a:extLst>
            </p:cNvPr>
            <p:cNvGrpSpPr/>
            <p:nvPr/>
          </p:nvGrpSpPr>
          <p:grpSpPr>
            <a:xfrm>
              <a:off x="8245401" y="3477601"/>
              <a:ext cx="585281" cy="546163"/>
              <a:chOff x="1899924" y="1917846"/>
              <a:chExt cx="1325217" cy="1205947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6000EE0E-9CCB-48AF-B77A-6BC39C94581B}"/>
                  </a:ext>
                </a:extLst>
              </p:cNvPr>
              <p:cNvSpPr/>
              <p:nvPr/>
            </p:nvSpPr>
            <p:spPr>
              <a:xfrm>
                <a:off x="1923764" y="1917846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B54536-8BE7-4C4A-8C37-A878379FB6F9}"/>
                  </a:ext>
                </a:extLst>
              </p:cNvPr>
              <p:cNvSpPr txBox="1"/>
              <p:nvPr/>
            </p:nvSpPr>
            <p:spPr>
              <a:xfrm>
                <a:off x="1899924" y="2022456"/>
                <a:ext cx="1325217" cy="84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1417BD4-EA54-49A7-ACFD-02D390AA73B0}"/>
                </a:ext>
              </a:extLst>
            </p:cNvPr>
            <p:cNvGrpSpPr/>
            <p:nvPr/>
          </p:nvGrpSpPr>
          <p:grpSpPr>
            <a:xfrm>
              <a:off x="8906966" y="4391739"/>
              <a:ext cx="585281" cy="573652"/>
              <a:chOff x="1353167" y="3838263"/>
              <a:chExt cx="1325218" cy="1266644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3E64863-37B9-436E-ABCD-C7AF47D2C6CE}"/>
                  </a:ext>
                </a:extLst>
              </p:cNvPr>
              <p:cNvSpPr/>
              <p:nvPr/>
            </p:nvSpPr>
            <p:spPr>
              <a:xfrm>
                <a:off x="1399861" y="3838263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921A00-D19C-4E26-A80B-9C8FAC0433DA}"/>
                  </a:ext>
                </a:extLst>
              </p:cNvPr>
              <p:cNvSpPr txBox="1"/>
              <p:nvPr/>
            </p:nvSpPr>
            <p:spPr>
              <a:xfrm>
                <a:off x="1353167" y="3949619"/>
                <a:ext cx="1325218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805FCEF-7723-45A0-83D0-3DEAC2E38093}"/>
                </a:ext>
              </a:extLst>
            </p:cNvPr>
            <p:cNvCxnSpPr>
              <a:cxnSpLocks/>
              <a:stCxn id="103" idx="1"/>
              <a:endCxn id="105" idx="5"/>
            </p:cNvCxnSpPr>
            <p:nvPr/>
          </p:nvCxnSpPr>
          <p:spPr>
            <a:xfrm flipH="1" flipV="1">
              <a:off x="8700546" y="3943780"/>
              <a:ext cx="303326" cy="5279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807A95A-411F-40BE-BF2D-C34B42BA6014}"/>
                </a:ext>
              </a:extLst>
            </p:cNvPr>
            <p:cNvGrpSpPr/>
            <p:nvPr/>
          </p:nvGrpSpPr>
          <p:grpSpPr>
            <a:xfrm>
              <a:off x="8346735" y="1881939"/>
              <a:ext cx="585281" cy="575460"/>
              <a:chOff x="1957383" y="-843708"/>
              <a:chExt cx="1325217" cy="1270636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757D26EF-AF8A-4D24-816C-0423630974D0}"/>
                  </a:ext>
                </a:extLst>
              </p:cNvPr>
              <p:cNvSpPr/>
              <p:nvPr/>
            </p:nvSpPr>
            <p:spPr>
              <a:xfrm>
                <a:off x="2046438" y="-843708"/>
                <a:ext cx="1179443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4FF259C-2B0B-4E1D-84E4-3EA5768954C6}"/>
                  </a:ext>
                </a:extLst>
              </p:cNvPr>
              <p:cNvSpPr txBox="1"/>
              <p:nvPr/>
            </p:nvSpPr>
            <p:spPr>
              <a:xfrm>
                <a:off x="1957383" y="-728360"/>
                <a:ext cx="1325217" cy="115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CAB0671-706A-45BF-B19A-5A4C374ABFBB}"/>
                </a:ext>
              </a:extLst>
            </p:cNvPr>
            <p:cNvCxnSpPr>
              <a:cxnSpLocks/>
              <a:stCxn id="99" idx="3"/>
              <a:endCxn id="105" idx="7"/>
            </p:cNvCxnSpPr>
            <p:nvPr/>
          </p:nvCxnSpPr>
          <p:spPr>
            <a:xfrm flipH="1">
              <a:off x="8700546" y="3243023"/>
              <a:ext cx="454866" cy="3145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7E774F2-29EC-4853-97A5-BCDD02597AC0}"/>
                </a:ext>
              </a:extLst>
            </p:cNvPr>
            <p:cNvGrpSpPr/>
            <p:nvPr/>
          </p:nvGrpSpPr>
          <p:grpSpPr>
            <a:xfrm>
              <a:off x="9046938" y="2776844"/>
              <a:ext cx="585281" cy="546163"/>
              <a:chOff x="1974573" y="1668116"/>
              <a:chExt cx="1325217" cy="1205947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B7CDD0DC-D01C-4DFE-A472-4797BCE322BA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C264A1D-5584-4B81-A37A-2337A42DC966}"/>
                  </a:ext>
                </a:extLst>
              </p:cNvPr>
              <p:cNvSpPr txBox="1"/>
              <p:nvPr/>
            </p:nvSpPr>
            <p:spPr>
              <a:xfrm>
                <a:off x="1974573" y="1780108"/>
                <a:ext cx="1325217" cy="842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3998F6-C930-4DFE-BEB7-A4E52D680557}"/>
                </a:ext>
              </a:extLst>
            </p:cNvPr>
            <p:cNvCxnSpPr>
              <a:cxnSpLocks/>
              <a:stCxn id="101" idx="5"/>
              <a:endCxn id="99" idx="1"/>
            </p:cNvCxnSpPr>
            <p:nvPr/>
          </p:nvCxnSpPr>
          <p:spPr>
            <a:xfrm>
              <a:off x="8830682" y="2348118"/>
              <a:ext cx="324730" cy="5087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4FAFFE7-AF55-446A-B7B6-905BDE79FB25}"/>
                </a:ext>
              </a:extLst>
            </p:cNvPr>
            <p:cNvGrpSpPr/>
            <p:nvPr/>
          </p:nvGrpSpPr>
          <p:grpSpPr>
            <a:xfrm>
              <a:off x="9787148" y="3595740"/>
              <a:ext cx="585282" cy="565497"/>
              <a:chOff x="1974573" y="1668116"/>
              <a:chExt cx="1325217" cy="120594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AB17B12E-094F-4D52-A4CD-6727CD8A9C42}"/>
                  </a:ext>
                </a:extLst>
              </p:cNvPr>
              <p:cNvSpPr/>
              <p:nvPr/>
            </p:nvSpPr>
            <p:spPr>
              <a:xfrm>
                <a:off x="2047459" y="1668116"/>
                <a:ext cx="1179444" cy="12059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C44E85E-8805-4346-9D15-440142397493}"/>
                  </a:ext>
                </a:extLst>
              </p:cNvPr>
              <p:cNvSpPr txBox="1"/>
              <p:nvPr/>
            </p:nvSpPr>
            <p:spPr>
              <a:xfrm>
                <a:off x="1974573" y="1783738"/>
                <a:ext cx="1325217" cy="89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8</a:t>
                </a:r>
                <a:endParaRPr lang="ko-KR" altLang="en-US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F4AB495-EF6E-4653-9FAA-DA3EE1F660AB}"/>
                </a:ext>
              </a:extLst>
            </p:cNvPr>
            <p:cNvCxnSpPr>
              <a:cxnSpLocks/>
              <a:stCxn id="99" idx="5"/>
              <a:endCxn id="97" idx="1"/>
            </p:cNvCxnSpPr>
            <p:nvPr/>
          </p:nvCxnSpPr>
          <p:spPr>
            <a:xfrm>
              <a:off x="9523744" y="3243023"/>
              <a:ext cx="371878" cy="43553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5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896</Words>
  <Application>Microsoft Office PowerPoint</Application>
  <PresentationFormat>와이드스크린</PresentationFormat>
  <Paragraphs>641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a옛날사진관3</vt:lpstr>
      <vt:lpstr>맑은 고딕</vt:lpstr>
      <vt:lpstr>Arial</vt:lpstr>
      <vt:lpstr>Office 테마</vt:lpstr>
      <vt:lpstr>8-2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8-4</vt:lpstr>
      <vt:lpstr>PowerPoint 프레젠테이션</vt:lpstr>
      <vt:lpstr>8-5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곽현우</dc:creator>
  <cp:lastModifiedBy>곽현우</cp:lastModifiedBy>
  <cp:revision>42</cp:revision>
  <dcterms:created xsi:type="dcterms:W3CDTF">2020-05-21T15:07:04Z</dcterms:created>
  <dcterms:modified xsi:type="dcterms:W3CDTF">2020-05-25T04:41:33Z</dcterms:modified>
</cp:coreProperties>
</file>