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70" r:id="rId3"/>
    <p:sldId id="271" r:id="rId4"/>
    <p:sldId id="272" r:id="rId5"/>
    <p:sldId id="266" r:id="rId6"/>
    <p:sldId id="273" r:id="rId7"/>
    <p:sldId id="268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9" r:id="rId17"/>
    <p:sldId id="28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65" r:id="rId26"/>
    <p:sldId id="305" r:id="rId27"/>
    <p:sldId id="304" r:id="rId28"/>
    <p:sldId id="256" r:id="rId29"/>
    <p:sldId id="257" r:id="rId30"/>
    <p:sldId id="260" r:id="rId31"/>
    <p:sldId id="258" r:id="rId32"/>
    <p:sldId id="261" r:id="rId33"/>
    <p:sldId id="263" r:id="rId34"/>
    <p:sldId id="264" r:id="rId35"/>
    <p:sldId id="30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ED57-4A35-4A7C-A9C7-A009E0BA56D3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F21C4-ABAC-4B54-AD8D-145CCEB8D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7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F21C4-ABAC-4B54-AD8D-145CCEB8DCB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91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F21C4-ABAC-4B54-AD8D-145CCEB8DCB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2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F21C4-ABAC-4B54-AD8D-145CCEB8DCB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5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F21C4-ABAC-4B54-AD8D-145CCEB8DCB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4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F21C4-ABAC-4B54-AD8D-145CCEB8DCB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F21C4-ABAC-4B54-AD8D-145CCEB8DCB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7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65EF3-C7B4-413C-99FD-0623BC216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DB4F7-1E62-408E-A490-41CB7117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475FB-C0DF-4063-AF84-42AF1BB1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E6CD-00A0-48EC-891B-509ED1B9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309E2-8082-438A-8FC2-4023AFAE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5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DE3A-F83D-4D69-878A-7A711230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10DA4-6D0D-4FC3-8F0E-00F90100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C9B99-8292-41BF-9EF1-8AD887FF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FC2075-B64C-4D4E-B6E4-25F67D9A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EB7D7-3896-4C87-BD2F-7F9BDD20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1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2E0980-7494-4CF5-B953-CE41967CB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E4ED26-92F5-49D8-9930-ABA3FC1A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5D012-91AC-410B-A7F6-B434019D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E495D-F726-40E1-99D2-FE4DF439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50AF1-32BC-432E-8D66-AEEABA07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1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B9654-57AE-440B-84E3-E56ECF08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C9969-8B81-4205-9889-DF8479F6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89F79-9F24-4DCD-91B4-8FF9C8BF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63625-156D-4116-AB8E-A5F94355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7D9FF-3328-49A1-9B12-E3BA2DEB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8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735A-611C-4332-B29E-BF89A44C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DD0E9-AD2A-4CAE-A7FD-B2BF9E1F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6CFCB-E949-427F-97FC-C3D334EA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FB120-3A04-452E-BF92-BBD043DE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34CC6-554C-4F9C-AD2F-649E016B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0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08E3-2EAA-43D5-84F0-E871CC1F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14E08-6755-42E3-83C3-C0E34ACE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AA63A-4E1E-4996-BD94-71958569A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5D65E-805E-4F1B-BFE7-70EED659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D4A35-CF29-48DF-987E-5CAB7014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A587F-BE02-4341-B315-4803F1B0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610E5-6B5F-4DC6-9206-F5C941AC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59465-0A4B-4E9C-AF39-2C4FD1259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80A6C-70EB-4B87-A7C4-5A77910E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365B74-674D-4C38-ACF8-26D69DEEA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E37F08-26FB-4BF5-9A52-C581F8151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86D18D-8DCB-470A-A099-3114842C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27B58E-13F2-4249-B4AA-41734187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5B50DA-F895-44E2-BDF4-B021A768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60A0-DD44-48C1-9A64-4D4F75E1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98F96D-4857-4A69-B159-CA96BDAD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5B37F3-2262-47A6-833D-38B345673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4F654B-1525-4E6D-A38E-A1B4139D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4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B69D1A-F2F9-4B35-B51F-98D680BF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C1AA76-1C67-4143-B99B-01DDE4C7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D01C1-8CB1-46A1-8427-093B8602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9D4B0-D34A-440D-BE5E-4DEEF331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D31F9-6A16-4A27-BF73-5A69DE2E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D52A9-14BF-4A7F-ABA8-4197AFF5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93724-113A-4C63-8D17-577BCB2C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F8E67-1F7F-429C-A65B-554C3513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A8A46-4C42-4AB0-8770-18534117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5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37924-57F5-48D1-82C9-4AFB3C9D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A89442-B18A-4C0A-92DA-699A48D89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945DD-9335-4AC6-936E-7B87F10E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13060-9F74-4AB7-A8E0-9764BA9D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260CE2-B001-4CA2-974A-C80FD149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01D3F-0769-49ED-A9E8-3D66F1A6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F7433-0EC2-45AD-A365-007368E4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135CE-F217-4C86-A839-2CE29B88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78E5F-292A-4A19-AB5B-97A184607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AE08-F259-4B4A-A032-BB1D786B2932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C5B8A-4C26-438F-9040-C55F8852E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59728-C8E7-4AD1-9D57-C1D3D210C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5437-CB4E-4A91-9940-134B7C34C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BB383-E938-4114-9E48-D55DF23D410E}"/>
              </a:ext>
            </a:extLst>
          </p:cNvPr>
          <p:cNvSpPr txBox="1"/>
          <p:nvPr/>
        </p:nvSpPr>
        <p:spPr>
          <a:xfrm>
            <a:off x="2722485" y="1851645"/>
            <a:ext cx="674702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9-1</a:t>
            </a:r>
            <a:endParaRPr lang="ko-KR" altLang="en-US" sz="199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59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385FD0-BC6F-4DAF-960C-38A88DD22FE7}"/>
              </a:ext>
            </a:extLst>
          </p:cNvPr>
          <p:cNvGrpSpPr/>
          <p:nvPr/>
        </p:nvGrpSpPr>
        <p:grpSpPr>
          <a:xfrm>
            <a:off x="2273742" y="367163"/>
            <a:ext cx="7685093" cy="5689341"/>
            <a:chOff x="2273742" y="367163"/>
            <a:chExt cx="7685093" cy="568934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51407D-3D95-401E-B069-DE02EF2D4913}"/>
                </a:ext>
              </a:extLst>
            </p:cNvPr>
            <p:cNvGrpSpPr/>
            <p:nvPr/>
          </p:nvGrpSpPr>
          <p:grpSpPr>
            <a:xfrm>
              <a:off x="2307298" y="921373"/>
              <a:ext cx="7577404" cy="4539138"/>
              <a:chOff x="2307298" y="756273"/>
              <a:chExt cx="7577404" cy="453913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DF37EE-EE62-4724-838E-0D4D91E3EC2C}"/>
                  </a:ext>
                </a:extLst>
              </p:cNvPr>
              <p:cNvSpPr/>
              <p:nvPr/>
            </p:nvSpPr>
            <p:spPr>
              <a:xfrm>
                <a:off x="4649446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F24B6D5-BC44-486A-AFF4-2C2E8C49B066}"/>
                  </a:ext>
                </a:extLst>
              </p:cNvPr>
              <p:cNvSpPr/>
              <p:nvPr/>
            </p:nvSpPr>
            <p:spPr>
              <a:xfrm>
                <a:off x="6903361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0A3B11-A5AD-4448-8548-A28F5CC7BE38}"/>
                  </a:ext>
                </a:extLst>
              </p:cNvPr>
              <p:cNvSpPr/>
              <p:nvPr/>
            </p:nvSpPr>
            <p:spPr>
              <a:xfrm>
                <a:off x="9245510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FDED2E8-4F2D-406A-83A2-B97F40777204}"/>
                  </a:ext>
                </a:extLst>
              </p:cNvPr>
              <p:cNvSpPr/>
              <p:nvPr/>
            </p:nvSpPr>
            <p:spPr>
              <a:xfrm>
                <a:off x="7986205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BFB78F7-84B5-44FC-A532-0285A490B1E3}"/>
                  </a:ext>
                </a:extLst>
              </p:cNvPr>
              <p:cNvSpPr/>
              <p:nvPr/>
            </p:nvSpPr>
            <p:spPr>
              <a:xfrm>
                <a:off x="5776404" y="3643852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135B6B5-7D7B-4848-920A-6F7B1BC61320}"/>
                  </a:ext>
                </a:extLst>
              </p:cNvPr>
              <p:cNvSpPr/>
              <p:nvPr/>
            </p:nvSpPr>
            <p:spPr>
              <a:xfrm>
                <a:off x="2307298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75CA20A-5946-4A90-A778-3762F266CC5D}"/>
                  </a:ext>
                </a:extLst>
              </p:cNvPr>
              <p:cNvSpPr/>
              <p:nvPr/>
            </p:nvSpPr>
            <p:spPr>
              <a:xfrm>
                <a:off x="3566604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C6D8B0F-D248-4C02-8DFA-EF95CF3229A4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5288638" y="1084747"/>
                <a:ext cx="1614723" cy="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6EE49FE-B982-4D4E-B661-B2B4C4DC6894}"/>
                  </a:ext>
                </a:extLst>
              </p:cNvPr>
              <p:cNvCxnSpPr>
                <a:cxnSpLocks/>
                <a:stCxn id="29" idx="1"/>
                <a:endCxn id="22" idx="4"/>
              </p:cNvCxnSpPr>
              <p:nvPr/>
            </p:nvCxnSpPr>
            <p:spPr>
              <a:xfrm flipH="1" flipV="1">
                <a:off x="4969042" y="1413221"/>
                <a:ext cx="900970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6ACF7F4-771A-4460-8CED-D2ABB5695358}"/>
                  </a:ext>
                </a:extLst>
              </p:cNvPr>
              <p:cNvCxnSpPr>
                <a:cxnSpLocks/>
                <a:stCxn id="24" idx="4"/>
                <a:endCxn id="29" idx="7"/>
              </p:cNvCxnSpPr>
              <p:nvPr/>
            </p:nvCxnSpPr>
            <p:spPr>
              <a:xfrm flipH="1">
                <a:off x="6321988" y="1413221"/>
                <a:ext cx="900969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634BF98-3CAD-4CB2-95F4-A85D30CAFDD3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>
                <a:off x="7448945" y="1317013"/>
                <a:ext cx="1890173" cy="778731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5D468F3-0AFD-478E-B63D-EC7893BCAB70}"/>
                  </a:ext>
                </a:extLst>
              </p:cNvPr>
              <p:cNvCxnSpPr>
                <a:cxnSpLocks/>
                <a:stCxn id="29" idx="5"/>
                <a:endCxn id="27" idx="2"/>
              </p:cNvCxnSpPr>
              <p:nvPr/>
            </p:nvCxnSpPr>
            <p:spPr>
              <a:xfrm>
                <a:off x="6321988" y="4204592"/>
                <a:ext cx="1664217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6C6A4AD-2088-41E7-A335-9AE287F2332C}"/>
                  </a:ext>
                </a:extLst>
              </p:cNvPr>
              <p:cNvCxnSpPr>
                <a:cxnSpLocks/>
                <a:stCxn id="25" idx="3"/>
                <a:endCxn id="27" idx="7"/>
              </p:cNvCxnSpPr>
              <p:nvPr/>
            </p:nvCxnSpPr>
            <p:spPr>
              <a:xfrm flipH="1">
                <a:off x="8531789" y="2560276"/>
                <a:ext cx="807329" cy="217439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F6EFACC-3154-46C1-A7A9-BDBD6C807DB8}"/>
                  </a:ext>
                </a:extLst>
              </p:cNvPr>
              <p:cNvCxnSpPr>
                <a:cxnSpLocks/>
                <a:stCxn id="30" idx="6"/>
                <a:endCxn id="22" idx="3"/>
              </p:cNvCxnSpPr>
              <p:nvPr/>
            </p:nvCxnSpPr>
            <p:spPr>
              <a:xfrm flipV="1">
                <a:off x="2946490" y="1317013"/>
                <a:ext cx="1796564" cy="101099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A15C46-FF17-410D-8C1D-510E034E9F88}"/>
                  </a:ext>
                </a:extLst>
              </p:cNvPr>
              <p:cNvCxnSpPr>
                <a:cxnSpLocks/>
                <a:stCxn id="32" idx="1"/>
                <a:endCxn id="30" idx="4"/>
              </p:cNvCxnSpPr>
              <p:nvPr/>
            </p:nvCxnSpPr>
            <p:spPr>
              <a:xfrm flipH="1" flipV="1">
                <a:off x="2626894" y="2656484"/>
                <a:ext cx="1033318" cy="207818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008FC89-84C4-45FA-A2EA-82740A39ABB1}"/>
                  </a:ext>
                </a:extLst>
              </p:cNvPr>
              <p:cNvCxnSpPr>
                <a:cxnSpLocks/>
                <a:stCxn id="29" idx="3"/>
                <a:endCxn id="32" idx="6"/>
              </p:cNvCxnSpPr>
              <p:nvPr/>
            </p:nvCxnSpPr>
            <p:spPr>
              <a:xfrm flipH="1">
                <a:off x="4205796" y="4204592"/>
                <a:ext cx="1664216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DFFE445-AA48-4D56-A299-2F219276B7D0}"/>
              </a:ext>
            </a:extLst>
          </p:cNvPr>
          <p:cNvSpPr/>
          <p:nvPr/>
        </p:nvSpPr>
        <p:spPr>
          <a:xfrm>
            <a:off x="6266781" y="122492"/>
            <a:ext cx="4254500" cy="3277321"/>
          </a:xfrm>
          <a:custGeom>
            <a:avLst/>
            <a:gdLst>
              <a:gd name="connsiteX0" fmla="*/ 3784600 w 4254500"/>
              <a:gd name="connsiteY0" fmla="*/ 3473339 h 3474060"/>
              <a:gd name="connsiteX1" fmla="*/ 3708400 w 4254500"/>
              <a:gd name="connsiteY1" fmla="*/ 3435239 h 3474060"/>
              <a:gd name="connsiteX2" fmla="*/ 3619500 w 4254500"/>
              <a:gd name="connsiteY2" fmla="*/ 3371739 h 3474060"/>
              <a:gd name="connsiteX3" fmla="*/ 3568700 w 4254500"/>
              <a:gd name="connsiteY3" fmla="*/ 3346339 h 3474060"/>
              <a:gd name="connsiteX4" fmla="*/ 3479800 w 4254500"/>
              <a:gd name="connsiteY4" fmla="*/ 3333639 h 3474060"/>
              <a:gd name="connsiteX5" fmla="*/ 3403600 w 4254500"/>
              <a:gd name="connsiteY5" fmla="*/ 3295539 h 3474060"/>
              <a:gd name="connsiteX6" fmla="*/ 3327400 w 4254500"/>
              <a:gd name="connsiteY6" fmla="*/ 3270139 h 3474060"/>
              <a:gd name="connsiteX7" fmla="*/ 3289300 w 4254500"/>
              <a:gd name="connsiteY7" fmla="*/ 3244739 h 3474060"/>
              <a:gd name="connsiteX8" fmla="*/ 3238500 w 4254500"/>
              <a:gd name="connsiteY8" fmla="*/ 3232039 h 3474060"/>
              <a:gd name="connsiteX9" fmla="*/ 3162300 w 4254500"/>
              <a:gd name="connsiteY9" fmla="*/ 3206639 h 3474060"/>
              <a:gd name="connsiteX10" fmla="*/ 3098800 w 4254500"/>
              <a:gd name="connsiteY10" fmla="*/ 3193939 h 3474060"/>
              <a:gd name="connsiteX11" fmla="*/ 3009900 w 4254500"/>
              <a:gd name="connsiteY11" fmla="*/ 3155839 h 3474060"/>
              <a:gd name="connsiteX12" fmla="*/ 2959100 w 4254500"/>
              <a:gd name="connsiteY12" fmla="*/ 3143139 h 3474060"/>
              <a:gd name="connsiteX13" fmla="*/ 2743200 w 4254500"/>
              <a:gd name="connsiteY13" fmla="*/ 3041539 h 3474060"/>
              <a:gd name="connsiteX14" fmla="*/ 2705100 w 4254500"/>
              <a:gd name="connsiteY14" fmla="*/ 3028839 h 3474060"/>
              <a:gd name="connsiteX15" fmla="*/ 2540000 w 4254500"/>
              <a:gd name="connsiteY15" fmla="*/ 2990739 h 3474060"/>
              <a:gd name="connsiteX16" fmla="*/ 2463800 w 4254500"/>
              <a:gd name="connsiteY16" fmla="*/ 2927239 h 3474060"/>
              <a:gd name="connsiteX17" fmla="*/ 2349500 w 4254500"/>
              <a:gd name="connsiteY17" fmla="*/ 2914539 h 3474060"/>
              <a:gd name="connsiteX18" fmla="*/ 2298700 w 4254500"/>
              <a:gd name="connsiteY18" fmla="*/ 2901839 h 3474060"/>
              <a:gd name="connsiteX19" fmla="*/ 2184400 w 4254500"/>
              <a:gd name="connsiteY19" fmla="*/ 2863739 h 3474060"/>
              <a:gd name="connsiteX20" fmla="*/ 2019300 w 4254500"/>
              <a:gd name="connsiteY20" fmla="*/ 2825639 h 3474060"/>
              <a:gd name="connsiteX21" fmla="*/ 1943100 w 4254500"/>
              <a:gd name="connsiteY21" fmla="*/ 2800239 h 3474060"/>
              <a:gd name="connsiteX22" fmla="*/ 1879600 w 4254500"/>
              <a:gd name="connsiteY22" fmla="*/ 2774839 h 3474060"/>
              <a:gd name="connsiteX23" fmla="*/ 1752600 w 4254500"/>
              <a:gd name="connsiteY23" fmla="*/ 2749439 h 3474060"/>
              <a:gd name="connsiteX24" fmla="*/ 1701800 w 4254500"/>
              <a:gd name="connsiteY24" fmla="*/ 2724039 h 3474060"/>
              <a:gd name="connsiteX25" fmla="*/ 1663700 w 4254500"/>
              <a:gd name="connsiteY25" fmla="*/ 2711339 h 3474060"/>
              <a:gd name="connsiteX26" fmla="*/ 1625600 w 4254500"/>
              <a:gd name="connsiteY26" fmla="*/ 2685939 h 3474060"/>
              <a:gd name="connsiteX27" fmla="*/ 1485900 w 4254500"/>
              <a:gd name="connsiteY27" fmla="*/ 2647839 h 3474060"/>
              <a:gd name="connsiteX28" fmla="*/ 1447800 w 4254500"/>
              <a:gd name="connsiteY28" fmla="*/ 2622439 h 3474060"/>
              <a:gd name="connsiteX29" fmla="*/ 1333500 w 4254500"/>
              <a:gd name="connsiteY29" fmla="*/ 2584339 h 3474060"/>
              <a:gd name="connsiteX30" fmla="*/ 1282700 w 4254500"/>
              <a:gd name="connsiteY30" fmla="*/ 2571639 h 3474060"/>
              <a:gd name="connsiteX31" fmla="*/ 1168400 w 4254500"/>
              <a:gd name="connsiteY31" fmla="*/ 2533539 h 3474060"/>
              <a:gd name="connsiteX32" fmla="*/ 1130300 w 4254500"/>
              <a:gd name="connsiteY32" fmla="*/ 2508139 h 3474060"/>
              <a:gd name="connsiteX33" fmla="*/ 1054100 w 4254500"/>
              <a:gd name="connsiteY33" fmla="*/ 2444639 h 3474060"/>
              <a:gd name="connsiteX34" fmla="*/ 1016000 w 4254500"/>
              <a:gd name="connsiteY34" fmla="*/ 2431939 h 3474060"/>
              <a:gd name="connsiteX35" fmla="*/ 927100 w 4254500"/>
              <a:gd name="connsiteY35" fmla="*/ 2381139 h 3474060"/>
              <a:gd name="connsiteX36" fmla="*/ 889000 w 4254500"/>
              <a:gd name="connsiteY36" fmla="*/ 2368439 h 3474060"/>
              <a:gd name="connsiteX37" fmla="*/ 812800 w 4254500"/>
              <a:gd name="connsiteY37" fmla="*/ 2317639 h 3474060"/>
              <a:gd name="connsiteX38" fmla="*/ 774700 w 4254500"/>
              <a:gd name="connsiteY38" fmla="*/ 2292239 h 3474060"/>
              <a:gd name="connsiteX39" fmla="*/ 736600 w 4254500"/>
              <a:gd name="connsiteY39" fmla="*/ 2254139 h 3474060"/>
              <a:gd name="connsiteX40" fmla="*/ 660400 w 4254500"/>
              <a:gd name="connsiteY40" fmla="*/ 2228739 h 3474060"/>
              <a:gd name="connsiteX41" fmla="*/ 622300 w 4254500"/>
              <a:gd name="connsiteY41" fmla="*/ 2203339 h 3474060"/>
              <a:gd name="connsiteX42" fmla="*/ 596900 w 4254500"/>
              <a:gd name="connsiteY42" fmla="*/ 2165239 h 3474060"/>
              <a:gd name="connsiteX43" fmla="*/ 520700 w 4254500"/>
              <a:gd name="connsiteY43" fmla="*/ 2114439 h 3474060"/>
              <a:gd name="connsiteX44" fmla="*/ 482600 w 4254500"/>
              <a:gd name="connsiteY44" fmla="*/ 2089039 h 3474060"/>
              <a:gd name="connsiteX45" fmla="*/ 393700 w 4254500"/>
              <a:gd name="connsiteY45" fmla="*/ 2000139 h 3474060"/>
              <a:gd name="connsiteX46" fmla="*/ 355600 w 4254500"/>
              <a:gd name="connsiteY46" fmla="*/ 1974739 h 3474060"/>
              <a:gd name="connsiteX47" fmla="*/ 241300 w 4254500"/>
              <a:gd name="connsiteY47" fmla="*/ 1847739 h 3474060"/>
              <a:gd name="connsiteX48" fmla="*/ 190500 w 4254500"/>
              <a:gd name="connsiteY48" fmla="*/ 1796939 h 3474060"/>
              <a:gd name="connsiteX49" fmla="*/ 152400 w 4254500"/>
              <a:gd name="connsiteY49" fmla="*/ 1733439 h 3474060"/>
              <a:gd name="connsiteX50" fmla="*/ 76200 w 4254500"/>
              <a:gd name="connsiteY50" fmla="*/ 1619139 h 3474060"/>
              <a:gd name="connsiteX51" fmla="*/ 38100 w 4254500"/>
              <a:gd name="connsiteY51" fmla="*/ 1492139 h 3474060"/>
              <a:gd name="connsiteX52" fmla="*/ 0 w 4254500"/>
              <a:gd name="connsiteY52" fmla="*/ 1339739 h 3474060"/>
              <a:gd name="connsiteX53" fmla="*/ 25400 w 4254500"/>
              <a:gd name="connsiteY53" fmla="*/ 717439 h 3474060"/>
              <a:gd name="connsiteX54" fmla="*/ 63500 w 4254500"/>
              <a:gd name="connsiteY54" fmla="*/ 653939 h 3474060"/>
              <a:gd name="connsiteX55" fmla="*/ 76200 w 4254500"/>
              <a:gd name="connsiteY55" fmla="*/ 615839 h 3474060"/>
              <a:gd name="connsiteX56" fmla="*/ 215900 w 4254500"/>
              <a:gd name="connsiteY56" fmla="*/ 463439 h 3474060"/>
              <a:gd name="connsiteX57" fmla="*/ 292100 w 4254500"/>
              <a:gd name="connsiteY57" fmla="*/ 387239 h 3474060"/>
              <a:gd name="connsiteX58" fmla="*/ 342900 w 4254500"/>
              <a:gd name="connsiteY58" fmla="*/ 336439 h 3474060"/>
              <a:gd name="connsiteX59" fmla="*/ 393700 w 4254500"/>
              <a:gd name="connsiteY59" fmla="*/ 298339 h 3474060"/>
              <a:gd name="connsiteX60" fmla="*/ 431800 w 4254500"/>
              <a:gd name="connsiteY60" fmla="*/ 247539 h 3474060"/>
              <a:gd name="connsiteX61" fmla="*/ 495300 w 4254500"/>
              <a:gd name="connsiteY61" fmla="*/ 222139 h 3474060"/>
              <a:gd name="connsiteX62" fmla="*/ 698500 w 4254500"/>
              <a:gd name="connsiteY62" fmla="*/ 133239 h 3474060"/>
              <a:gd name="connsiteX63" fmla="*/ 800100 w 4254500"/>
              <a:gd name="connsiteY63" fmla="*/ 95139 h 3474060"/>
              <a:gd name="connsiteX64" fmla="*/ 927100 w 4254500"/>
              <a:gd name="connsiteY64" fmla="*/ 69739 h 3474060"/>
              <a:gd name="connsiteX65" fmla="*/ 990600 w 4254500"/>
              <a:gd name="connsiteY65" fmla="*/ 44339 h 3474060"/>
              <a:gd name="connsiteX66" fmla="*/ 1143000 w 4254500"/>
              <a:gd name="connsiteY66" fmla="*/ 31639 h 3474060"/>
              <a:gd name="connsiteX67" fmla="*/ 1181100 w 4254500"/>
              <a:gd name="connsiteY67" fmla="*/ 18939 h 3474060"/>
              <a:gd name="connsiteX68" fmla="*/ 2057400 w 4254500"/>
              <a:gd name="connsiteY68" fmla="*/ 31639 h 3474060"/>
              <a:gd name="connsiteX69" fmla="*/ 2171700 w 4254500"/>
              <a:gd name="connsiteY69" fmla="*/ 82439 h 3474060"/>
              <a:gd name="connsiteX70" fmla="*/ 2260600 w 4254500"/>
              <a:gd name="connsiteY70" fmla="*/ 133239 h 3474060"/>
              <a:gd name="connsiteX71" fmla="*/ 2298700 w 4254500"/>
              <a:gd name="connsiteY71" fmla="*/ 158639 h 3474060"/>
              <a:gd name="connsiteX72" fmla="*/ 2349500 w 4254500"/>
              <a:gd name="connsiteY72" fmla="*/ 171339 h 3474060"/>
              <a:gd name="connsiteX73" fmla="*/ 2425700 w 4254500"/>
              <a:gd name="connsiteY73" fmla="*/ 247539 h 3474060"/>
              <a:gd name="connsiteX74" fmla="*/ 2476500 w 4254500"/>
              <a:gd name="connsiteY74" fmla="*/ 272939 h 3474060"/>
              <a:gd name="connsiteX75" fmla="*/ 2527300 w 4254500"/>
              <a:gd name="connsiteY75" fmla="*/ 323739 h 3474060"/>
              <a:gd name="connsiteX76" fmla="*/ 2565400 w 4254500"/>
              <a:gd name="connsiteY76" fmla="*/ 349139 h 3474060"/>
              <a:gd name="connsiteX77" fmla="*/ 2667000 w 4254500"/>
              <a:gd name="connsiteY77" fmla="*/ 438039 h 3474060"/>
              <a:gd name="connsiteX78" fmla="*/ 2717800 w 4254500"/>
              <a:gd name="connsiteY78" fmla="*/ 463439 h 3474060"/>
              <a:gd name="connsiteX79" fmla="*/ 2819400 w 4254500"/>
              <a:gd name="connsiteY79" fmla="*/ 565039 h 3474060"/>
              <a:gd name="connsiteX80" fmla="*/ 2882900 w 4254500"/>
              <a:gd name="connsiteY80" fmla="*/ 628539 h 3474060"/>
              <a:gd name="connsiteX81" fmla="*/ 2971800 w 4254500"/>
              <a:gd name="connsiteY81" fmla="*/ 692039 h 3474060"/>
              <a:gd name="connsiteX82" fmla="*/ 3136900 w 4254500"/>
              <a:gd name="connsiteY82" fmla="*/ 844439 h 3474060"/>
              <a:gd name="connsiteX83" fmla="*/ 3175000 w 4254500"/>
              <a:gd name="connsiteY83" fmla="*/ 895239 h 3474060"/>
              <a:gd name="connsiteX84" fmla="*/ 3263900 w 4254500"/>
              <a:gd name="connsiteY84" fmla="*/ 984139 h 3474060"/>
              <a:gd name="connsiteX85" fmla="*/ 3340100 w 4254500"/>
              <a:gd name="connsiteY85" fmla="*/ 1098439 h 3474060"/>
              <a:gd name="connsiteX86" fmla="*/ 3352800 w 4254500"/>
              <a:gd name="connsiteY86" fmla="*/ 1161939 h 3474060"/>
              <a:gd name="connsiteX87" fmla="*/ 3390900 w 4254500"/>
              <a:gd name="connsiteY87" fmla="*/ 1187339 h 3474060"/>
              <a:gd name="connsiteX88" fmla="*/ 3479800 w 4254500"/>
              <a:gd name="connsiteY88" fmla="*/ 1276239 h 3474060"/>
              <a:gd name="connsiteX89" fmla="*/ 3505200 w 4254500"/>
              <a:gd name="connsiteY89" fmla="*/ 1327039 h 3474060"/>
              <a:gd name="connsiteX90" fmla="*/ 3556000 w 4254500"/>
              <a:gd name="connsiteY90" fmla="*/ 1365139 h 3474060"/>
              <a:gd name="connsiteX91" fmla="*/ 3594100 w 4254500"/>
              <a:gd name="connsiteY91" fmla="*/ 1403239 h 3474060"/>
              <a:gd name="connsiteX92" fmla="*/ 3670300 w 4254500"/>
              <a:gd name="connsiteY92" fmla="*/ 1466739 h 3474060"/>
              <a:gd name="connsiteX93" fmla="*/ 3733800 w 4254500"/>
              <a:gd name="connsiteY93" fmla="*/ 1542939 h 3474060"/>
              <a:gd name="connsiteX94" fmla="*/ 3759200 w 4254500"/>
              <a:gd name="connsiteY94" fmla="*/ 1581039 h 3474060"/>
              <a:gd name="connsiteX95" fmla="*/ 3810000 w 4254500"/>
              <a:gd name="connsiteY95" fmla="*/ 1619139 h 3474060"/>
              <a:gd name="connsiteX96" fmla="*/ 3898900 w 4254500"/>
              <a:gd name="connsiteY96" fmla="*/ 1708039 h 3474060"/>
              <a:gd name="connsiteX97" fmla="*/ 3937000 w 4254500"/>
              <a:gd name="connsiteY97" fmla="*/ 1746139 h 3474060"/>
              <a:gd name="connsiteX98" fmla="*/ 3962400 w 4254500"/>
              <a:gd name="connsiteY98" fmla="*/ 1809639 h 3474060"/>
              <a:gd name="connsiteX99" fmla="*/ 3987800 w 4254500"/>
              <a:gd name="connsiteY99" fmla="*/ 1885839 h 3474060"/>
              <a:gd name="connsiteX100" fmla="*/ 4025900 w 4254500"/>
              <a:gd name="connsiteY100" fmla="*/ 1962039 h 3474060"/>
              <a:gd name="connsiteX101" fmla="*/ 4076700 w 4254500"/>
              <a:gd name="connsiteY101" fmla="*/ 2063639 h 3474060"/>
              <a:gd name="connsiteX102" fmla="*/ 4102100 w 4254500"/>
              <a:gd name="connsiteY102" fmla="*/ 2114439 h 3474060"/>
              <a:gd name="connsiteX103" fmla="*/ 4152900 w 4254500"/>
              <a:gd name="connsiteY103" fmla="*/ 2254139 h 3474060"/>
              <a:gd name="connsiteX104" fmla="*/ 4165600 w 4254500"/>
              <a:gd name="connsiteY104" fmla="*/ 2330339 h 3474060"/>
              <a:gd name="connsiteX105" fmla="*/ 4178300 w 4254500"/>
              <a:gd name="connsiteY105" fmla="*/ 2368439 h 3474060"/>
              <a:gd name="connsiteX106" fmla="*/ 4216400 w 4254500"/>
              <a:gd name="connsiteY106" fmla="*/ 2508139 h 3474060"/>
              <a:gd name="connsiteX107" fmla="*/ 4229100 w 4254500"/>
              <a:gd name="connsiteY107" fmla="*/ 2597039 h 3474060"/>
              <a:gd name="connsiteX108" fmla="*/ 4254500 w 4254500"/>
              <a:gd name="connsiteY108" fmla="*/ 2685939 h 3474060"/>
              <a:gd name="connsiteX109" fmla="*/ 4241800 w 4254500"/>
              <a:gd name="connsiteY109" fmla="*/ 3181239 h 3474060"/>
              <a:gd name="connsiteX110" fmla="*/ 4191000 w 4254500"/>
              <a:gd name="connsiteY110" fmla="*/ 3295539 h 3474060"/>
              <a:gd name="connsiteX111" fmla="*/ 4165600 w 4254500"/>
              <a:gd name="connsiteY111" fmla="*/ 3346339 h 3474060"/>
              <a:gd name="connsiteX112" fmla="*/ 4089400 w 4254500"/>
              <a:gd name="connsiteY112" fmla="*/ 3371739 h 3474060"/>
              <a:gd name="connsiteX113" fmla="*/ 4013200 w 4254500"/>
              <a:gd name="connsiteY113" fmla="*/ 3409839 h 3474060"/>
              <a:gd name="connsiteX114" fmla="*/ 3911600 w 4254500"/>
              <a:gd name="connsiteY114" fmla="*/ 3447939 h 3474060"/>
              <a:gd name="connsiteX115" fmla="*/ 3784600 w 4254500"/>
              <a:gd name="connsiteY115" fmla="*/ 3473339 h 34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254500" h="3474060">
                <a:moveTo>
                  <a:pt x="3784600" y="3473339"/>
                </a:moveTo>
                <a:cubicBezTo>
                  <a:pt x="3750733" y="3471222"/>
                  <a:pt x="3732751" y="3449850"/>
                  <a:pt x="3708400" y="3435239"/>
                </a:cubicBezTo>
                <a:cubicBezTo>
                  <a:pt x="3572110" y="3353465"/>
                  <a:pt x="3728054" y="3433770"/>
                  <a:pt x="3619500" y="3371739"/>
                </a:cubicBezTo>
                <a:cubicBezTo>
                  <a:pt x="3603062" y="3362346"/>
                  <a:pt x="3586965" y="3351320"/>
                  <a:pt x="3568700" y="3346339"/>
                </a:cubicBezTo>
                <a:cubicBezTo>
                  <a:pt x="3539821" y="3338463"/>
                  <a:pt x="3509433" y="3337872"/>
                  <a:pt x="3479800" y="3333639"/>
                </a:cubicBezTo>
                <a:cubicBezTo>
                  <a:pt x="3340849" y="3287322"/>
                  <a:pt x="3551316" y="3361191"/>
                  <a:pt x="3403600" y="3295539"/>
                </a:cubicBezTo>
                <a:cubicBezTo>
                  <a:pt x="3379134" y="3284665"/>
                  <a:pt x="3349677" y="3284991"/>
                  <a:pt x="3327400" y="3270139"/>
                </a:cubicBezTo>
                <a:cubicBezTo>
                  <a:pt x="3314700" y="3261672"/>
                  <a:pt x="3303329" y="3250752"/>
                  <a:pt x="3289300" y="3244739"/>
                </a:cubicBezTo>
                <a:cubicBezTo>
                  <a:pt x="3273257" y="3237863"/>
                  <a:pt x="3255218" y="3237055"/>
                  <a:pt x="3238500" y="3232039"/>
                </a:cubicBezTo>
                <a:cubicBezTo>
                  <a:pt x="3212855" y="3224346"/>
                  <a:pt x="3188131" y="3213684"/>
                  <a:pt x="3162300" y="3206639"/>
                </a:cubicBezTo>
                <a:cubicBezTo>
                  <a:pt x="3141475" y="3200959"/>
                  <a:pt x="3119741" y="3199174"/>
                  <a:pt x="3098800" y="3193939"/>
                </a:cubicBezTo>
                <a:cubicBezTo>
                  <a:pt x="3035725" y="3178170"/>
                  <a:pt x="3082593" y="3183099"/>
                  <a:pt x="3009900" y="3155839"/>
                </a:cubicBezTo>
                <a:cubicBezTo>
                  <a:pt x="2993557" y="3149710"/>
                  <a:pt x="2976033" y="3147372"/>
                  <a:pt x="2959100" y="3143139"/>
                </a:cubicBezTo>
                <a:cubicBezTo>
                  <a:pt x="2872965" y="3091458"/>
                  <a:pt x="2863640" y="3081686"/>
                  <a:pt x="2743200" y="3041539"/>
                </a:cubicBezTo>
                <a:cubicBezTo>
                  <a:pt x="2730500" y="3037306"/>
                  <a:pt x="2718144" y="3031849"/>
                  <a:pt x="2705100" y="3028839"/>
                </a:cubicBezTo>
                <a:cubicBezTo>
                  <a:pt x="2522935" y="2986801"/>
                  <a:pt x="2632092" y="3021436"/>
                  <a:pt x="2540000" y="2990739"/>
                </a:cubicBezTo>
                <a:cubicBezTo>
                  <a:pt x="2514600" y="2969572"/>
                  <a:pt x="2494499" y="2939518"/>
                  <a:pt x="2463800" y="2927239"/>
                </a:cubicBezTo>
                <a:cubicBezTo>
                  <a:pt x="2428207" y="2913002"/>
                  <a:pt x="2387389" y="2920368"/>
                  <a:pt x="2349500" y="2914539"/>
                </a:cubicBezTo>
                <a:cubicBezTo>
                  <a:pt x="2332248" y="2911885"/>
                  <a:pt x="2315633" y="2906072"/>
                  <a:pt x="2298700" y="2901839"/>
                </a:cubicBezTo>
                <a:cubicBezTo>
                  <a:pt x="2228356" y="2854943"/>
                  <a:pt x="2293907" y="2891116"/>
                  <a:pt x="2184400" y="2863739"/>
                </a:cubicBezTo>
                <a:cubicBezTo>
                  <a:pt x="1998448" y="2817251"/>
                  <a:pt x="2225661" y="2855119"/>
                  <a:pt x="2019300" y="2825639"/>
                </a:cubicBezTo>
                <a:cubicBezTo>
                  <a:pt x="1993900" y="2817172"/>
                  <a:pt x="1968262" y="2809389"/>
                  <a:pt x="1943100" y="2800239"/>
                </a:cubicBezTo>
                <a:cubicBezTo>
                  <a:pt x="1921675" y="2792448"/>
                  <a:pt x="1901594" y="2780837"/>
                  <a:pt x="1879600" y="2774839"/>
                </a:cubicBezTo>
                <a:cubicBezTo>
                  <a:pt x="1825950" y="2760207"/>
                  <a:pt x="1801426" y="2767749"/>
                  <a:pt x="1752600" y="2749439"/>
                </a:cubicBezTo>
                <a:cubicBezTo>
                  <a:pt x="1734873" y="2742792"/>
                  <a:pt x="1719201" y="2731497"/>
                  <a:pt x="1701800" y="2724039"/>
                </a:cubicBezTo>
                <a:cubicBezTo>
                  <a:pt x="1689495" y="2718766"/>
                  <a:pt x="1675674" y="2717326"/>
                  <a:pt x="1663700" y="2711339"/>
                </a:cubicBezTo>
                <a:cubicBezTo>
                  <a:pt x="1650048" y="2704513"/>
                  <a:pt x="1639892" y="2691298"/>
                  <a:pt x="1625600" y="2685939"/>
                </a:cubicBezTo>
                <a:cubicBezTo>
                  <a:pt x="1571073" y="2665491"/>
                  <a:pt x="1538885" y="2683162"/>
                  <a:pt x="1485900" y="2647839"/>
                </a:cubicBezTo>
                <a:cubicBezTo>
                  <a:pt x="1473200" y="2639372"/>
                  <a:pt x="1461889" y="2628310"/>
                  <a:pt x="1447800" y="2622439"/>
                </a:cubicBezTo>
                <a:cubicBezTo>
                  <a:pt x="1410728" y="2606992"/>
                  <a:pt x="1372462" y="2594079"/>
                  <a:pt x="1333500" y="2584339"/>
                </a:cubicBezTo>
                <a:cubicBezTo>
                  <a:pt x="1316567" y="2580106"/>
                  <a:pt x="1299043" y="2577768"/>
                  <a:pt x="1282700" y="2571639"/>
                </a:cubicBezTo>
                <a:cubicBezTo>
                  <a:pt x="1162517" y="2526570"/>
                  <a:pt x="1307560" y="2561371"/>
                  <a:pt x="1168400" y="2533539"/>
                </a:cubicBezTo>
                <a:cubicBezTo>
                  <a:pt x="1155700" y="2525072"/>
                  <a:pt x="1142348" y="2517510"/>
                  <a:pt x="1130300" y="2508139"/>
                </a:cubicBezTo>
                <a:cubicBezTo>
                  <a:pt x="1104201" y="2487840"/>
                  <a:pt x="1081610" y="2462979"/>
                  <a:pt x="1054100" y="2444639"/>
                </a:cubicBezTo>
                <a:cubicBezTo>
                  <a:pt x="1042961" y="2437213"/>
                  <a:pt x="1027974" y="2437926"/>
                  <a:pt x="1016000" y="2431939"/>
                </a:cubicBezTo>
                <a:cubicBezTo>
                  <a:pt x="888455" y="2368166"/>
                  <a:pt x="1082957" y="2447935"/>
                  <a:pt x="927100" y="2381139"/>
                </a:cubicBezTo>
                <a:cubicBezTo>
                  <a:pt x="914795" y="2375866"/>
                  <a:pt x="900702" y="2374940"/>
                  <a:pt x="889000" y="2368439"/>
                </a:cubicBezTo>
                <a:cubicBezTo>
                  <a:pt x="862315" y="2353614"/>
                  <a:pt x="838200" y="2334572"/>
                  <a:pt x="812800" y="2317639"/>
                </a:cubicBezTo>
                <a:cubicBezTo>
                  <a:pt x="800100" y="2309172"/>
                  <a:pt x="785493" y="2303032"/>
                  <a:pt x="774700" y="2292239"/>
                </a:cubicBezTo>
                <a:cubicBezTo>
                  <a:pt x="762000" y="2279539"/>
                  <a:pt x="752300" y="2262861"/>
                  <a:pt x="736600" y="2254139"/>
                </a:cubicBezTo>
                <a:cubicBezTo>
                  <a:pt x="713195" y="2241136"/>
                  <a:pt x="684866" y="2239613"/>
                  <a:pt x="660400" y="2228739"/>
                </a:cubicBezTo>
                <a:cubicBezTo>
                  <a:pt x="646452" y="2222540"/>
                  <a:pt x="635000" y="2211806"/>
                  <a:pt x="622300" y="2203339"/>
                </a:cubicBezTo>
                <a:cubicBezTo>
                  <a:pt x="613833" y="2190639"/>
                  <a:pt x="608387" y="2175290"/>
                  <a:pt x="596900" y="2165239"/>
                </a:cubicBezTo>
                <a:cubicBezTo>
                  <a:pt x="573926" y="2145137"/>
                  <a:pt x="546100" y="2131372"/>
                  <a:pt x="520700" y="2114439"/>
                </a:cubicBezTo>
                <a:cubicBezTo>
                  <a:pt x="508000" y="2105972"/>
                  <a:pt x="493393" y="2099832"/>
                  <a:pt x="482600" y="2089039"/>
                </a:cubicBezTo>
                <a:cubicBezTo>
                  <a:pt x="452967" y="2059406"/>
                  <a:pt x="428569" y="2023385"/>
                  <a:pt x="393700" y="2000139"/>
                </a:cubicBezTo>
                <a:cubicBezTo>
                  <a:pt x="381000" y="1991672"/>
                  <a:pt x="366945" y="1984950"/>
                  <a:pt x="355600" y="1974739"/>
                </a:cubicBezTo>
                <a:cubicBezTo>
                  <a:pt x="126336" y="1768402"/>
                  <a:pt x="337138" y="1959550"/>
                  <a:pt x="241300" y="1847739"/>
                </a:cubicBezTo>
                <a:cubicBezTo>
                  <a:pt x="225715" y="1829557"/>
                  <a:pt x="205202" y="1815842"/>
                  <a:pt x="190500" y="1796939"/>
                </a:cubicBezTo>
                <a:cubicBezTo>
                  <a:pt x="175345" y="1777454"/>
                  <a:pt x="165748" y="1754203"/>
                  <a:pt x="152400" y="1733439"/>
                </a:cubicBezTo>
                <a:cubicBezTo>
                  <a:pt x="127638" y="1694921"/>
                  <a:pt x="101600" y="1657239"/>
                  <a:pt x="76200" y="1619139"/>
                </a:cubicBezTo>
                <a:cubicBezTo>
                  <a:pt x="41231" y="1444294"/>
                  <a:pt x="90314" y="1669666"/>
                  <a:pt x="38100" y="1492139"/>
                </a:cubicBezTo>
                <a:cubicBezTo>
                  <a:pt x="23325" y="1441903"/>
                  <a:pt x="0" y="1339739"/>
                  <a:pt x="0" y="1339739"/>
                </a:cubicBezTo>
                <a:cubicBezTo>
                  <a:pt x="8467" y="1132306"/>
                  <a:pt x="6259" y="924161"/>
                  <a:pt x="25400" y="717439"/>
                </a:cubicBezTo>
                <a:cubicBezTo>
                  <a:pt x="27676" y="692860"/>
                  <a:pt x="52461" y="676017"/>
                  <a:pt x="63500" y="653939"/>
                </a:cubicBezTo>
                <a:cubicBezTo>
                  <a:pt x="69487" y="641965"/>
                  <a:pt x="69558" y="627462"/>
                  <a:pt x="76200" y="615839"/>
                </a:cubicBezTo>
                <a:cubicBezTo>
                  <a:pt x="105905" y="563855"/>
                  <a:pt x="183352" y="495987"/>
                  <a:pt x="215900" y="463439"/>
                </a:cubicBezTo>
                <a:lnTo>
                  <a:pt x="292100" y="387239"/>
                </a:lnTo>
                <a:cubicBezTo>
                  <a:pt x="309033" y="370306"/>
                  <a:pt x="323742" y="350807"/>
                  <a:pt x="342900" y="336439"/>
                </a:cubicBezTo>
                <a:cubicBezTo>
                  <a:pt x="359833" y="323739"/>
                  <a:pt x="378733" y="313306"/>
                  <a:pt x="393700" y="298339"/>
                </a:cubicBezTo>
                <a:cubicBezTo>
                  <a:pt x="408667" y="283372"/>
                  <a:pt x="414867" y="260239"/>
                  <a:pt x="431800" y="247539"/>
                </a:cubicBezTo>
                <a:cubicBezTo>
                  <a:pt x="450038" y="233861"/>
                  <a:pt x="474910" y="232334"/>
                  <a:pt x="495300" y="222139"/>
                </a:cubicBezTo>
                <a:cubicBezTo>
                  <a:pt x="736475" y="101551"/>
                  <a:pt x="497028" y="200396"/>
                  <a:pt x="698500" y="133239"/>
                </a:cubicBezTo>
                <a:cubicBezTo>
                  <a:pt x="732814" y="121801"/>
                  <a:pt x="765322" y="105076"/>
                  <a:pt x="800100" y="95139"/>
                </a:cubicBezTo>
                <a:cubicBezTo>
                  <a:pt x="931410" y="57622"/>
                  <a:pt x="825633" y="103561"/>
                  <a:pt x="927100" y="69739"/>
                </a:cubicBezTo>
                <a:cubicBezTo>
                  <a:pt x="948727" y="62530"/>
                  <a:pt x="968150" y="48301"/>
                  <a:pt x="990600" y="44339"/>
                </a:cubicBezTo>
                <a:cubicBezTo>
                  <a:pt x="1040800" y="35480"/>
                  <a:pt x="1092200" y="35872"/>
                  <a:pt x="1143000" y="31639"/>
                </a:cubicBezTo>
                <a:cubicBezTo>
                  <a:pt x="1155700" y="27406"/>
                  <a:pt x="1167929" y="21334"/>
                  <a:pt x="1181100" y="18939"/>
                </a:cubicBezTo>
                <a:cubicBezTo>
                  <a:pt x="1444300" y="-28916"/>
                  <a:pt x="1966067" y="28644"/>
                  <a:pt x="2057400" y="31639"/>
                </a:cubicBezTo>
                <a:cubicBezTo>
                  <a:pt x="2111689" y="53355"/>
                  <a:pt x="2122757" y="55743"/>
                  <a:pt x="2171700" y="82439"/>
                </a:cubicBezTo>
                <a:cubicBezTo>
                  <a:pt x="2201663" y="98782"/>
                  <a:pt x="2231334" y="115679"/>
                  <a:pt x="2260600" y="133239"/>
                </a:cubicBezTo>
                <a:cubicBezTo>
                  <a:pt x="2273688" y="141092"/>
                  <a:pt x="2284671" y="152626"/>
                  <a:pt x="2298700" y="158639"/>
                </a:cubicBezTo>
                <a:cubicBezTo>
                  <a:pt x="2314743" y="165515"/>
                  <a:pt x="2332567" y="167106"/>
                  <a:pt x="2349500" y="171339"/>
                </a:cubicBezTo>
                <a:cubicBezTo>
                  <a:pt x="2490407" y="265277"/>
                  <a:pt x="2260297" y="105765"/>
                  <a:pt x="2425700" y="247539"/>
                </a:cubicBezTo>
                <a:cubicBezTo>
                  <a:pt x="2440074" y="259860"/>
                  <a:pt x="2461354" y="261580"/>
                  <a:pt x="2476500" y="272939"/>
                </a:cubicBezTo>
                <a:cubicBezTo>
                  <a:pt x="2495658" y="287307"/>
                  <a:pt x="2509118" y="308154"/>
                  <a:pt x="2527300" y="323739"/>
                </a:cubicBezTo>
                <a:cubicBezTo>
                  <a:pt x="2538889" y="333672"/>
                  <a:pt x="2553587" y="339474"/>
                  <a:pt x="2565400" y="349139"/>
                </a:cubicBezTo>
                <a:cubicBezTo>
                  <a:pt x="2600229" y="377635"/>
                  <a:pt x="2630999" y="411038"/>
                  <a:pt x="2667000" y="438039"/>
                </a:cubicBezTo>
                <a:cubicBezTo>
                  <a:pt x="2682146" y="449398"/>
                  <a:pt x="2703256" y="451319"/>
                  <a:pt x="2717800" y="463439"/>
                </a:cubicBezTo>
                <a:cubicBezTo>
                  <a:pt x="2754594" y="494100"/>
                  <a:pt x="2785533" y="531172"/>
                  <a:pt x="2819400" y="565039"/>
                </a:cubicBezTo>
                <a:cubicBezTo>
                  <a:pt x="2840567" y="586206"/>
                  <a:pt x="2856126" y="615152"/>
                  <a:pt x="2882900" y="628539"/>
                </a:cubicBezTo>
                <a:cubicBezTo>
                  <a:pt x="2963332" y="668755"/>
                  <a:pt x="2907441" y="634116"/>
                  <a:pt x="2971800" y="692039"/>
                </a:cubicBezTo>
                <a:cubicBezTo>
                  <a:pt x="3012709" y="728857"/>
                  <a:pt x="3102372" y="798402"/>
                  <a:pt x="3136900" y="844439"/>
                </a:cubicBezTo>
                <a:cubicBezTo>
                  <a:pt x="3149600" y="861372"/>
                  <a:pt x="3160762" y="879577"/>
                  <a:pt x="3175000" y="895239"/>
                </a:cubicBezTo>
                <a:cubicBezTo>
                  <a:pt x="3203190" y="926248"/>
                  <a:pt x="3263900" y="984139"/>
                  <a:pt x="3263900" y="984139"/>
                </a:cubicBezTo>
                <a:cubicBezTo>
                  <a:pt x="3296495" y="1114520"/>
                  <a:pt x="3242589" y="935920"/>
                  <a:pt x="3340100" y="1098439"/>
                </a:cubicBezTo>
                <a:cubicBezTo>
                  <a:pt x="3351206" y="1116949"/>
                  <a:pt x="3342090" y="1143197"/>
                  <a:pt x="3352800" y="1161939"/>
                </a:cubicBezTo>
                <a:cubicBezTo>
                  <a:pt x="3360373" y="1175191"/>
                  <a:pt x="3379555" y="1177128"/>
                  <a:pt x="3390900" y="1187339"/>
                </a:cubicBezTo>
                <a:cubicBezTo>
                  <a:pt x="3422050" y="1215374"/>
                  <a:pt x="3461058" y="1238755"/>
                  <a:pt x="3479800" y="1276239"/>
                </a:cubicBezTo>
                <a:cubicBezTo>
                  <a:pt x="3488267" y="1293172"/>
                  <a:pt x="3492879" y="1312665"/>
                  <a:pt x="3505200" y="1327039"/>
                </a:cubicBezTo>
                <a:cubicBezTo>
                  <a:pt x="3518975" y="1343110"/>
                  <a:pt x="3539929" y="1351364"/>
                  <a:pt x="3556000" y="1365139"/>
                </a:cubicBezTo>
                <a:cubicBezTo>
                  <a:pt x="3569637" y="1376828"/>
                  <a:pt x="3582411" y="1389602"/>
                  <a:pt x="3594100" y="1403239"/>
                </a:cubicBezTo>
                <a:cubicBezTo>
                  <a:pt x="3649459" y="1467824"/>
                  <a:pt x="3606284" y="1445400"/>
                  <a:pt x="3670300" y="1466739"/>
                </a:cubicBezTo>
                <a:cubicBezTo>
                  <a:pt x="3733363" y="1561334"/>
                  <a:pt x="3652312" y="1445153"/>
                  <a:pt x="3733800" y="1542939"/>
                </a:cubicBezTo>
                <a:cubicBezTo>
                  <a:pt x="3743571" y="1554665"/>
                  <a:pt x="3748407" y="1570246"/>
                  <a:pt x="3759200" y="1581039"/>
                </a:cubicBezTo>
                <a:cubicBezTo>
                  <a:pt x="3774167" y="1596006"/>
                  <a:pt x="3794338" y="1604901"/>
                  <a:pt x="3810000" y="1619139"/>
                </a:cubicBezTo>
                <a:cubicBezTo>
                  <a:pt x="3841009" y="1647329"/>
                  <a:pt x="3869267" y="1678406"/>
                  <a:pt x="3898900" y="1708039"/>
                </a:cubicBezTo>
                <a:lnTo>
                  <a:pt x="3937000" y="1746139"/>
                </a:lnTo>
                <a:cubicBezTo>
                  <a:pt x="3945467" y="1767306"/>
                  <a:pt x="3954609" y="1788214"/>
                  <a:pt x="3962400" y="1809639"/>
                </a:cubicBezTo>
                <a:cubicBezTo>
                  <a:pt x="3971550" y="1834801"/>
                  <a:pt x="3972948" y="1863562"/>
                  <a:pt x="3987800" y="1885839"/>
                </a:cubicBezTo>
                <a:cubicBezTo>
                  <a:pt x="4043464" y="1969335"/>
                  <a:pt x="3988343" y="1879413"/>
                  <a:pt x="4025900" y="1962039"/>
                </a:cubicBezTo>
                <a:cubicBezTo>
                  <a:pt x="4041568" y="1996509"/>
                  <a:pt x="4059767" y="2029772"/>
                  <a:pt x="4076700" y="2063639"/>
                </a:cubicBezTo>
                <a:cubicBezTo>
                  <a:pt x="4085167" y="2080572"/>
                  <a:pt x="4096113" y="2096478"/>
                  <a:pt x="4102100" y="2114439"/>
                </a:cubicBezTo>
                <a:cubicBezTo>
                  <a:pt x="4134709" y="2212266"/>
                  <a:pt x="4117556" y="2165780"/>
                  <a:pt x="4152900" y="2254139"/>
                </a:cubicBezTo>
                <a:cubicBezTo>
                  <a:pt x="4157133" y="2279539"/>
                  <a:pt x="4160014" y="2305202"/>
                  <a:pt x="4165600" y="2330339"/>
                </a:cubicBezTo>
                <a:cubicBezTo>
                  <a:pt x="4168504" y="2343407"/>
                  <a:pt x="4175396" y="2355371"/>
                  <a:pt x="4178300" y="2368439"/>
                </a:cubicBezTo>
                <a:cubicBezTo>
                  <a:pt x="4207084" y="2497966"/>
                  <a:pt x="4170515" y="2393428"/>
                  <a:pt x="4216400" y="2508139"/>
                </a:cubicBezTo>
                <a:cubicBezTo>
                  <a:pt x="4220633" y="2537772"/>
                  <a:pt x="4223745" y="2567588"/>
                  <a:pt x="4229100" y="2597039"/>
                </a:cubicBezTo>
                <a:cubicBezTo>
                  <a:pt x="4235479" y="2632122"/>
                  <a:pt x="4243619" y="2653295"/>
                  <a:pt x="4254500" y="2685939"/>
                </a:cubicBezTo>
                <a:cubicBezTo>
                  <a:pt x="4250267" y="2851039"/>
                  <a:pt x="4252786" y="3016451"/>
                  <a:pt x="4241800" y="3181239"/>
                </a:cubicBezTo>
                <a:cubicBezTo>
                  <a:pt x="4237616" y="3243995"/>
                  <a:pt x="4216405" y="3251081"/>
                  <a:pt x="4191000" y="3295539"/>
                </a:cubicBezTo>
                <a:cubicBezTo>
                  <a:pt x="4181607" y="3311977"/>
                  <a:pt x="4180746" y="3334980"/>
                  <a:pt x="4165600" y="3346339"/>
                </a:cubicBezTo>
                <a:cubicBezTo>
                  <a:pt x="4144181" y="3362403"/>
                  <a:pt x="4111677" y="3356887"/>
                  <a:pt x="4089400" y="3371739"/>
                </a:cubicBezTo>
                <a:cubicBezTo>
                  <a:pt x="4016181" y="3420552"/>
                  <a:pt x="4086812" y="3378291"/>
                  <a:pt x="4013200" y="3409839"/>
                </a:cubicBezTo>
                <a:cubicBezTo>
                  <a:pt x="3905409" y="3456035"/>
                  <a:pt x="4018917" y="3418671"/>
                  <a:pt x="3911600" y="3447939"/>
                </a:cubicBezTo>
                <a:cubicBezTo>
                  <a:pt x="3814202" y="3474502"/>
                  <a:pt x="3818467" y="3475456"/>
                  <a:pt x="3784600" y="3473339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4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385FD0-BC6F-4DAF-960C-38A88DD22FE7}"/>
              </a:ext>
            </a:extLst>
          </p:cNvPr>
          <p:cNvGrpSpPr/>
          <p:nvPr/>
        </p:nvGrpSpPr>
        <p:grpSpPr>
          <a:xfrm>
            <a:off x="2273742" y="367163"/>
            <a:ext cx="7685093" cy="5689341"/>
            <a:chOff x="2273742" y="367163"/>
            <a:chExt cx="7685093" cy="568934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51407D-3D95-401E-B069-DE02EF2D4913}"/>
                </a:ext>
              </a:extLst>
            </p:cNvPr>
            <p:cNvGrpSpPr/>
            <p:nvPr/>
          </p:nvGrpSpPr>
          <p:grpSpPr>
            <a:xfrm>
              <a:off x="2307298" y="921373"/>
              <a:ext cx="7577404" cy="4539138"/>
              <a:chOff x="2307298" y="756273"/>
              <a:chExt cx="7577404" cy="453913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DF37EE-EE62-4724-838E-0D4D91E3EC2C}"/>
                  </a:ext>
                </a:extLst>
              </p:cNvPr>
              <p:cNvSpPr/>
              <p:nvPr/>
            </p:nvSpPr>
            <p:spPr>
              <a:xfrm>
                <a:off x="4649446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F24B6D5-BC44-486A-AFF4-2C2E8C49B066}"/>
                  </a:ext>
                </a:extLst>
              </p:cNvPr>
              <p:cNvSpPr/>
              <p:nvPr/>
            </p:nvSpPr>
            <p:spPr>
              <a:xfrm>
                <a:off x="6903361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0A3B11-A5AD-4448-8548-A28F5CC7BE38}"/>
                  </a:ext>
                </a:extLst>
              </p:cNvPr>
              <p:cNvSpPr/>
              <p:nvPr/>
            </p:nvSpPr>
            <p:spPr>
              <a:xfrm>
                <a:off x="9245510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FDED2E8-4F2D-406A-83A2-B97F40777204}"/>
                  </a:ext>
                </a:extLst>
              </p:cNvPr>
              <p:cNvSpPr/>
              <p:nvPr/>
            </p:nvSpPr>
            <p:spPr>
              <a:xfrm>
                <a:off x="7986205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BFB78F7-84B5-44FC-A532-0285A490B1E3}"/>
                  </a:ext>
                </a:extLst>
              </p:cNvPr>
              <p:cNvSpPr/>
              <p:nvPr/>
            </p:nvSpPr>
            <p:spPr>
              <a:xfrm>
                <a:off x="5776404" y="3643852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135B6B5-7D7B-4848-920A-6F7B1BC61320}"/>
                  </a:ext>
                </a:extLst>
              </p:cNvPr>
              <p:cNvSpPr/>
              <p:nvPr/>
            </p:nvSpPr>
            <p:spPr>
              <a:xfrm>
                <a:off x="2307298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75CA20A-5946-4A90-A778-3762F266CC5D}"/>
                  </a:ext>
                </a:extLst>
              </p:cNvPr>
              <p:cNvSpPr/>
              <p:nvPr/>
            </p:nvSpPr>
            <p:spPr>
              <a:xfrm>
                <a:off x="3566604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C6D8B0F-D248-4C02-8DFA-EF95CF3229A4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5288638" y="1084747"/>
                <a:ext cx="1614723" cy="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6EE49FE-B982-4D4E-B661-B2B4C4DC6894}"/>
                  </a:ext>
                </a:extLst>
              </p:cNvPr>
              <p:cNvCxnSpPr>
                <a:cxnSpLocks/>
                <a:stCxn id="29" idx="1"/>
                <a:endCxn id="22" idx="4"/>
              </p:cNvCxnSpPr>
              <p:nvPr/>
            </p:nvCxnSpPr>
            <p:spPr>
              <a:xfrm flipH="1" flipV="1">
                <a:off x="4969042" y="1413221"/>
                <a:ext cx="900970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6ACF7F4-771A-4460-8CED-D2ABB5695358}"/>
                  </a:ext>
                </a:extLst>
              </p:cNvPr>
              <p:cNvCxnSpPr>
                <a:cxnSpLocks/>
                <a:stCxn id="24" idx="4"/>
                <a:endCxn id="29" idx="7"/>
              </p:cNvCxnSpPr>
              <p:nvPr/>
            </p:nvCxnSpPr>
            <p:spPr>
              <a:xfrm flipH="1">
                <a:off x="6321988" y="1413221"/>
                <a:ext cx="900969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634BF98-3CAD-4CB2-95F4-A85D30CAFDD3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>
                <a:off x="7448945" y="1317013"/>
                <a:ext cx="1890173" cy="778731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5D468F3-0AFD-478E-B63D-EC7893BCAB70}"/>
                  </a:ext>
                </a:extLst>
              </p:cNvPr>
              <p:cNvCxnSpPr>
                <a:cxnSpLocks/>
                <a:stCxn id="29" idx="5"/>
                <a:endCxn id="27" idx="2"/>
              </p:cNvCxnSpPr>
              <p:nvPr/>
            </p:nvCxnSpPr>
            <p:spPr>
              <a:xfrm>
                <a:off x="6321988" y="4204592"/>
                <a:ext cx="1664217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6C6A4AD-2088-41E7-A335-9AE287F2332C}"/>
                  </a:ext>
                </a:extLst>
              </p:cNvPr>
              <p:cNvCxnSpPr>
                <a:cxnSpLocks/>
                <a:stCxn id="25" idx="3"/>
                <a:endCxn id="27" idx="7"/>
              </p:cNvCxnSpPr>
              <p:nvPr/>
            </p:nvCxnSpPr>
            <p:spPr>
              <a:xfrm flipH="1">
                <a:off x="8531789" y="2560276"/>
                <a:ext cx="807329" cy="217439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F6EFACC-3154-46C1-A7A9-BDBD6C807DB8}"/>
                  </a:ext>
                </a:extLst>
              </p:cNvPr>
              <p:cNvCxnSpPr>
                <a:cxnSpLocks/>
                <a:stCxn id="30" idx="6"/>
                <a:endCxn id="22" idx="3"/>
              </p:cNvCxnSpPr>
              <p:nvPr/>
            </p:nvCxnSpPr>
            <p:spPr>
              <a:xfrm flipV="1">
                <a:off x="2946490" y="1317013"/>
                <a:ext cx="1796564" cy="101099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A15C46-FF17-410D-8C1D-510E034E9F88}"/>
                  </a:ext>
                </a:extLst>
              </p:cNvPr>
              <p:cNvCxnSpPr>
                <a:cxnSpLocks/>
                <a:stCxn id="32" idx="1"/>
                <a:endCxn id="30" idx="4"/>
              </p:cNvCxnSpPr>
              <p:nvPr/>
            </p:nvCxnSpPr>
            <p:spPr>
              <a:xfrm flipH="1" flipV="1">
                <a:off x="2626894" y="2656484"/>
                <a:ext cx="1033318" cy="207818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008FC89-84C4-45FA-A2EA-82740A39ABB1}"/>
                  </a:ext>
                </a:extLst>
              </p:cNvPr>
              <p:cNvCxnSpPr>
                <a:cxnSpLocks/>
                <a:stCxn id="29" idx="3"/>
                <a:endCxn id="32" idx="6"/>
              </p:cNvCxnSpPr>
              <p:nvPr/>
            </p:nvCxnSpPr>
            <p:spPr>
              <a:xfrm flipH="1">
                <a:off x="4205796" y="4204592"/>
                <a:ext cx="1664216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7624579-F631-4CD6-8EC4-FA67654EAB6B}"/>
              </a:ext>
            </a:extLst>
          </p:cNvPr>
          <p:cNvSpPr/>
          <p:nvPr/>
        </p:nvSpPr>
        <p:spPr>
          <a:xfrm>
            <a:off x="5257800" y="203200"/>
            <a:ext cx="5194312" cy="5041900"/>
          </a:xfrm>
          <a:custGeom>
            <a:avLst/>
            <a:gdLst>
              <a:gd name="connsiteX0" fmla="*/ 4902200 w 5194312"/>
              <a:gd name="connsiteY0" fmla="*/ 3073400 h 5041900"/>
              <a:gd name="connsiteX1" fmla="*/ 4813300 w 5194312"/>
              <a:gd name="connsiteY1" fmla="*/ 3644900 h 5041900"/>
              <a:gd name="connsiteX2" fmla="*/ 4775200 w 5194312"/>
              <a:gd name="connsiteY2" fmla="*/ 3632200 h 5041900"/>
              <a:gd name="connsiteX3" fmla="*/ 4648200 w 5194312"/>
              <a:gd name="connsiteY3" fmla="*/ 3606800 h 5041900"/>
              <a:gd name="connsiteX4" fmla="*/ 4495800 w 5194312"/>
              <a:gd name="connsiteY4" fmla="*/ 3543300 h 5041900"/>
              <a:gd name="connsiteX5" fmla="*/ 4330700 w 5194312"/>
              <a:gd name="connsiteY5" fmla="*/ 3492500 h 5041900"/>
              <a:gd name="connsiteX6" fmla="*/ 4152900 w 5194312"/>
              <a:gd name="connsiteY6" fmla="*/ 3441700 h 5041900"/>
              <a:gd name="connsiteX7" fmla="*/ 4064000 w 5194312"/>
              <a:gd name="connsiteY7" fmla="*/ 3378200 h 5041900"/>
              <a:gd name="connsiteX8" fmla="*/ 3949700 w 5194312"/>
              <a:gd name="connsiteY8" fmla="*/ 3327400 h 5041900"/>
              <a:gd name="connsiteX9" fmla="*/ 3898900 w 5194312"/>
              <a:gd name="connsiteY9" fmla="*/ 3289300 h 5041900"/>
              <a:gd name="connsiteX10" fmla="*/ 3860800 w 5194312"/>
              <a:gd name="connsiteY10" fmla="*/ 3276600 h 5041900"/>
              <a:gd name="connsiteX11" fmla="*/ 3759200 w 5194312"/>
              <a:gd name="connsiteY11" fmla="*/ 3213100 h 5041900"/>
              <a:gd name="connsiteX12" fmla="*/ 3632200 w 5194312"/>
              <a:gd name="connsiteY12" fmla="*/ 3124200 h 5041900"/>
              <a:gd name="connsiteX13" fmla="*/ 3517900 w 5194312"/>
              <a:gd name="connsiteY13" fmla="*/ 3035300 h 5041900"/>
              <a:gd name="connsiteX14" fmla="*/ 3403600 w 5194312"/>
              <a:gd name="connsiteY14" fmla="*/ 2946400 h 5041900"/>
              <a:gd name="connsiteX15" fmla="*/ 3340100 w 5194312"/>
              <a:gd name="connsiteY15" fmla="*/ 2908300 h 5041900"/>
              <a:gd name="connsiteX16" fmla="*/ 3251200 w 5194312"/>
              <a:gd name="connsiteY16" fmla="*/ 2882900 h 5041900"/>
              <a:gd name="connsiteX17" fmla="*/ 3175000 w 5194312"/>
              <a:gd name="connsiteY17" fmla="*/ 2832100 h 5041900"/>
              <a:gd name="connsiteX18" fmla="*/ 3060700 w 5194312"/>
              <a:gd name="connsiteY18" fmla="*/ 2768600 h 5041900"/>
              <a:gd name="connsiteX19" fmla="*/ 3022600 w 5194312"/>
              <a:gd name="connsiteY19" fmla="*/ 2743200 h 5041900"/>
              <a:gd name="connsiteX20" fmla="*/ 2933700 w 5194312"/>
              <a:gd name="connsiteY20" fmla="*/ 2705100 h 5041900"/>
              <a:gd name="connsiteX21" fmla="*/ 2895600 w 5194312"/>
              <a:gd name="connsiteY21" fmla="*/ 2692400 h 5041900"/>
              <a:gd name="connsiteX22" fmla="*/ 2679700 w 5194312"/>
              <a:gd name="connsiteY22" fmla="*/ 2705100 h 5041900"/>
              <a:gd name="connsiteX23" fmla="*/ 2641600 w 5194312"/>
              <a:gd name="connsiteY23" fmla="*/ 2755900 h 5041900"/>
              <a:gd name="connsiteX24" fmla="*/ 2540000 w 5194312"/>
              <a:gd name="connsiteY24" fmla="*/ 2857500 h 5041900"/>
              <a:gd name="connsiteX25" fmla="*/ 2425700 w 5194312"/>
              <a:gd name="connsiteY25" fmla="*/ 3022600 h 5041900"/>
              <a:gd name="connsiteX26" fmla="*/ 2362200 w 5194312"/>
              <a:gd name="connsiteY26" fmla="*/ 3149600 h 5041900"/>
              <a:gd name="connsiteX27" fmla="*/ 2311400 w 5194312"/>
              <a:gd name="connsiteY27" fmla="*/ 3263900 h 5041900"/>
              <a:gd name="connsiteX28" fmla="*/ 2286000 w 5194312"/>
              <a:gd name="connsiteY28" fmla="*/ 3403600 h 5041900"/>
              <a:gd name="connsiteX29" fmla="*/ 2184400 w 5194312"/>
              <a:gd name="connsiteY29" fmla="*/ 3606800 h 5041900"/>
              <a:gd name="connsiteX30" fmla="*/ 2159000 w 5194312"/>
              <a:gd name="connsiteY30" fmla="*/ 3657600 h 5041900"/>
              <a:gd name="connsiteX31" fmla="*/ 2070100 w 5194312"/>
              <a:gd name="connsiteY31" fmla="*/ 3771900 h 5041900"/>
              <a:gd name="connsiteX32" fmla="*/ 2044700 w 5194312"/>
              <a:gd name="connsiteY32" fmla="*/ 3886200 h 5041900"/>
              <a:gd name="connsiteX33" fmla="*/ 1993900 w 5194312"/>
              <a:gd name="connsiteY33" fmla="*/ 3949700 h 5041900"/>
              <a:gd name="connsiteX34" fmla="*/ 1943100 w 5194312"/>
              <a:gd name="connsiteY34" fmla="*/ 4038600 h 5041900"/>
              <a:gd name="connsiteX35" fmla="*/ 1930400 w 5194312"/>
              <a:gd name="connsiteY35" fmla="*/ 4089400 h 5041900"/>
              <a:gd name="connsiteX36" fmla="*/ 1854200 w 5194312"/>
              <a:gd name="connsiteY36" fmla="*/ 4152900 h 5041900"/>
              <a:gd name="connsiteX37" fmla="*/ 1765300 w 5194312"/>
              <a:gd name="connsiteY37" fmla="*/ 4254500 h 5041900"/>
              <a:gd name="connsiteX38" fmla="*/ 1739900 w 5194312"/>
              <a:gd name="connsiteY38" fmla="*/ 4305300 h 5041900"/>
              <a:gd name="connsiteX39" fmla="*/ 1612900 w 5194312"/>
              <a:gd name="connsiteY39" fmla="*/ 4419600 h 5041900"/>
              <a:gd name="connsiteX40" fmla="*/ 1562100 w 5194312"/>
              <a:gd name="connsiteY40" fmla="*/ 4508500 h 5041900"/>
              <a:gd name="connsiteX41" fmla="*/ 1549400 w 5194312"/>
              <a:gd name="connsiteY41" fmla="*/ 4546600 h 5041900"/>
              <a:gd name="connsiteX42" fmla="*/ 1524000 w 5194312"/>
              <a:gd name="connsiteY42" fmla="*/ 4584700 h 5041900"/>
              <a:gd name="connsiteX43" fmla="*/ 1485900 w 5194312"/>
              <a:gd name="connsiteY43" fmla="*/ 4699000 h 5041900"/>
              <a:gd name="connsiteX44" fmla="*/ 1460500 w 5194312"/>
              <a:gd name="connsiteY44" fmla="*/ 4775200 h 5041900"/>
              <a:gd name="connsiteX45" fmla="*/ 1422400 w 5194312"/>
              <a:gd name="connsiteY45" fmla="*/ 4813300 h 5041900"/>
              <a:gd name="connsiteX46" fmla="*/ 1397000 w 5194312"/>
              <a:gd name="connsiteY46" fmla="*/ 4851400 h 5041900"/>
              <a:gd name="connsiteX47" fmla="*/ 1282700 w 5194312"/>
              <a:gd name="connsiteY47" fmla="*/ 4927600 h 5041900"/>
              <a:gd name="connsiteX48" fmla="*/ 1117600 w 5194312"/>
              <a:gd name="connsiteY48" fmla="*/ 5041900 h 5041900"/>
              <a:gd name="connsiteX49" fmla="*/ 546100 w 5194312"/>
              <a:gd name="connsiteY49" fmla="*/ 4991100 h 5041900"/>
              <a:gd name="connsiteX50" fmla="*/ 508000 w 5194312"/>
              <a:gd name="connsiteY50" fmla="*/ 4978400 h 5041900"/>
              <a:gd name="connsiteX51" fmla="*/ 444500 w 5194312"/>
              <a:gd name="connsiteY51" fmla="*/ 4965700 h 5041900"/>
              <a:gd name="connsiteX52" fmla="*/ 368300 w 5194312"/>
              <a:gd name="connsiteY52" fmla="*/ 4914900 h 5041900"/>
              <a:gd name="connsiteX53" fmla="*/ 304800 w 5194312"/>
              <a:gd name="connsiteY53" fmla="*/ 4902200 h 5041900"/>
              <a:gd name="connsiteX54" fmla="*/ 254000 w 5194312"/>
              <a:gd name="connsiteY54" fmla="*/ 4826000 h 5041900"/>
              <a:gd name="connsiteX55" fmla="*/ 190500 w 5194312"/>
              <a:gd name="connsiteY55" fmla="*/ 4699000 h 5041900"/>
              <a:gd name="connsiteX56" fmla="*/ 165100 w 5194312"/>
              <a:gd name="connsiteY56" fmla="*/ 4648200 h 5041900"/>
              <a:gd name="connsiteX57" fmla="*/ 76200 w 5194312"/>
              <a:gd name="connsiteY57" fmla="*/ 4495800 h 5041900"/>
              <a:gd name="connsiteX58" fmla="*/ 38100 w 5194312"/>
              <a:gd name="connsiteY58" fmla="*/ 4381500 h 5041900"/>
              <a:gd name="connsiteX59" fmla="*/ 0 w 5194312"/>
              <a:gd name="connsiteY59" fmla="*/ 4267200 h 5041900"/>
              <a:gd name="connsiteX60" fmla="*/ 50800 w 5194312"/>
              <a:gd name="connsiteY60" fmla="*/ 3721100 h 5041900"/>
              <a:gd name="connsiteX61" fmla="*/ 76200 w 5194312"/>
              <a:gd name="connsiteY61" fmla="*/ 3606800 h 5041900"/>
              <a:gd name="connsiteX62" fmla="*/ 88900 w 5194312"/>
              <a:gd name="connsiteY62" fmla="*/ 3543300 h 5041900"/>
              <a:gd name="connsiteX63" fmla="*/ 139700 w 5194312"/>
              <a:gd name="connsiteY63" fmla="*/ 3454400 h 5041900"/>
              <a:gd name="connsiteX64" fmla="*/ 165100 w 5194312"/>
              <a:gd name="connsiteY64" fmla="*/ 3314700 h 5041900"/>
              <a:gd name="connsiteX65" fmla="*/ 190500 w 5194312"/>
              <a:gd name="connsiteY65" fmla="*/ 3225800 h 5041900"/>
              <a:gd name="connsiteX66" fmla="*/ 254000 w 5194312"/>
              <a:gd name="connsiteY66" fmla="*/ 3098800 h 5041900"/>
              <a:gd name="connsiteX67" fmla="*/ 292100 w 5194312"/>
              <a:gd name="connsiteY67" fmla="*/ 2984500 h 5041900"/>
              <a:gd name="connsiteX68" fmla="*/ 342900 w 5194312"/>
              <a:gd name="connsiteY68" fmla="*/ 2857500 h 5041900"/>
              <a:gd name="connsiteX69" fmla="*/ 444500 w 5194312"/>
              <a:gd name="connsiteY69" fmla="*/ 2705100 h 5041900"/>
              <a:gd name="connsiteX70" fmla="*/ 495300 w 5194312"/>
              <a:gd name="connsiteY70" fmla="*/ 2578100 h 5041900"/>
              <a:gd name="connsiteX71" fmla="*/ 520700 w 5194312"/>
              <a:gd name="connsiteY71" fmla="*/ 2527300 h 5041900"/>
              <a:gd name="connsiteX72" fmla="*/ 546100 w 5194312"/>
              <a:gd name="connsiteY72" fmla="*/ 2451100 h 5041900"/>
              <a:gd name="connsiteX73" fmla="*/ 558800 w 5194312"/>
              <a:gd name="connsiteY73" fmla="*/ 2413000 h 5041900"/>
              <a:gd name="connsiteX74" fmla="*/ 571500 w 5194312"/>
              <a:gd name="connsiteY74" fmla="*/ 2374900 h 5041900"/>
              <a:gd name="connsiteX75" fmla="*/ 609600 w 5194312"/>
              <a:gd name="connsiteY75" fmla="*/ 2273300 h 5041900"/>
              <a:gd name="connsiteX76" fmla="*/ 622300 w 5194312"/>
              <a:gd name="connsiteY76" fmla="*/ 2235200 h 5041900"/>
              <a:gd name="connsiteX77" fmla="*/ 647700 w 5194312"/>
              <a:gd name="connsiteY77" fmla="*/ 2133600 h 5041900"/>
              <a:gd name="connsiteX78" fmla="*/ 698500 w 5194312"/>
              <a:gd name="connsiteY78" fmla="*/ 2082800 h 5041900"/>
              <a:gd name="connsiteX79" fmla="*/ 800100 w 5194312"/>
              <a:gd name="connsiteY79" fmla="*/ 1955800 h 5041900"/>
              <a:gd name="connsiteX80" fmla="*/ 825500 w 5194312"/>
              <a:gd name="connsiteY80" fmla="*/ 1879600 h 5041900"/>
              <a:gd name="connsiteX81" fmla="*/ 863600 w 5194312"/>
              <a:gd name="connsiteY81" fmla="*/ 1841500 h 5041900"/>
              <a:gd name="connsiteX82" fmla="*/ 914400 w 5194312"/>
              <a:gd name="connsiteY82" fmla="*/ 1689100 h 5041900"/>
              <a:gd name="connsiteX83" fmla="*/ 927100 w 5194312"/>
              <a:gd name="connsiteY83" fmla="*/ 1651000 h 5041900"/>
              <a:gd name="connsiteX84" fmla="*/ 965200 w 5194312"/>
              <a:gd name="connsiteY84" fmla="*/ 1524000 h 5041900"/>
              <a:gd name="connsiteX85" fmla="*/ 1054100 w 5194312"/>
              <a:gd name="connsiteY85" fmla="*/ 1435100 h 5041900"/>
              <a:gd name="connsiteX86" fmla="*/ 1104900 w 5194312"/>
              <a:gd name="connsiteY86" fmla="*/ 1346200 h 5041900"/>
              <a:gd name="connsiteX87" fmla="*/ 1181100 w 5194312"/>
              <a:gd name="connsiteY87" fmla="*/ 1206500 h 5041900"/>
              <a:gd name="connsiteX88" fmla="*/ 1231900 w 5194312"/>
              <a:gd name="connsiteY88" fmla="*/ 1104900 h 5041900"/>
              <a:gd name="connsiteX89" fmla="*/ 1270000 w 5194312"/>
              <a:gd name="connsiteY89" fmla="*/ 1003300 h 5041900"/>
              <a:gd name="connsiteX90" fmla="*/ 1295400 w 5194312"/>
              <a:gd name="connsiteY90" fmla="*/ 939800 h 5041900"/>
              <a:gd name="connsiteX91" fmla="*/ 1346200 w 5194312"/>
              <a:gd name="connsiteY91" fmla="*/ 698500 h 5041900"/>
              <a:gd name="connsiteX92" fmla="*/ 1384300 w 5194312"/>
              <a:gd name="connsiteY92" fmla="*/ 533400 h 5041900"/>
              <a:gd name="connsiteX93" fmla="*/ 1409700 w 5194312"/>
              <a:gd name="connsiteY93" fmla="*/ 342900 h 5041900"/>
              <a:gd name="connsiteX94" fmla="*/ 1435100 w 5194312"/>
              <a:gd name="connsiteY94" fmla="*/ 228600 h 5041900"/>
              <a:gd name="connsiteX95" fmla="*/ 1473200 w 5194312"/>
              <a:gd name="connsiteY95" fmla="*/ 177800 h 5041900"/>
              <a:gd name="connsiteX96" fmla="*/ 1524000 w 5194312"/>
              <a:gd name="connsiteY96" fmla="*/ 127000 h 5041900"/>
              <a:gd name="connsiteX97" fmla="*/ 1727200 w 5194312"/>
              <a:gd name="connsiteY97" fmla="*/ 38100 h 5041900"/>
              <a:gd name="connsiteX98" fmla="*/ 1828800 w 5194312"/>
              <a:gd name="connsiteY98" fmla="*/ 12700 h 5041900"/>
              <a:gd name="connsiteX99" fmla="*/ 1866900 w 5194312"/>
              <a:gd name="connsiteY99" fmla="*/ 0 h 5041900"/>
              <a:gd name="connsiteX100" fmla="*/ 2425700 w 5194312"/>
              <a:gd name="connsiteY100" fmla="*/ 12700 h 5041900"/>
              <a:gd name="connsiteX101" fmla="*/ 2540000 w 5194312"/>
              <a:gd name="connsiteY101" fmla="*/ 50800 h 5041900"/>
              <a:gd name="connsiteX102" fmla="*/ 2616200 w 5194312"/>
              <a:gd name="connsiteY102" fmla="*/ 76200 h 5041900"/>
              <a:gd name="connsiteX103" fmla="*/ 2895600 w 5194312"/>
              <a:gd name="connsiteY103" fmla="*/ 88900 h 5041900"/>
              <a:gd name="connsiteX104" fmla="*/ 3009900 w 5194312"/>
              <a:gd name="connsiteY104" fmla="*/ 101600 h 5041900"/>
              <a:gd name="connsiteX105" fmla="*/ 3098800 w 5194312"/>
              <a:gd name="connsiteY105" fmla="*/ 127000 h 5041900"/>
              <a:gd name="connsiteX106" fmla="*/ 3136900 w 5194312"/>
              <a:gd name="connsiteY106" fmla="*/ 139700 h 5041900"/>
              <a:gd name="connsiteX107" fmla="*/ 3238500 w 5194312"/>
              <a:gd name="connsiteY107" fmla="*/ 152400 h 5041900"/>
              <a:gd name="connsiteX108" fmla="*/ 3314700 w 5194312"/>
              <a:gd name="connsiteY108" fmla="*/ 190500 h 5041900"/>
              <a:gd name="connsiteX109" fmla="*/ 3390900 w 5194312"/>
              <a:gd name="connsiteY109" fmla="*/ 241300 h 5041900"/>
              <a:gd name="connsiteX110" fmla="*/ 3543300 w 5194312"/>
              <a:gd name="connsiteY110" fmla="*/ 304800 h 5041900"/>
              <a:gd name="connsiteX111" fmla="*/ 3644900 w 5194312"/>
              <a:gd name="connsiteY111" fmla="*/ 342900 h 5041900"/>
              <a:gd name="connsiteX112" fmla="*/ 3695700 w 5194312"/>
              <a:gd name="connsiteY112" fmla="*/ 381000 h 5041900"/>
              <a:gd name="connsiteX113" fmla="*/ 3733800 w 5194312"/>
              <a:gd name="connsiteY113" fmla="*/ 406400 h 5041900"/>
              <a:gd name="connsiteX114" fmla="*/ 3822700 w 5194312"/>
              <a:gd name="connsiteY114" fmla="*/ 444500 h 5041900"/>
              <a:gd name="connsiteX115" fmla="*/ 3873500 w 5194312"/>
              <a:gd name="connsiteY115" fmla="*/ 469900 h 5041900"/>
              <a:gd name="connsiteX116" fmla="*/ 3924300 w 5194312"/>
              <a:gd name="connsiteY116" fmla="*/ 482600 h 5041900"/>
              <a:gd name="connsiteX117" fmla="*/ 4051300 w 5194312"/>
              <a:gd name="connsiteY117" fmla="*/ 558800 h 5041900"/>
              <a:gd name="connsiteX118" fmla="*/ 4127500 w 5194312"/>
              <a:gd name="connsiteY118" fmla="*/ 622300 h 5041900"/>
              <a:gd name="connsiteX119" fmla="*/ 4203700 w 5194312"/>
              <a:gd name="connsiteY119" fmla="*/ 647700 h 5041900"/>
              <a:gd name="connsiteX120" fmla="*/ 4305300 w 5194312"/>
              <a:gd name="connsiteY120" fmla="*/ 711200 h 5041900"/>
              <a:gd name="connsiteX121" fmla="*/ 4356100 w 5194312"/>
              <a:gd name="connsiteY121" fmla="*/ 774700 h 5041900"/>
              <a:gd name="connsiteX122" fmla="*/ 4508500 w 5194312"/>
              <a:gd name="connsiteY122" fmla="*/ 876300 h 5041900"/>
              <a:gd name="connsiteX123" fmla="*/ 4610100 w 5194312"/>
              <a:gd name="connsiteY123" fmla="*/ 965200 h 5041900"/>
              <a:gd name="connsiteX124" fmla="*/ 4660900 w 5194312"/>
              <a:gd name="connsiteY124" fmla="*/ 1016000 h 5041900"/>
              <a:gd name="connsiteX125" fmla="*/ 4686300 w 5194312"/>
              <a:gd name="connsiteY125" fmla="*/ 1104900 h 5041900"/>
              <a:gd name="connsiteX126" fmla="*/ 4737100 w 5194312"/>
              <a:gd name="connsiteY126" fmla="*/ 1181100 h 5041900"/>
              <a:gd name="connsiteX127" fmla="*/ 4876800 w 5194312"/>
              <a:gd name="connsiteY127" fmla="*/ 1371600 h 5041900"/>
              <a:gd name="connsiteX128" fmla="*/ 4902200 w 5194312"/>
              <a:gd name="connsiteY128" fmla="*/ 1422400 h 5041900"/>
              <a:gd name="connsiteX129" fmla="*/ 4914900 w 5194312"/>
              <a:gd name="connsiteY129" fmla="*/ 1473200 h 5041900"/>
              <a:gd name="connsiteX130" fmla="*/ 4953000 w 5194312"/>
              <a:gd name="connsiteY130" fmla="*/ 1511300 h 5041900"/>
              <a:gd name="connsiteX131" fmla="*/ 4991100 w 5194312"/>
              <a:gd name="connsiteY131" fmla="*/ 1625600 h 5041900"/>
              <a:gd name="connsiteX132" fmla="*/ 5054600 w 5194312"/>
              <a:gd name="connsiteY132" fmla="*/ 1714500 h 5041900"/>
              <a:gd name="connsiteX133" fmla="*/ 5130800 w 5194312"/>
              <a:gd name="connsiteY133" fmla="*/ 1841500 h 5041900"/>
              <a:gd name="connsiteX134" fmla="*/ 5156200 w 5194312"/>
              <a:gd name="connsiteY134" fmla="*/ 1955800 h 5041900"/>
              <a:gd name="connsiteX135" fmla="*/ 5168900 w 5194312"/>
              <a:gd name="connsiteY135" fmla="*/ 2019300 h 5041900"/>
              <a:gd name="connsiteX136" fmla="*/ 5181600 w 5194312"/>
              <a:gd name="connsiteY136" fmla="*/ 2070100 h 5041900"/>
              <a:gd name="connsiteX137" fmla="*/ 5194300 w 5194312"/>
              <a:gd name="connsiteY137" fmla="*/ 2146300 h 5041900"/>
              <a:gd name="connsiteX138" fmla="*/ 5168900 w 5194312"/>
              <a:gd name="connsiteY138" fmla="*/ 2616200 h 5041900"/>
              <a:gd name="connsiteX139" fmla="*/ 5156200 w 5194312"/>
              <a:gd name="connsiteY139" fmla="*/ 2654300 h 5041900"/>
              <a:gd name="connsiteX140" fmla="*/ 5130800 w 5194312"/>
              <a:gd name="connsiteY140" fmla="*/ 2692400 h 5041900"/>
              <a:gd name="connsiteX141" fmla="*/ 5092700 w 5194312"/>
              <a:gd name="connsiteY141" fmla="*/ 2794000 h 5041900"/>
              <a:gd name="connsiteX142" fmla="*/ 5041900 w 5194312"/>
              <a:gd name="connsiteY142" fmla="*/ 2882900 h 5041900"/>
              <a:gd name="connsiteX143" fmla="*/ 5003800 w 5194312"/>
              <a:gd name="connsiteY143" fmla="*/ 2933700 h 5041900"/>
              <a:gd name="connsiteX144" fmla="*/ 4965700 w 5194312"/>
              <a:gd name="connsiteY144" fmla="*/ 2959100 h 5041900"/>
              <a:gd name="connsiteX145" fmla="*/ 4953000 w 5194312"/>
              <a:gd name="connsiteY145" fmla="*/ 3073400 h 5041900"/>
              <a:gd name="connsiteX146" fmla="*/ 4940300 w 5194312"/>
              <a:gd name="connsiteY146" fmla="*/ 3124200 h 5041900"/>
              <a:gd name="connsiteX147" fmla="*/ 4902200 w 5194312"/>
              <a:gd name="connsiteY147" fmla="*/ 3073400 h 50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5194312" h="5041900">
                <a:moveTo>
                  <a:pt x="4902200" y="3073400"/>
                </a:moveTo>
                <a:cubicBezTo>
                  <a:pt x="4881033" y="3160183"/>
                  <a:pt x="4856027" y="3456903"/>
                  <a:pt x="4813300" y="3644900"/>
                </a:cubicBezTo>
                <a:cubicBezTo>
                  <a:pt x="4810333" y="3657954"/>
                  <a:pt x="4788244" y="3635210"/>
                  <a:pt x="4775200" y="3632200"/>
                </a:cubicBezTo>
                <a:cubicBezTo>
                  <a:pt x="4733134" y="3622492"/>
                  <a:pt x="4648200" y="3606800"/>
                  <a:pt x="4648200" y="3606800"/>
                </a:cubicBezTo>
                <a:cubicBezTo>
                  <a:pt x="4566286" y="3565843"/>
                  <a:pt x="4581751" y="3569085"/>
                  <a:pt x="4495800" y="3543300"/>
                </a:cubicBezTo>
                <a:cubicBezTo>
                  <a:pt x="4430992" y="3523858"/>
                  <a:pt x="4404143" y="3529221"/>
                  <a:pt x="4330700" y="3492500"/>
                </a:cubicBezTo>
                <a:cubicBezTo>
                  <a:pt x="4223973" y="3439136"/>
                  <a:pt x="4282679" y="3457922"/>
                  <a:pt x="4152900" y="3441700"/>
                </a:cubicBezTo>
                <a:cubicBezTo>
                  <a:pt x="4141395" y="3433071"/>
                  <a:pt x="4082571" y="3387485"/>
                  <a:pt x="4064000" y="3378200"/>
                </a:cubicBezTo>
                <a:cubicBezTo>
                  <a:pt x="4003784" y="3348092"/>
                  <a:pt x="4003565" y="3361066"/>
                  <a:pt x="3949700" y="3327400"/>
                </a:cubicBezTo>
                <a:cubicBezTo>
                  <a:pt x="3931751" y="3316182"/>
                  <a:pt x="3917278" y="3299802"/>
                  <a:pt x="3898900" y="3289300"/>
                </a:cubicBezTo>
                <a:cubicBezTo>
                  <a:pt x="3887277" y="3282658"/>
                  <a:pt x="3872552" y="3283010"/>
                  <a:pt x="3860800" y="3276600"/>
                </a:cubicBezTo>
                <a:cubicBezTo>
                  <a:pt x="3825739" y="3257476"/>
                  <a:pt x="3792430" y="3235253"/>
                  <a:pt x="3759200" y="3213100"/>
                </a:cubicBezTo>
                <a:cubicBezTo>
                  <a:pt x="3746753" y="3204802"/>
                  <a:pt x="3651005" y="3143005"/>
                  <a:pt x="3632200" y="3124200"/>
                </a:cubicBezTo>
                <a:cubicBezTo>
                  <a:pt x="3540058" y="3032058"/>
                  <a:pt x="3629360" y="3079884"/>
                  <a:pt x="3517900" y="3035300"/>
                </a:cubicBezTo>
                <a:cubicBezTo>
                  <a:pt x="3462683" y="2980083"/>
                  <a:pt x="3487149" y="2999567"/>
                  <a:pt x="3403600" y="2946400"/>
                </a:cubicBezTo>
                <a:cubicBezTo>
                  <a:pt x="3382775" y="2933148"/>
                  <a:pt x="3364047" y="2914287"/>
                  <a:pt x="3340100" y="2908300"/>
                </a:cubicBezTo>
                <a:cubicBezTo>
                  <a:pt x="3328143" y="2905311"/>
                  <a:pt x="3266107" y="2891182"/>
                  <a:pt x="3251200" y="2882900"/>
                </a:cubicBezTo>
                <a:cubicBezTo>
                  <a:pt x="3224515" y="2868075"/>
                  <a:pt x="3203960" y="2841753"/>
                  <a:pt x="3175000" y="2832100"/>
                </a:cubicBezTo>
                <a:cubicBezTo>
                  <a:pt x="3107940" y="2809747"/>
                  <a:pt x="3148039" y="2826826"/>
                  <a:pt x="3060700" y="2768600"/>
                </a:cubicBezTo>
                <a:cubicBezTo>
                  <a:pt x="3048000" y="2760133"/>
                  <a:pt x="3037080" y="2748027"/>
                  <a:pt x="3022600" y="2743200"/>
                </a:cubicBezTo>
                <a:cubicBezTo>
                  <a:pt x="2933249" y="2713416"/>
                  <a:pt x="3043554" y="2752180"/>
                  <a:pt x="2933700" y="2705100"/>
                </a:cubicBezTo>
                <a:cubicBezTo>
                  <a:pt x="2921395" y="2699827"/>
                  <a:pt x="2908300" y="2696633"/>
                  <a:pt x="2895600" y="2692400"/>
                </a:cubicBezTo>
                <a:cubicBezTo>
                  <a:pt x="2823633" y="2696633"/>
                  <a:pt x="2749639" y="2687615"/>
                  <a:pt x="2679700" y="2705100"/>
                </a:cubicBezTo>
                <a:cubicBezTo>
                  <a:pt x="2659165" y="2710234"/>
                  <a:pt x="2655903" y="2740297"/>
                  <a:pt x="2641600" y="2755900"/>
                </a:cubicBezTo>
                <a:cubicBezTo>
                  <a:pt x="2609236" y="2791206"/>
                  <a:pt x="2568737" y="2819184"/>
                  <a:pt x="2540000" y="2857500"/>
                </a:cubicBezTo>
                <a:cubicBezTo>
                  <a:pt x="2488487" y="2926184"/>
                  <a:pt x="2462549" y="2953507"/>
                  <a:pt x="2425700" y="3022600"/>
                </a:cubicBezTo>
                <a:cubicBezTo>
                  <a:pt x="2403427" y="3064362"/>
                  <a:pt x="2377167" y="3104699"/>
                  <a:pt x="2362200" y="3149600"/>
                </a:cubicBezTo>
                <a:cubicBezTo>
                  <a:pt x="2340520" y="3214641"/>
                  <a:pt x="2355487" y="3175726"/>
                  <a:pt x="2311400" y="3263900"/>
                </a:cubicBezTo>
                <a:cubicBezTo>
                  <a:pt x="2302933" y="3310467"/>
                  <a:pt x="2299781" y="3358321"/>
                  <a:pt x="2286000" y="3403600"/>
                </a:cubicBezTo>
                <a:cubicBezTo>
                  <a:pt x="2222749" y="3611424"/>
                  <a:pt x="2252293" y="3498171"/>
                  <a:pt x="2184400" y="3606800"/>
                </a:cubicBezTo>
                <a:cubicBezTo>
                  <a:pt x="2174366" y="3622854"/>
                  <a:pt x="2168393" y="3641162"/>
                  <a:pt x="2159000" y="3657600"/>
                </a:cubicBezTo>
                <a:cubicBezTo>
                  <a:pt x="2135142" y="3699352"/>
                  <a:pt x="2100304" y="3735656"/>
                  <a:pt x="2070100" y="3771900"/>
                </a:cubicBezTo>
                <a:cubicBezTo>
                  <a:pt x="2069226" y="3776270"/>
                  <a:pt x="2050305" y="3876111"/>
                  <a:pt x="2044700" y="3886200"/>
                </a:cubicBezTo>
                <a:cubicBezTo>
                  <a:pt x="2031536" y="3909895"/>
                  <a:pt x="2008936" y="3927146"/>
                  <a:pt x="1993900" y="3949700"/>
                </a:cubicBezTo>
                <a:cubicBezTo>
                  <a:pt x="1974968" y="3978098"/>
                  <a:pt x="1960033" y="4008967"/>
                  <a:pt x="1943100" y="4038600"/>
                </a:cubicBezTo>
                <a:cubicBezTo>
                  <a:pt x="1938867" y="4055533"/>
                  <a:pt x="1939060" y="4074245"/>
                  <a:pt x="1930400" y="4089400"/>
                </a:cubicBezTo>
                <a:cubicBezTo>
                  <a:pt x="1915356" y="4115727"/>
                  <a:pt x="1878478" y="4136715"/>
                  <a:pt x="1854200" y="4152900"/>
                </a:cubicBezTo>
                <a:cubicBezTo>
                  <a:pt x="1794933" y="4241800"/>
                  <a:pt x="1828800" y="4212167"/>
                  <a:pt x="1765300" y="4254500"/>
                </a:cubicBezTo>
                <a:cubicBezTo>
                  <a:pt x="1756833" y="4271433"/>
                  <a:pt x="1751888" y="4290647"/>
                  <a:pt x="1739900" y="4305300"/>
                </a:cubicBezTo>
                <a:cubicBezTo>
                  <a:pt x="1680084" y="4378408"/>
                  <a:pt x="1671346" y="4380636"/>
                  <a:pt x="1612900" y="4419600"/>
                </a:cubicBezTo>
                <a:cubicBezTo>
                  <a:pt x="1583781" y="4506957"/>
                  <a:pt x="1623610" y="4400858"/>
                  <a:pt x="1562100" y="4508500"/>
                </a:cubicBezTo>
                <a:cubicBezTo>
                  <a:pt x="1555458" y="4520123"/>
                  <a:pt x="1555387" y="4534626"/>
                  <a:pt x="1549400" y="4546600"/>
                </a:cubicBezTo>
                <a:cubicBezTo>
                  <a:pt x="1542574" y="4560252"/>
                  <a:pt x="1530826" y="4571048"/>
                  <a:pt x="1524000" y="4584700"/>
                </a:cubicBezTo>
                <a:cubicBezTo>
                  <a:pt x="1492169" y="4648362"/>
                  <a:pt x="1504090" y="4638367"/>
                  <a:pt x="1485900" y="4699000"/>
                </a:cubicBezTo>
                <a:cubicBezTo>
                  <a:pt x="1478207" y="4724645"/>
                  <a:pt x="1479432" y="4756268"/>
                  <a:pt x="1460500" y="4775200"/>
                </a:cubicBezTo>
                <a:cubicBezTo>
                  <a:pt x="1447800" y="4787900"/>
                  <a:pt x="1433898" y="4799502"/>
                  <a:pt x="1422400" y="4813300"/>
                </a:cubicBezTo>
                <a:cubicBezTo>
                  <a:pt x="1412629" y="4825026"/>
                  <a:pt x="1407793" y="4840607"/>
                  <a:pt x="1397000" y="4851400"/>
                </a:cubicBezTo>
                <a:cubicBezTo>
                  <a:pt x="1311963" y="4936437"/>
                  <a:pt x="1362462" y="4874425"/>
                  <a:pt x="1282700" y="4927600"/>
                </a:cubicBezTo>
                <a:cubicBezTo>
                  <a:pt x="1009668" y="5109621"/>
                  <a:pt x="1305847" y="4928952"/>
                  <a:pt x="1117600" y="5041900"/>
                </a:cubicBezTo>
                <a:lnTo>
                  <a:pt x="546100" y="4991100"/>
                </a:lnTo>
                <a:cubicBezTo>
                  <a:pt x="532785" y="4989713"/>
                  <a:pt x="520987" y="4981647"/>
                  <a:pt x="508000" y="4978400"/>
                </a:cubicBezTo>
                <a:cubicBezTo>
                  <a:pt x="487059" y="4973165"/>
                  <a:pt x="465667" y="4969933"/>
                  <a:pt x="444500" y="4965700"/>
                </a:cubicBezTo>
                <a:cubicBezTo>
                  <a:pt x="419100" y="4948767"/>
                  <a:pt x="396091" y="4927532"/>
                  <a:pt x="368300" y="4914900"/>
                </a:cubicBezTo>
                <a:cubicBezTo>
                  <a:pt x="348649" y="4905968"/>
                  <a:pt x="321839" y="4915452"/>
                  <a:pt x="304800" y="4902200"/>
                </a:cubicBezTo>
                <a:cubicBezTo>
                  <a:pt x="280703" y="4883458"/>
                  <a:pt x="269706" y="4852177"/>
                  <a:pt x="254000" y="4826000"/>
                </a:cubicBezTo>
                <a:cubicBezTo>
                  <a:pt x="188130" y="4716217"/>
                  <a:pt x="239882" y="4810110"/>
                  <a:pt x="190500" y="4699000"/>
                </a:cubicBezTo>
                <a:cubicBezTo>
                  <a:pt x="182811" y="4681700"/>
                  <a:pt x="171896" y="4665870"/>
                  <a:pt x="165100" y="4648200"/>
                </a:cubicBezTo>
                <a:cubicBezTo>
                  <a:pt x="110621" y="4506556"/>
                  <a:pt x="164233" y="4561825"/>
                  <a:pt x="76200" y="4495800"/>
                </a:cubicBezTo>
                <a:cubicBezTo>
                  <a:pt x="63500" y="4457700"/>
                  <a:pt x="51608" y="4419321"/>
                  <a:pt x="38100" y="4381500"/>
                </a:cubicBezTo>
                <a:cubicBezTo>
                  <a:pt x="-1753" y="4269911"/>
                  <a:pt x="24332" y="4364527"/>
                  <a:pt x="0" y="4267200"/>
                </a:cubicBezTo>
                <a:cubicBezTo>
                  <a:pt x="21134" y="3612047"/>
                  <a:pt x="-21836" y="4084278"/>
                  <a:pt x="50800" y="3721100"/>
                </a:cubicBezTo>
                <a:cubicBezTo>
                  <a:pt x="89104" y="3529582"/>
                  <a:pt x="40329" y="3768218"/>
                  <a:pt x="76200" y="3606800"/>
                </a:cubicBezTo>
                <a:cubicBezTo>
                  <a:pt x="80883" y="3585728"/>
                  <a:pt x="82074" y="3563778"/>
                  <a:pt x="88900" y="3543300"/>
                </a:cubicBezTo>
                <a:cubicBezTo>
                  <a:pt x="99642" y="3511074"/>
                  <a:pt x="121119" y="3482271"/>
                  <a:pt x="139700" y="3454400"/>
                </a:cubicBezTo>
                <a:cubicBezTo>
                  <a:pt x="148891" y="3399257"/>
                  <a:pt x="153267" y="3367950"/>
                  <a:pt x="165100" y="3314700"/>
                </a:cubicBezTo>
                <a:cubicBezTo>
                  <a:pt x="169146" y="3296495"/>
                  <a:pt x="181408" y="3245499"/>
                  <a:pt x="190500" y="3225800"/>
                </a:cubicBezTo>
                <a:cubicBezTo>
                  <a:pt x="210334" y="3182826"/>
                  <a:pt x="254000" y="3098800"/>
                  <a:pt x="254000" y="3098800"/>
                </a:cubicBezTo>
                <a:cubicBezTo>
                  <a:pt x="275409" y="2991756"/>
                  <a:pt x="252665" y="3076515"/>
                  <a:pt x="292100" y="2984500"/>
                </a:cubicBezTo>
                <a:cubicBezTo>
                  <a:pt x="310061" y="2942592"/>
                  <a:pt x="310660" y="2889740"/>
                  <a:pt x="342900" y="2857500"/>
                </a:cubicBezTo>
                <a:cubicBezTo>
                  <a:pt x="403486" y="2796914"/>
                  <a:pt x="392500" y="2814878"/>
                  <a:pt x="444500" y="2705100"/>
                </a:cubicBezTo>
                <a:cubicBezTo>
                  <a:pt x="464018" y="2663895"/>
                  <a:pt x="474910" y="2618881"/>
                  <a:pt x="495300" y="2578100"/>
                </a:cubicBezTo>
                <a:cubicBezTo>
                  <a:pt x="503767" y="2561167"/>
                  <a:pt x="513669" y="2544878"/>
                  <a:pt x="520700" y="2527300"/>
                </a:cubicBezTo>
                <a:cubicBezTo>
                  <a:pt x="530644" y="2502441"/>
                  <a:pt x="537633" y="2476500"/>
                  <a:pt x="546100" y="2451100"/>
                </a:cubicBezTo>
                <a:lnTo>
                  <a:pt x="558800" y="2413000"/>
                </a:lnTo>
                <a:cubicBezTo>
                  <a:pt x="563033" y="2400300"/>
                  <a:pt x="566800" y="2387435"/>
                  <a:pt x="571500" y="2374900"/>
                </a:cubicBezTo>
                <a:cubicBezTo>
                  <a:pt x="584200" y="2341033"/>
                  <a:pt x="597239" y="2307292"/>
                  <a:pt x="609600" y="2273300"/>
                </a:cubicBezTo>
                <a:cubicBezTo>
                  <a:pt x="614175" y="2260719"/>
                  <a:pt x="618778" y="2248115"/>
                  <a:pt x="622300" y="2235200"/>
                </a:cubicBezTo>
                <a:cubicBezTo>
                  <a:pt x="631485" y="2201521"/>
                  <a:pt x="632088" y="2164824"/>
                  <a:pt x="647700" y="2133600"/>
                </a:cubicBezTo>
                <a:cubicBezTo>
                  <a:pt x="658410" y="2112181"/>
                  <a:pt x="683540" y="2101500"/>
                  <a:pt x="698500" y="2082800"/>
                </a:cubicBezTo>
                <a:cubicBezTo>
                  <a:pt x="826667" y="1922591"/>
                  <a:pt x="677443" y="2078457"/>
                  <a:pt x="800100" y="1955800"/>
                </a:cubicBezTo>
                <a:cubicBezTo>
                  <a:pt x="808567" y="1930400"/>
                  <a:pt x="812497" y="1903005"/>
                  <a:pt x="825500" y="1879600"/>
                </a:cubicBezTo>
                <a:cubicBezTo>
                  <a:pt x="834222" y="1863900"/>
                  <a:pt x="857920" y="1858539"/>
                  <a:pt x="863600" y="1841500"/>
                </a:cubicBezTo>
                <a:cubicBezTo>
                  <a:pt x="922334" y="1665299"/>
                  <a:pt x="828555" y="1774945"/>
                  <a:pt x="914400" y="1689100"/>
                </a:cubicBezTo>
                <a:cubicBezTo>
                  <a:pt x="918633" y="1676400"/>
                  <a:pt x="923853" y="1663987"/>
                  <a:pt x="927100" y="1651000"/>
                </a:cubicBezTo>
                <a:cubicBezTo>
                  <a:pt x="936867" y="1611932"/>
                  <a:pt x="939603" y="1558130"/>
                  <a:pt x="965200" y="1524000"/>
                </a:cubicBezTo>
                <a:cubicBezTo>
                  <a:pt x="990345" y="1490474"/>
                  <a:pt x="1028208" y="1468053"/>
                  <a:pt x="1054100" y="1435100"/>
                </a:cubicBezTo>
                <a:cubicBezTo>
                  <a:pt x="1075186" y="1408263"/>
                  <a:pt x="1088719" y="1376251"/>
                  <a:pt x="1104900" y="1346200"/>
                </a:cubicBezTo>
                <a:cubicBezTo>
                  <a:pt x="1190894" y="1186498"/>
                  <a:pt x="1096354" y="1347743"/>
                  <a:pt x="1181100" y="1206500"/>
                </a:cubicBezTo>
                <a:cubicBezTo>
                  <a:pt x="1207430" y="1101180"/>
                  <a:pt x="1173024" y="1210877"/>
                  <a:pt x="1231900" y="1104900"/>
                </a:cubicBezTo>
                <a:cubicBezTo>
                  <a:pt x="1250781" y="1070915"/>
                  <a:pt x="1256839" y="1038397"/>
                  <a:pt x="1270000" y="1003300"/>
                </a:cubicBezTo>
                <a:cubicBezTo>
                  <a:pt x="1278005" y="981954"/>
                  <a:pt x="1288191" y="961427"/>
                  <a:pt x="1295400" y="939800"/>
                </a:cubicBezTo>
                <a:cubicBezTo>
                  <a:pt x="1334177" y="823468"/>
                  <a:pt x="1317022" y="844390"/>
                  <a:pt x="1346200" y="698500"/>
                </a:cubicBezTo>
                <a:cubicBezTo>
                  <a:pt x="1365746" y="600769"/>
                  <a:pt x="1353665" y="655941"/>
                  <a:pt x="1384300" y="533400"/>
                </a:cubicBezTo>
                <a:cubicBezTo>
                  <a:pt x="1401800" y="340896"/>
                  <a:pt x="1384457" y="452285"/>
                  <a:pt x="1409700" y="342900"/>
                </a:cubicBezTo>
                <a:cubicBezTo>
                  <a:pt x="1418476" y="304870"/>
                  <a:pt x="1421089" y="265028"/>
                  <a:pt x="1435100" y="228600"/>
                </a:cubicBezTo>
                <a:cubicBezTo>
                  <a:pt x="1442698" y="208844"/>
                  <a:pt x="1459262" y="193730"/>
                  <a:pt x="1473200" y="177800"/>
                </a:cubicBezTo>
                <a:cubicBezTo>
                  <a:pt x="1488969" y="159778"/>
                  <a:pt x="1504075" y="140284"/>
                  <a:pt x="1524000" y="127000"/>
                </a:cubicBezTo>
                <a:cubicBezTo>
                  <a:pt x="1569596" y="96602"/>
                  <a:pt x="1674547" y="54554"/>
                  <a:pt x="1727200" y="38100"/>
                </a:cubicBezTo>
                <a:cubicBezTo>
                  <a:pt x="1760520" y="27688"/>
                  <a:pt x="1795121" y="21885"/>
                  <a:pt x="1828800" y="12700"/>
                </a:cubicBezTo>
                <a:cubicBezTo>
                  <a:pt x="1841715" y="9178"/>
                  <a:pt x="1854200" y="4233"/>
                  <a:pt x="1866900" y="0"/>
                </a:cubicBezTo>
                <a:cubicBezTo>
                  <a:pt x="2053167" y="4233"/>
                  <a:pt x="2239914" y="-1322"/>
                  <a:pt x="2425700" y="12700"/>
                </a:cubicBezTo>
                <a:cubicBezTo>
                  <a:pt x="2465747" y="15722"/>
                  <a:pt x="2501900" y="38100"/>
                  <a:pt x="2540000" y="50800"/>
                </a:cubicBezTo>
                <a:cubicBezTo>
                  <a:pt x="2565400" y="59267"/>
                  <a:pt x="2589454" y="74984"/>
                  <a:pt x="2616200" y="76200"/>
                </a:cubicBezTo>
                <a:lnTo>
                  <a:pt x="2895600" y="88900"/>
                </a:lnTo>
                <a:cubicBezTo>
                  <a:pt x="2933700" y="93133"/>
                  <a:pt x="2972222" y="94535"/>
                  <a:pt x="3009900" y="101600"/>
                </a:cubicBezTo>
                <a:cubicBezTo>
                  <a:pt x="3040191" y="107280"/>
                  <a:pt x="3069281" y="118144"/>
                  <a:pt x="3098800" y="127000"/>
                </a:cubicBezTo>
                <a:cubicBezTo>
                  <a:pt x="3111622" y="130847"/>
                  <a:pt x="3123729" y="137305"/>
                  <a:pt x="3136900" y="139700"/>
                </a:cubicBezTo>
                <a:cubicBezTo>
                  <a:pt x="3170480" y="145805"/>
                  <a:pt x="3204633" y="148167"/>
                  <a:pt x="3238500" y="152400"/>
                </a:cubicBezTo>
                <a:cubicBezTo>
                  <a:pt x="3263900" y="165100"/>
                  <a:pt x="3290170" y="176191"/>
                  <a:pt x="3314700" y="190500"/>
                </a:cubicBezTo>
                <a:cubicBezTo>
                  <a:pt x="3341069" y="205882"/>
                  <a:pt x="3363596" y="227648"/>
                  <a:pt x="3390900" y="241300"/>
                </a:cubicBezTo>
                <a:cubicBezTo>
                  <a:pt x="3440123" y="265912"/>
                  <a:pt x="3492203" y="284361"/>
                  <a:pt x="3543300" y="304800"/>
                </a:cubicBezTo>
                <a:cubicBezTo>
                  <a:pt x="3576883" y="318233"/>
                  <a:pt x="3612549" y="326724"/>
                  <a:pt x="3644900" y="342900"/>
                </a:cubicBezTo>
                <a:cubicBezTo>
                  <a:pt x="3663832" y="352366"/>
                  <a:pt x="3678476" y="368697"/>
                  <a:pt x="3695700" y="381000"/>
                </a:cubicBezTo>
                <a:cubicBezTo>
                  <a:pt x="3708120" y="389872"/>
                  <a:pt x="3720148" y="399574"/>
                  <a:pt x="3733800" y="406400"/>
                </a:cubicBezTo>
                <a:cubicBezTo>
                  <a:pt x="3762636" y="420818"/>
                  <a:pt x="3793350" y="431159"/>
                  <a:pt x="3822700" y="444500"/>
                </a:cubicBezTo>
                <a:cubicBezTo>
                  <a:pt x="3839935" y="452334"/>
                  <a:pt x="3855773" y="463253"/>
                  <a:pt x="3873500" y="469900"/>
                </a:cubicBezTo>
                <a:cubicBezTo>
                  <a:pt x="3889843" y="476029"/>
                  <a:pt x="3908094" y="476118"/>
                  <a:pt x="3924300" y="482600"/>
                </a:cubicBezTo>
                <a:cubicBezTo>
                  <a:pt x="3983320" y="506208"/>
                  <a:pt x="4004698" y="521519"/>
                  <a:pt x="4051300" y="558800"/>
                </a:cubicBezTo>
                <a:cubicBezTo>
                  <a:pt x="4077118" y="579455"/>
                  <a:pt x="4098941" y="605640"/>
                  <a:pt x="4127500" y="622300"/>
                </a:cubicBezTo>
                <a:cubicBezTo>
                  <a:pt x="4150627" y="635791"/>
                  <a:pt x="4178300" y="639233"/>
                  <a:pt x="4203700" y="647700"/>
                </a:cubicBezTo>
                <a:cubicBezTo>
                  <a:pt x="4365302" y="809302"/>
                  <a:pt x="4088825" y="542831"/>
                  <a:pt x="4305300" y="711200"/>
                </a:cubicBezTo>
                <a:cubicBezTo>
                  <a:pt x="4326697" y="727842"/>
                  <a:pt x="4335062" y="757607"/>
                  <a:pt x="4356100" y="774700"/>
                </a:cubicBezTo>
                <a:cubicBezTo>
                  <a:pt x="4403485" y="813200"/>
                  <a:pt x="4508500" y="876300"/>
                  <a:pt x="4508500" y="876300"/>
                </a:cubicBezTo>
                <a:cubicBezTo>
                  <a:pt x="4559300" y="952500"/>
                  <a:pt x="4504267" y="880533"/>
                  <a:pt x="4610100" y="965200"/>
                </a:cubicBezTo>
                <a:cubicBezTo>
                  <a:pt x="4628800" y="980160"/>
                  <a:pt x="4643967" y="999067"/>
                  <a:pt x="4660900" y="1016000"/>
                </a:cubicBezTo>
                <a:cubicBezTo>
                  <a:pt x="4669367" y="1045633"/>
                  <a:pt x="4673385" y="1076917"/>
                  <a:pt x="4686300" y="1104900"/>
                </a:cubicBezTo>
                <a:cubicBezTo>
                  <a:pt x="4699093" y="1132617"/>
                  <a:pt x="4718358" y="1157003"/>
                  <a:pt x="4737100" y="1181100"/>
                </a:cubicBezTo>
                <a:cubicBezTo>
                  <a:pt x="4791080" y="1250503"/>
                  <a:pt x="4833165" y="1298874"/>
                  <a:pt x="4876800" y="1371600"/>
                </a:cubicBezTo>
                <a:cubicBezTo>
                  <a:pt x="4886540" y="1387834"/>
                  <a:pt x="4895553" y="1404673"/>
                  <a:pt x="4902200" y="1422400"/>
                </a:cubicBezTo>
                <a:cubicBezTo>
                  <a:pt x="4908329" y="1438743"/>
                  <a:pt x="4906240" y="1458045"/>
                  <a:pt x="4914900" y="1473200"/>
                </a:cubicBezTo>
                <a:cubicBezTo>
                  <a:pt x="4923811" y="1488794"/>
                  <a:pt x="4940300" y="1498600"/>
                  <a:pt x="4953000" y="1511300"/>
                </a:cubicBezTo>
                <a:cubicBezTo>
                  <a:pt x="4965700" y="1549400"/>
                  <a:pt x="4967003" y="1593471"/>
                  <a:pt x="4991100" y="1625600"/>
                </a:cubicBezTo>
                <a:cubicBezTo>
                  <a:pt x="5005247" y="1644463"/>
                  <a:pt x="5041335" y="1690624"/>
                  <a:pt x="5054600" y="1714500"/>
                </a:cubicBezTo>
                <a:cubicBezTo>
                  <a:pt x="5122551" y="1836813"/>
                  <a:pt x="5060467" y="1747722"/>
                  <a:pt x="5130800" y="1841500"/>
                </a:cubicBezTo>
                <a:cubicBezTo>
                  <a:pt x="5169104" y="2033018"/>
                  <a:pt x="5120329" y="1794382"/>
                  <a:pt x="5156200" y="1955800"/>
                </a:cubicBezTo>
                <a:cubicBezTo>
                  <a:pt x="5160883" y="1976872"/>
                  <a:pt x="5164217" y="1998228"/>
                  <a:pt x="5168900" y="2019300"/>
                </a:cubicBezTo>
                <a:cubicBezTo>
                  <a:pt x="5172686" y="2036339"/>
                  <a:pt x="5178177" y="2052984"/>
                  <a:pt x="5181600" y="2070100"/>
                </a:cubicBezTo>
                <a:cubicBezTo>
                  <a:pt x="5186650" y="2095350"/>
                  <a:pt x="5190067" y="2120900"/>
                  <a:pt x="5194300" y="2146300"/>
                </a:cubicBezTo>
                <a:cubicBezTo>
                  <a:pt x="5189734" y="2292411"/>
                  <a:pt x="5206777" y="2464691"/>
                  <a:pt x="5168900" y="2616200"/>
                </a:cubicBezTo>
                <a:cubicBezTo>
                  <a:pt x="5165653" y="2629187"/>
                  <a:pt x="5162187" y="2642326"/>
                  <a:pt x="5156200" y="2654300"/>
                </a:cubicBezTo>
                <a:cubicBezTo>
                  <a:pt x="5149374" y="2667952"/>
                  <a:pt x="5137116" y="2678505"/>
                  <a:pt x="5130800" y="2692400"/>
                </a:cubicBezTo>
                <a:cubicBezTo>
                  <a:pt x="5115833" y="2725328"/>
                  <a:pt x="5106611" y="2760613"/>
                  <a:pt x="5092700" y="2794000"/>
                </a:cubicBezTo>
                <a:cubicBezTo>
                  <a:pt x="5077817" y="2829718"/>
                  <a:pt x="5063819" y="2852214"/>
                  <a:pt x="5041900" y="2882900"/>
                </a:cubicBezTo>
                <a:cubicBezTo>
                  <a:pt x="5029597" y="2900124"/>
                  <a:pt x="5018767" y="2918733"/>
                  <a:pt x="5003800" y="2933700"/>
                </a:cubicBezTo>
                <a:cubicBezTo>
                  <a:pt x="4993007" y="2944493"/>
                  <a:pt x="4978400" y="2950633"/>
                  <a:pt x="4965700" y="2959100"/>
                </a:cubicBezTo>
                <a:cubicBezTo>
                  <a:pt x="4961467" y="2997200"/>
                  <a:pt x="4958829" y="3035511"/>
                  <a:pt x="4953000" y="3073400"/>
                </a:cubicBezTo>
                <a:cubicBezTo>
                  <a:pt x="4950346" y="3090652"/>
                  <a:pt x="4954264" y="3113727"/>
                  <a:pt x="4940300" y="3124200"/>
                </a:cubicBezTo>
                <a:cubicBezTo>
                  <a:pt x="4929590" y="3132232"/>
                  <a:pt x="4923367" y="2986617"/>
                  <a:pt x="4902200" y="30734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1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385FD0-BC6F-4DAF-960C-38A88DD22FE7}"/>
              </a:ext>
            </a:extLst>
          </p:cNvPr>
          <p:cNvGrpSpPr/>
          <p:nvPr/>
        </p:nvGrpSpPr>
        <p:grpSpPr>
          <a:xfrm>
            <a:off x="2273742" y="367163"/>
            <a:ext cx="7685093" cy="5689341"/>
            <a:chOff x="2273742" y="367163"/>
            <a:chExt cx="7685093" cy="568934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51407D-3D95-401E-B069-DE02EF2D4913}"/>
                </a:ext>
              </a:extLst>
            </p:cNvPr>
            <p:cNvGrpSpPr/>
            <p:nvPr/>
          </p:nvGrpSpPr>
          <p:grpSpPr>
            <a:xfrm>
              <a:off x="2307298" y="921373"/>
              <a:ext cx="7577404" cy="4539138"/>
              <a:chOff x="2307298" y="756273"/>
              <a:chExt cx="7577404" cy="453913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DF37EE-EE62-4724-838E-0D4D91E3EC2C}"/>
                  </a:ext>
                </a:extLst>
              </p:cNvPr>
              <p:cNvSpPr/>
              <p:nvPr/>
            </p:nvSpPr>
            <p:spPr>
              <a:xfrm>
                <a:off x="4649446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F24B6D5-BC44-486A-AFF4-2C2E8C49B066}"/>
                  </a:ext>
                </a:extLst>
              </p:cNvPr>
              <p:cNvSpPr/>
              <p:nvPr/>
            </p:nvSpPr>
            <p:spPr>
              <a:xfrm>
                <a:off x="6903361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0A3B11-A5AD-4448-8548-A28F5CC7BE38}"/>
                  </a:ext>
                </a:extLst>
              </p:cNvPr>
              <p:cNvSpPr/>
              <p:nvPr/>
            </p:nvSpPr>
            <p:spPr>
              <a:xfrm>
                <a:off x="9245510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FDED2E8-4F2D-406A-83A2-B97F40777204}"/>
                  </a:ext>
                </a:extLst>
              </p:cNvPr>
              <p:cNvSpPr/>
              <p:nvPr/>
            </p:nvSpPr>
            <p:spPr>
              <a:xfrm>
                <a:off x="7986205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BFB78F7-84B5-44FC-A532-0285A490B1E3}"/>
                  </a:ext>
                </a:extLst>
              </p:cNvPr>
              <p:cNvSpPr/>
              <p:nvPr/>
            </p:nvSpPr>
            <p:spPr>
              <a:xfrm>
                <a:off x="5776404" y="3643852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135B6B5-7D7B-4848-920A-6F7B1BC61320}"/>
                  </a:ext>
                </a:extLst>
              </p:cNvPr>
              <p:cNvSpPr/>
              <p:nvPr/>
            </p:nvSpPr>
            <p:spPr>
              <a:xfrm>
                <a:off x="2307298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75CA20A-5946-4A90-A778-3762F266CC5D}"/>
                  </a:ext>
                </a:extLst>
              </p:cNvPr>
              <p:cNvSpPr/>
              <p:nvPr/>
            </p:nvSpPr>
            <p:spPr>
              <a:xfrm>
                <a:off x="3566604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C6D8B0F-D248-4C02-8DFA-EF95CF3229A4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5288638" y="1084747"/>
                <a:ext cx="1614723" cy="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6EE49FE-B982-4D4E-B661-B2B4C4DC6894}"/>
                  </a:ext>
                </a:extLst>
              </p:cNvPr>
              <p:cNvCxnSpPr>
                <a:cxnSpLocks/>
                <a:stCxn id="29" idx="1"/>
                <a:endCxn id="22" idx="4"/>
              </p:cNvCxnSpPr>
              <p:nvPr/>
            </p:nvCxnSpPr>
            <p:spPr>
              <a:xfrm flipH="1" flipV="1">
                <a:off x="4969042" y="1413221"/>
                <a:ext cx="900970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6ACF7F4-771A-4460-8CED-D2ABB5695358}"/>
                  </a:ext>
                </a:extLst>
              </p:cNvPr>
              <p:cNvCxnSpPr>
                <a:cxnSpLocks/>
                <a:stCxn id="24" idx="4"/>
                <a:endCxn id="29" idx="7"/>
              </p:cNvCxnSpPr>
              <p:nvPr/>
            </p:nvCxnSpPr>
            <p:spPr>
              <a:xfrm flipH="1">
                <a:off x="6321988" y="1413221"/>
                <a:ext cx="900969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634BF98-3CAD-4CB2-95F4-A85D30CAFDD3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>
                <a:off x="7448945" y="1317013"/>
                <a:ext cx="1890173" cy="778731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5D468F3-0AFD-478E-B63D-EC7893BCAB70}"/>
                  </a:ext>
                </a:extLst>
              </p:cNvPr>
              <p:cNvCxnSpPr>
                <a:cxnSpLocks/>
                <a:stCxn id="29" idx="5"/>
                <a:endCxn id="27" idx="2"/>
              </p:cNvCxnSpPr>
              <p:nvPr/>
            </p:nvCxnSpPr>
            <p:spPr>
              <a:xfrm>
                <a:off x="6321988" y="4204592"/>
                <a:ext cx="1664217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6C6A4AD-2088-41E7-A335-9AE287F2332C}"/>
                  </a:ext>
                </a:extLst>
              </p:cNvPr>
              <p:cNvCxnSpPr>
                <a:cxnSpLocks/>
                <a:stCxn id="25" idx="3"/>
                <a:endCxn id="27" idx="7"/>
              </p:cNvCxnSpPr>
              <p:nvPr/>
            </p:nvCxnSpPr>
            <p:spPr>
              <a:xfrm flipH="1">
                <a:off x="8531789" y="2560276"/>
                <a:ext cx="807329" cy="217439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F6EFACC-3154-46C1-A7A9-BDBD6C807DB8}"/>
                  </a:ext>
                </a:extLst>
              </p:cNvPr>
              <p:cNvCxnSpPr>
                <a:cxnSpLocks/>
                <a:stCxn id="30" idx="6"/>
                <a:endCxn id="22" idx="3"/>
              </p:cNvCxnSpPr>
              <p:nvPr/>
            </p:nvCxnSpPr>
            <p:spPr>
              <a:xfrm flipV="1">
                <a:off x="2946490" y="1317013"/>
                <a:ext cx="1796564" cy="101099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A15C46-FF17-410D-8C1D-510E034E9F88}"/>
                  </a:ext>
                </a:extLst>
              </p:cNvPr>
              <p:cNvCxnSpPr>
                <a:cxnSpLocks/>
                <a:stCxn id="32" idx="1"/>
                <a:endCxn id="30" idx="4"/>
              </p:cNvCxnSpPr>
              <p:nvPr/>
            </p:nvCxnSpPr>
            <p:spPr>
              <a:xfrm flipH="1" flipV="1">
                <a:off x="2626894" y="2656484"/>
                <a:ext cx="1033318" cy="207818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008FC89-84C4-45FA-A2EA-82740A39ABB1}"/>
                  </a:ext>
                </a:extLst>
              </p:cNvPr>
              <p:cNvCxnSpPr>
                <a:cxnSpLocks/>
                <a:stCxn id="29" idx="3"/>
                <a:endCxn id="32" idx="6"/>
              </p:cNvCxnSpPr>
              <p:nvPr/>
            </p:nvCxnSpPr>
            <p:spPr>
              <a:xfrm flipH="1">
                <a:off x="4205796" y="4204592"/>
                <a:ext cx="1664216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17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0C6BC0E-5AC0-4B00-AFED-7C65B5165E98}"/>
              </a:ext>
            </a:extLst>
          </p:cNvPr>
          <p:cNvSpPr/>
          <p:nvPr/>
        </p:nvSpPr>
        <p:spPr>
          <a:xfrm>
            <a:off x="2679064" y="101600"/>
            <a:ext cx="7547624" cy="6210300"/>
          </a:xfrm>
          <a:custGeom>
            <a:avLst/>
            <a:gdLst>
              <a:gd name="connsiteX0" fmla="*/ 7379180 w 7547624"/>
              <a:gd name="connsiteY0" fmla="*/ 3136900 h 6400800"/>
              <a:gd name="connsiteX1" fmla="*/ 7264880 w 7547624"/>
              <a:gd name="connsiteY1" fmla="*/ 3721100 h 6400800"/>
              <a:gd name="connsiteX2" fmla="*/ 7125180 w 7547624"/>
              <a:gd name="connsiteY2" fmla="*/ 3708400 h 6400800"/>
              <a:gd name="connsiteX3" fmla="*/ 6985480 w 7547624"/>
              <a:gd name="connsiteY3" fmla="*/ 3632200 h 6400800"/>
              <a:gd name="connsiteX4" fmla="*/ 6794980 w 7547624"/>
              <a:gd name="connsiteY4" fmla="*/ 3594100 h 6400800"/>
              <a:gd name="connsiteX5" fmla="*/ 6680680 w 7547624"/>
              <a:gd name="connsiteY5" fmla="*/ 3581400 h 6400800"/>
              <a:gd name="connsiteX6" fmla="*/ 6502880 w 7547624"/>
              <a:gd name="connsiteY6" fmla="*/ 3543300 h 6400800"/>
              <a:gd name="connsiteX7" fmla="*/ 6401280 w 7547624"/>
              <a:gd name="connsiteY7" fmla="*/ 3505200 h 6400800"/>
              <a:gd name="connsiteX8" fmla="*/ 6299680 w 7547624"/>
              <a:gd name="connsiteY8" fmla="*/ 3479800 h 6400800"/>
              <a:gd name="connsiteX9" fmla="*/ 6223480 w 7547624"/>
              <a:gd name="connsiteY9" fmla="*/ 3441700 h 6400800"/>
              <a:gd name="connsiteX10" fmla="*/ 6147280 w 7547624"/>
              <a:gd name="connsiteY10" fmla="*/ 3390900 h 6400800"/>
              <a:gd name="connsiteX11" fmla="*/ 6058380 w 7547624"/>
              <a:gd name="connsiteY11" fmla="*/ 3327400 h 6400800"/>
              <a:gd name="connsiteX12" fmla="*/ 5905980 w 7547624"/>
              <a:gd name="connsiteY12" fmla="*/ 3187700 h 6400800"/>
              <a:gd name="connsiteX13" fmla="*/ 5842480 w 7547624"/>
              <a:gd name="connsiteY13" fmla="*/ 3149600 h 6400800"/>
              <a:gd name="connsiteX14" fmla="*/ 5791680 w 7547624"/>
              <a:gd name="connsiteY14" fmla="*/ 3124200 h 6400800"/>
              <a:gd name="connsiteX15" fmla="*/ 5728180 w 7547624"/>
              <a:gd name="connsiteY15" fmla="*/ 3073400 h 6400800"/>
              <a:gd name="connsiteX16" fmla="*/ 5690080 w 7547624"/>
              <a:gd name="connsiteY16" fmla="*/ 3048000 h 6400800"/>
              <a:gd name="connsiteX17" fmla="*/ 5613880 w 7547624"/>
              <a:gd name="connsiteY17" fmla="*/ 3035300 h 6400800"/>
              <a:gd name="connsiteX18" fmla="*/ 4864580 w 7547624"/>
              <a:gd name="connsiteY18" fmla="*/ 3048000 h 6400800"/>
              <a:gd name="connsiteX19" fmla="*/ 4788380 w 7547624"/>
              <a:gd name="connsiteY19" fmla="*/ 3098800 h 6400800"/>
              <a:gd name="connsiteX20" fmla="*/ 4724880 w 7547624"/>
              <a:gd name="connsiteY20" fmla="*/ 3187700 h 6400800"/>
              <a:gd name="connsiteX21" fmla="*/ 4686780 w 7547624"/>
              <a:gd name="connsiteY21" fmla="*/ 3263900 h 6400800"/>
              <a:gd name="connsiteX22" fmla="*/ 4597880 w 7547624"/>
              <a:gd name="connsiteY22" fmla="*/ 3340100 h 6400800"/>
              <a:gd name="connsiteX23" fmla="*/ 4572480 w 7547624"/>
              <a:gd name="connsiteY23" fmla="*/ 3390900 h 6400800"/>
              <a:gd name="connsiteX24" fmla="*/ 4534380 w 7547624"/>
              <a:gd name="connsiteY24" fmla="*/ 3429000 h 6400800"/>
              <a:gd name="connsiteX25" fmla="*/ 4496280 w 7547624"/>
              <a:gd name="connsiteY25" fmla="*/ 3479800 h 6400800"/>
              <a:gd name="connsiteX26" fmla="*/ 4420080 w 7547624"/>
              <a:gd name="connsiteY26" fmla="*/ 3556000 h 6400800"/>
              <a:gd name="connsiteX27" fmla="*/ 4369280 w 7547624"/>
              <a:gd name="connsiteY27" fmla="*/ 3644900 h 6400800"/>
              <a:gd name="connsiteX28" fmla="*/ 4356580 w 7547624"/>
              <a:gd name="connsiteY28" fmla="*/ 3683000 h 6400800"/>
              <a:gd name="connsiteX29" fmla="*/ 4280380 w 7547624"/>
              <a:gd name="connsiteY29" fmla="*/ 3784600 h 6400800"/>
              <a:gd name="connsiteX30" fmla="*/ 4254980 w 7547624"/>
              <a:gd name="connsiteY30" fmla="*/ 3835400 h 6400800"/>
              <a:gd name="connsiteX31" fmla="*/ 4242280 w 7547624"/>
              <a:gd name="connsiteY31" fmla="*/ 3886200 h 6400800"/>
              <a:gd name="connsiteX32" fmla="*/ 4140680 w 7547624"/>
              <a:gd name="connsiteY32" fmla="*/ 3987800 h 6400800"/>
              <a:gd name="connsiteX33" fmla="*/ 4064480 w 7547624"/>
              <a:gd name="connsiteY33" fmla="*/ 4114800 h 6400800"/>
              <a:gd name="connsiteX34" fmla="*/ 4039080 w 7547624"/>
              <a:gd name="connsiteY34" fmla="*/ 4165600 h 6400800"/>
              <a:gd name="connsiteX35" fmla="*/ 4013680 w 7547624"/>
              <a:gd name="connsiteY35" fmla="*/ 4203700 h 6400800"/>
              <a:gd name="connsiteX36" fmla="*/ 3975580 w 7547624"/>
              <a:gd name="connsiteY36" fmla="*/ 4279900 h 6400800"/>
              <a:gd name="connsiteX37" fmla="*/ 3962880 w 7547624"/>
              <a:gd name="connsiteY37" fmla="*/ 4432300 h 6400800"/>
              <a:gd name="connsiteX38" fmla="*/ 3873980 w 7547624"/>
              <a:gd name="connsiteY38" fmla="*/ 4635500 h 6400800"/>
              <a:gd name="connsiteX39" fmla="*/ 3848580 w 7547624"/>
              <a:gd name="connsiteY39" fmla="*/ 4711700 h 6400800"/>
              <a:gd name="connsiteX40" fmla="*/ 3823180 w 7547624"/>
              <a:gd name="connsiteY40" fmla="*/ 4940300 h 6400800"/>
              <a:gd name="connsiteX41" fmla="*/ 3810480 w 7547624"/>
              <a:gd name="connsiteY41" fmla="*/ 4978400 h 6400800"/>
              <a:gd name="connsiteX42" fmla="*/ 3734280 w 7547624"/>
              <a:gd name="connsiteY42" fmla="*/ 5130800 h 6400800"/>
              <a:gd name="connsiteX43" fmla="*/ 3670780 w 7547624"/>
              <a:gd name="connsiteY43" fmla="*/ 5245100 h 6400800"/>
              <a:gd name="connsiteX44" fmla="*/ 3607280 w 7547624"/>
              <a:gd name="connsiteY44" fmla="*/ 5359400 h 6400800"/>
              <a:gd name="connsiteX45" fmla="*/ 3556480 w 7547624"/>
              <a:gd name="connsiteY45" fmla="*/ 5410200 h 6400800"/>
              <a:gd name="connsiteX46" fmla="*/ 3467580 w 7547624"/>
              <a:gd name="connsiteY46" fmla="*/ 5524500 h 6400800"/>
              <a:gd name="connsiteX47" fmla="*/ 3429480 w 7547624"/>
              <a:gd name="connsiteY47" fmla="*/ 5537200 h 6400800"/>
              <a:gd name="connsiteX48" fmla="*/ 3391380 w 7547624"/>
              <a:gd name="connsiteY48" fmla="*/ 5575300 h 6400800"/>
              <a:gd name="connsiteX49" fmla="*/ 3264380 w 7547624"/>
              <a:gd name="connsiteY49" fmla="*/ 5727700 h 6400800"/>
              <a:gd name="connsiteX50" fmla="*/ 3150080 w 7547624"/>
              <a:gd name="connsiteY50" fmla="*/ 5791200 h 6400800"/>
              <a:gd name="connsiteX51" fmla="*/ 2845280 w 7547624"/>
              <a:gd name="connsiteY51" fmla="*/ 5854700 h 6400800"/>
              <a:gd name="connsiteX52" fmla="*/ 2730980 w 7547624"/>
              <a:gd name="connsiteY52" fmla="*/ 5880100 h 6400800"/>
              <a:gd name="connsiteX53" fmla="*/ 2680180 w 7547624"/>
              <a:gd name="connsiteY53" fmla="*/ 5905500 h 6400800"/>
              <a:gd name="connsiteX54" fmla="*/ 2642080 w 7547624"/>
              <a:gd name="connsiteY54" fmla="*/ 5918200 h 6400800"/>
              <a:gd name="connsiteX55" fmla="*/ 2578580 w 7547624"/>
              <a:gd name="connsiteY55" fmla="*/ 5956300 h 6400800"/>
              <a:gd name="connsiteX56" fmla="*/ 2451580 w 7547624"/>
              <a:gd name="connsiteY56" fmla="*/ 5981700 h 6400800"/>
              <a:gd name="connsiteX57" fmla="*/ 2299180 w 7547624"/>
              <a:gd name="connsiteY57" fmla="*/ 6007100 h 6400800"/>
              <a:gd name="connsiteX58" fmla="*/ 2222980 w 7547624"/>
              <a:gd name="connsiteY58" fmla="*/ 6032500 h 6400800"/>
              <a:gd name="connsiteX59" fmla="*/ 2134080 w 7547624"/>
              <a:gd name="connsiteY59" fmla="*/ 6057900 h 6400800"/>
              <a:gd name="connsiteX60" fmla="*/ 1994380 w 7547624"/>
              <a:gd name="connsiteY60" fmla="*/ 6083300 h 6400800"/>
              <a:gd name="connsiteX61" fmla="*/ 1930880 w 7547624"/>
              <a:gd name="connsiteY61" fmla="*/ 6134100 h 6400800"/>
              <a:gd name="connsiteX62" fmla="*/ 1816580 w 7547624"/>
              <a:gd name="connsiteY62" fmla="*/ 6172200 h 6400800"/>
              <a:gd name="connsiteX63" fmla="*/ 1727680 w 7547624"/>
              <a:gd name="connsiteY63" fmla="*/ 6223000 h 6400800"/>
              <a:gd name="connsiteX64" fmla="*/ 1651480 w 7547624"/>
              <a:gd name="connsiteY64" fmla="*/ 6248400 h 6400800"/>
              <a:gd name="connsiteX65" fmla="*/ 1613380 w 7547624"/>
              <a:gd name="connsiteY65" fmla="*/ 6273800 h 6400800"/>
              <a:gd name="connsiteX66" fmla="*/ 1575280 w 7547624"/>
              <a:gd name="connsiteY66" fmla="*/ 6286500 h 6400800"/>
              <a:gd name="connsiteX67" fmla="*/ 1473680 w 7547624"/>
              <a:gd name="connsiteY67" fmla="*/ 6311900 h 6400800"/>
              <a:gd name="connsiteX68" fmla="*/ 1422880 w 7547624"/>
              <a:gd name="connsiteY68" fmla="*/ 6324600 h 6400800"/>
              <a:gd name="connsiteX69" fmla="*/ 1346680 w 7547624"/>
              <a:gd name="connsiteY69" fmla="*/ 6362700 h 6400800"/>
              <a:gd name="connsiteX70" fmla="*/ 1270480 w 7547624"/>
              <a:gd name="connsiteY70" fmla="*/ 6400800 h 6400800"/>
              <a:gd name="connsiteX71" fmla="*/ 673580 w 7547624"/>
              <a:gd name="connsiteY71" fmla="*/ 6388100 h 6400800"/>
              <a:gd name="connsiteX72" fmla="*/ 610080 w 7547624"/>
              <a:gd name="connsiteY72" fmla="*/ 6362700 h 6400800"/>
              <a:gd name="connsiteX73" fmla="*/ 406880 w 7547624"/>
              <a:gd name="connsiteY73" fmla="*/ 6261100 h 6400800"/>
              <a:gd name="connsiteX74" fmla="*/ 216380 w 7547624"/>
              <a:gd name="connsiteY74" fmla="*/ 6134100 h 6400800"/>
              <a:gd name="connsiteX75" fmla="*/ 165580 w 7547624"/>
              <a:gd name="connsiteY75" fmla="*/ 6070600 h 6400800"/>
              <a:gd name="connsiteX76" fmla="*/ 76680 w 7547624"/>
              <a:gd name="connsiteY76" fmla="*/ 5994400 h 6400800"/>
              <a:gd name="connsiteX77" fmla="*/ 51280 w 7547624"/>
              <a:gd name="connsiteY77" fmla="*/ 5397500 h 6400800"/>
              <a:gd name="connsiteX78" fmla="*/ 140180 w 7547624"/>
              <a:gd name="connsiteY78" fmla="*/ 5245100 h 6400800"/>
              <a:gd name="connsiteX79" fmla="*/ 216380 w 7547624"/>
              <a:gd name="connsiteY79" fmla="*/ 5092700 h 6400800"/>
              <a:gd name="connsiteX80" fmla="*/ 241780 w 7547624"/>
              <a:gd name="connsiteY80" fmla="*/ 5003800 h 6400800"/>
              <a:gd name="connsiteX81" fmla="*/ 343380 w 7547624"/>
              <a:gd name="connsiteY81" fmla="*/ 4864100 h 6400800"/>
              <a:gd name="connsiteX82" fmla="*/ 381480 w 7547624"/>
              <a:gd name="connsiteY82" fmla="*/ 4826000 h 6400800"/>
              <a:gd name="connsiteX83" fmla="*/ 444980 w 7547624"/>
              <a:gd name="connsiteY83" fmla="*/ 4711700 h 6400800"/>
              <a:gd name="connsiteX84" fmla="*/ 495780 w 7547624"/>
              <a:gd name="connsiteY84" fmla="*/ 4673600 h 6400800"/>
              <a:gd name="connsiteX85" fmla="*/ 533880 w 7547624"/>
              <a:gd name="connsiteY85" fmla="*/ 4648200 h 6400800"/>
              <a:gd name="connsiteX86" fmla="*/ 635480 w 7547624"/>
              <a:gd name="connsiteY86" fmla="*/ 4597400 h 6400800"/>
              <a:gd name="connsiteX87" fmla="*/ 724380 w 7547624"/>
              <a:gd name="connsiteY87" fmla="*/ 4521200 h 6400800"/>
              <a:gd name="connsiteX88" fmla="*/ 813280 w 7547624"/>
              <a:gd name="connsiteY88" fmla="*/ 4483100 h 6400800"/>
              <a:gd name="connsiteX89" fmla="*/ 965680 w 7547624"/>
              <a:gd name="connsiteY89" fmla="*/ 4419600 h 6400800"/>
              <a:gd name="connsiteX90" fmla="*/ 1016480 w 7547624"/>
              <a:gd name="connsiteY90" fmla="*/ 4381500 h 6400800"/>
              <a:gd name="connsiteX91" fmla="*/ 1232380 w 7547624"/>
              <a:gd name="connsiteY91" fmla="*/ 4330700 h 6400800"/>
              <a:gd name="connsiteX92" fmla="*/ 1270480 w 7547624"/>
              <a:gd name="connsiteY92" fmla="*/ 4318000 h 6400800"/>
              <a:gd name="connsiteX93" fmla="*/ 1321280 w 7547624"/>
              <a:gd name="connsiteY93" fmla="*/ 4279900 h 6400800"/>
              <a:gd name="connsiteX94" fmla="*/ 1435580 w 7547624"/>
              <a:gd name="connsiteY94" fmla="*/ 4254500 h 6400800"/>
              <a:gd name="connsiteX95" fmla="*/ 1499080 w 7547624"/>
              <a:gd name="connsiteY95" fmla="*/ 4191000 h 6400800"/>
              <a:gd name="connsiteX96" fmla="*/ 1587980 w 7547624"/>
              <a:gd name="connsiteY96" fmla="*/ 4152900 h 6400800"/>
              <a:gd name="connsiteX97" fmla="*/ 1626080 w 7547624"/>
              <a:gd name="connsiteY97" fmla="*/ 4127500 h 6400800"/>
              <a:gd name="connsiteX98" fmla="*/ 1676880 w 7547624"/>
              <a:gd name="connsiteY98" fmla="*/ 4102100 h 6400800"/>
              <a:gd name="connsiteX99" fmla="*/ 1714980 w 7547624"/>
              <a:gd name="connsiteY99" fmla="*/ 4076700 h 6400800"/>
              <a:gd name="connsiteX100" fmla="*/ 1880080 w 7547624"/>
              <a:gd name="connsiteY100" fmla="*/ 4000500 h 6400800"/>
              <a:gd name="connsiteX101" fmla="*/ 1930880 w 7547624"/>
              <a:gd name="connsiteY101" fmla="*/ 3987800 h 6400800"/>
              <a:gd name="connsiteX102" fmla="*/ 1981680 w 7547624"/>
              <a:gd name="connsiteY102" fmla="*/ 3962400 h 6400800"/>
              <a:gd name="connsiteX103" fmla="*/ 2210280 w 7547624"/>
              <a:gd name="connsiteY103" fmla="*/ 3898900 h 6400800"/>
              <a:gd name="connsiteX104" fmla="*/ 2375380 w 7547624"/>
              <a:gd name="connsiteY104" fmla="*/ 3797300 h 6400800"/>
              <a:gd name="connsiteX105" fmla="*/ 2464280 w 7547624"/>
              <a:gd name="connsiteY105" fmla="*/ 3771900 h 6400800"/>
              <a:gd name="connsiteX106" fmla="*/ 2578580 w 7547624"/>
              <a:gd name="connsiteY106" fmla="*/ 3695700 h 6400800"/>
              <a:gd name="connsiteX107" fmla="*/ 2629380 w 7547624"/>
              <a:gd name="connsiteY107" fmla="*/ 3683000 h 6400800"/>
              <a:gd name="connsiteX108" fmla="*/ 2680180 w 7547624"/>
              <a:gd name="connsiteY108" fmla="*/ 3644900 h 6400800"/>
              <a:gd name="connsiteX109" fmla="*/ 2730980 w 7547624"/>
              <a:gd name="connsiteY109" fmla="*/ 3619500 h 6400800"/>
              <a:gd name="connsiteX110" fmla="*/ 2781780 w 7547624"/>
              <a:gd name="connsiteY110" fmla="*/ 3568700 h 6400800"/>
              <a:gd name="connsiteX111" fmla="*/ 2807180 w 7547624"/>
              <a:gd name="connsiteY111" fmla="*/ 3530600 h 6400800"/>
              <a:gd name="connsiteX112" fmla="*/ 2959580 w 7547624"/>
              <a:gd name="connsiteY112" fmla="*/ 3429000 h 6400800"/>
              <a:gd name="connsiteX113" fmla="*/ 3023080 w 7547624"/>
              <a:gd name="connsiteY113" fmla="*/ 3352800 h 6400800"/>
              <a:gd name="connsiteX114" fmla="*/ 3111980 w 7547624"/>
              <a:gd name="connsiteY114" fmla="*/ 3263900 h 6400800"/>
              <a:gd name="connsiteX115" fmla="*/ 3162780 w 7547624"/>
              <a:gd name="connsiteY115" fmla="*/ 3162300 h 6400800"/>
              <a:gd name="connsiteX116" fmla="*/ 3188180 w 7547624"/>
              <a:gd name="connsiteY116" fmla="*/ 3073400 h 6400800"/>
              <a:gd name="connsiteX117" fmla="*/ 3213580 w 7547624"/>
              <a:gd name="connsiteY117" fmla="*/ 3035300 h 6400800"/>
              <a:gd name="connsiteX118" fmla="*/ 3264380 w 7547624"/>
              <a:gd name="connsiteY118" fmla="*/ 2870200 h 6400800"/>
              <a:gd name="connsiteX119" fmla="*/ 3315180 w 7547624"/>
              <a:gd name="connsiteY119" fmla="*/ 2768600 h 6400800"/>
              <a:gd name="connsiteX120" fmla="*/ 3327880 w 7547624"/>
              <a:gd name="connsiteY120" fmla="*/ 2654300 h 6400800"/>
              <a:gd name="connsiteX121" fmla="*/ 3340580 w 7547624"/>
              <a:gd name="connsiteY121" fmla="*/ 2565400 h 6400800"/>
              <a:gd name="connsiteX122" fmla="*/ 3353280 w 7547624"/>
              <a:gd name="connsiteY122" fmla="*/ 2387600 h 6400800"/>
              <a:gd name="connsiteX123" fmla="*/ 3378680 w 7547624"/>
              <a:gd name="connsiteY123" fmla="*/ 2324100 h 6400800"/>
              <a:gd name="connsiteX124" fmla="*/ 3391380 w 7547624"/>
              <a:gd name="connsiteY124" fmla="*/ 2273300 h 6400800"/>
              <a:gd name="connsiteX125" fmla="*/ 3442180 w 7547624"/>
              <a:gd name="connsiteY125" fmla="*/ 2057400 h 6400800"/>
              <a:gd name="connsiteX126" fmla="*/ 3467580 w 7547624"/>
              <a:gd name="connsiteY126" fmla="*/ 1981200 h 6400800"/>
              <a:gd name="connsiteX127" fmla="*/ 3480280 w 7547624"/>
              <a:gd name="connsiteY127" fmla="*/ 1905000 h 6400800"/>
              <a:gd name="connsiteX128" fmla="*/ 3518380 w 7547624"/>
              <a:gd name="connsiteY128" fmla="*/ 1841500 h 6400800"/>
              <a:gd name="connsiteX129" fmla="*/ 3531080 w 7547624"/>
              <a:gd name="connsiteY129" fmla="*/ 1790700 h 6400800"/>
              <a:gd name="connsiteX130" fmla="*/ 3556480 w 7547624"/>
              <a:gd name="connsiteY130" fmla="*/ 1739900 h 6400800"/>
              <a:gd name="connsiteX131" fmla="*/ 3581880 w 7547624"/>
              <a:gd name="connsiteY131" fmla="*/ 1638300 h 6400800"/>
              <a:gd name="connsiteX132" fmla="*/ 3607280 w 7547624"/>
              <a:gd name="connsiteY132" fmla="*/ 1600200 h 6400800"/>
              <a:gd name="connsiteX133" fmla="*/ 3619980 w 7547624"/>
              <a:gd name="connsiteY133" fmla="*/ 1524000 h 6400800"/>
              <a:gd name="connsiteX134" fmla="*/ 3632680 w 7547624"/>
              <a:gd name="connsiteY134" fmla="*/ 1435100 h 6400800"/>
              <a:gd name="connsiteX135" fmla="*/ 3658080 w 7547624"/>
              <a:gd name="connsiteY135" fmla="*/ 1358900 h 6400800"/>
              <a:gd name="connsiteX136" fmla="*/ 3696180 w 7547624"/>
              <a:gd name="connsiteY136" fmla="*/ 1143000 h 6400800"/>
              <a:gd name="connsiteX137" fmla="*/ 3708880 w 7547624"/>
              <a:gd name="connsiteY137" fmla="*/ 1066800 h 6400800"/>
              <a:gd name="connsiteX138" fmla="*/ 3734280 w 7547624"/>
              <a:gd name="connsiteY138" fmla="*/ 1003300 h 6400800"/>
              <a:gd name="connsiteX139" fmla="*/ 3810480 w 7547624"/>
              <a:gd name="connsiteY139" fmla="*/ 800100 h 6400800"/>
              <a:gd name="connsiteX140" fmla="*/ 3848580 w 7547624"/>
              <a:gd name="connsiteY140" fmla="*/ 736600 h 6400800"/>
              <a:gd name="connsiteX141" fmla="*/ 3886680 w 7547624"/>
              <a:gd name="connsiteY141" fmla="*/ 622300 h 6400800"/>
              <a:gd name="connsiteX142" fmla="*/ 3912080 w 7547624"/>
              <a:gd name="connsiteY142" fmla="*/ 546100 h 6400800"/>
              <a:gd name="connsiteX143" fmla="*/ 3937480 w 7547624"/>
              <a:gd name="connsiteY143" fmla="*/ 495300 h 6400800"/>
              <a:gd name="connsiteX144" fmla="*/ 3950180 w 7547624"/>
              <a:gd name="connsiteY144" fmla="*/ 457200 h 6400800"/>
              <a:gd name="connsiteX145" fmla="*/ 4000980 w 7547624"/>
              <a:gd name="connsiteY145" fmla="*/ 342900 h 6400800"/>
              <a:gd name="connsiteX146" fmla="*/ 4077180 w 7547624"/>
              <a:gd name="connsiteY146" fmla="*/ 177800 h 6400800"/>
              <a:gd name="connsiteX147" fmla="*/ 4115280 w 7547624"/>
              <a:gd name="connsiteY147" fmla="*/ 101600 h 6400800"/>
              <a:gd name="connsiteX148" fmla="*/ 4267680 w 7547624"/>
              <a:gd name="connsiteY148" fmla="*/ 0 h 6400800"/>
              <a:gd name="connsiteX149" fmla="*/ 4597880 w 7547624"/>
              <a:gd name="connsiteY149" fmla="*/ 12700 h 6400800"/>
              <a:gd name="connsiteX150" fmla="*/ 4699480 w 7547624"/>
              <a:gd name="connsiteY150" fmla="*/ 50800 h 6400800"/>
              <a:gd name="connsiteX151" fmla="*/ 4750280 w 7547624"/>
              <a:gd name="connsiteY151" fmla="*/ 63500 h 6400800"/>
              <a:gd name="connsiteX152" fmla="*/ 4902680 w 7547624"/>
              <a:gd name="connsiteY152" fmla="*/ 139700 h 6400800"/>
              <a:gd name="connsiteX153" fmla="*/ 4953480 w 7547624"/>
              <a:gd name="connsiteY153" fmla="*/ 165100 h 6400800"/>
              <a:gd name="connsiteX154" fmla="*/ 5042380 w 7547624"/>
              <a:gd name="connsiteY154" fmla="*/ 228600 h 6400800"/>
              <a:gd name="connsiteX155" fmla="*/ 5143980 w 7547624"/>
              <a:gd name="connsiteY155" fmla="*/ 241300 h 6400800"/>
              <a:gd name="connsiteX156" fmla="*/ 5232880 w 7547624"/>
              <a:gd name="connsiteY156" fmla="*/ 279400 h 6400800"/>
              <a:gd name="connsiteX157" fmla="*/ 5321780 w 7547624"/>
              <a:gd name="connsiteY157" fmla="*/ 330200 h 6400800"/>
              <a:gd name="connsiteX158" fmla="*/ 5423380 w 7547624"/>
              <a:gd name="connsiteY158" fmla="*/ 355600 h 6400800"/>
              <a:gd name="connsiteX159" fmla="*/ 5601180 w 7547624"/>
              <a:gd name="connsiteY159" fmla="*/ 419100 h 6400800"/>
              <a:gd name="connsiteX160" fmla="*/ 5690080 w 7547624"/>
              <a:gd name="connsiteY160" fmla="*/ 469900 h 6400800"/>
              <a:gd name="connsiteX161" fmla="*/ 5842480 w 7547624"/>
              <a:gd name="connsiteY161" fmla="*/ 533400 h 6400800"/>
              <a:gd name="connsiteX162" fmla="*/ 5905980 w 7547624"/>
              <a:gd name="connsiteY162" fmla="*/ 558800 h 6400800"/>
              <a:gd name="connsiteX163" fmla="*/ 6032980 w 7547624"/>
              <a:gd name="connsiteY163" fmla="*/ 609600 h 6400800"/>
              <a:gd name="connsiteX164" fmla="*/ 6172680 w 7547624"/>
              <a:gd name="connsiteY164" fmla="*/ 685800 h 6400800"/>
              <a:gd name="connsiteX165" fmla="*/ 6236180 w 7547624"/>
              <a:gd name="connsiteY165" fmla="*/ 723900 h 6400800"/>
              <a:gd name="connsiteX166" fmla="*/ 6363180 w 7547624"/>
              <a:gd name="connsiteY166" fmla="*/ 774700 h 6400800"/>
              <a:gd name="connsiteX167" fmla="*/ 6464780 w 7547624"/>
              <a:gd name="connsiteY167" fmla="*/ 850900 h 6400800"/>
              <a:gd name="connsiteX168" fmla="*/ 6502880 w 7547624"/>
              <a:gd name="connsiteY168" fmla="*/ 876300 h 6400800"/>
              <a:gd name="connsiteX169" fmla="*/ 6553680 w 7547624"/>
              <a:gd name="connsiteY169" fmla="*/ 889000 h 6400800"/>
              <a:gd name="connsiteX170" fmla="*/ 6629880 w 7547624"/>
              <a:gd name="connsiteY170" fmla="*/ 939800 h 6400800"/>
              <a:gd name="connsiteX171" fmla="*/ 6693380 w 7547624"/>
              <a:gd name="connsiteY171" fmla="*/ 965200 h 6400800"/>
              <a:gd name="connsiteX172" fmla="*/ 6820380 w 7547624"/>
              <a:gd name="connsiteY172" fmla="*/ 1041400 h 6400800"/>
              <a:gd name="connsiteX173" fmla="*/ 6871180 w 7547624"/>
              <a:gd name="connsiteY173" fmla="*/ 1092200 h 6400800"/>
              <a:gd name="connsiteX174" fmla="*/ 6960080 w 7547624"/>
              <a:gd name="connsiteY174" fmla="*/ 1130300 h 6400800"/>
              <a:gd name="connsiteX175" fmla="*/ 7010880 w 7547624"/>
              <a:gd name="connsiteY175" fmla="*/ 1193800 h 6400800"/>
              <a:gd name="connsiteX176" fmla="*/ 7048980 w 7547624"/>
              <a:gd name="connsiteY176" fmla="*/ 1219200 h 6400800"/>
              <a:gd name="connsiteX177" fmla="*/ 7150580 w 7547624"/>
              <a:gd name="connsiteY177" fmla="*/ 1295400 h 6400800"/>
              <a:gd name="connsiteX178" fmla="*/ 7188680 w 7547624"/>
              <a:gd name="connsiteY178" fmla="*/ 1320800 h 6400800"/>
              <a:gd name="connsiteX179" fmla="*/ 7252180 w 7547624"/>
              <a:gd name="connsiteY179" fmla="*/ 1409700 h 6400800"/>
              <a:gd name="connsiteX180" fmla="*/ 7341080 w 7547624"/>
              <a:gd name="connsiteY180" fmla="*/ 1498600 h 6400800"/>
              <a:gd name="connsiteX181" fmla="*/ 7442680 w 7547624"/>
              <a:gd name="connsiteY181" fmla="*/ 1676400 h 6400800"/>
              <a:gd name="connsiteX182" fmla="*/ 7468080 w 7547624"/>
              <a:gd name="connsiteY182" fmla="*/ 1752600 h 6400800"/>
              <a:gd name="connsiteX183" fmla="*/ 7493480 w 7547624"/>
              <a:gd name="connsiteY183" fmla="*/ 1790700 h 6400800"/>
              <a:gd name="connsiteX184" fmla="*/ 7531580 w 7547624"/>
              <a:gd name="connsiteY184" fmla="*/ 1892300 h 6400800"/>
              <a:gd name="connsiteX185" fmla="*/ 7531580 w 7547624"/>
              <a:gd name="connsiteY185" fmla="*/ 2286000 h 6400800"/>
              <a:gd name="connsiteX186" fmla="*/ 7493480 w 7547624"/>
              <a:gd name="connsiteY186" fmla="*/ 2451100 h 6400800"/>
              <a:gd name="connsiteX187" fmla="*/ 7468080 w 7547624"/>
              <a:gd name="connsiteY187" fmla="*/ 2603500 h 6400800"/>
              <a:gd name="connsiteX188" fmla="*/ 7442680 w 7547624"/>
              <a:gd name="connsiteY188" fmla="*/ 2654300 h 6400800"/>
              <a:gd name="connsiteX189" fmla="*/ 7429980 w 7547624"/>
              <a:gd name="connsiteY189" fmla="*/ 2692400 h 6400800"/>
              <a:gd name="connsiteX190" fmla="*/ 7404580 w 7547624"/>
              <a:gd name="connsiteY190" fmla="*/ 2743200 h 6400800"/>
              <a:gd name="connsiteX191" fmla="*/ 7391880 w 7547624"/>
              <a:gd name="connsiteY191" fmla="*/ 2781300 h 6400800"/>
              <a:gd name="connsiteX192" fmla="*/ 7366480 w 7547624"/>
              <a:gd name="connsiteY192" fmla="*/ 2870200 h 6400800"/>
              <a:gd name="connsiteX193" fmla="*/ 7379180 w 7547624"/>
              <a:gd name="connsiteY193" fmla="*/ 2946400 h 6400800"/>
              <a:gd name="connsiteX194" fmla="*/ 7404580 w 7547624"/>
              <a:gd name="connsiteY194" fmla="*/ 3035300 h 6400800"/>
              <a:gd name="connsiteX195" fmla="*/ 7379180 w 7547624"/>
              <a:gd name="connsiteY195" fmla="*/ 313690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7547624" h="6400800">
                <a:moveTo>
                  <a:pt x="7379180" y="3136900"/>
                </a:moveTo>
                <a:cubicBezTo>
                  <a:pt x="7355897" y="3251200"/>
                  <a:pt x="7345468" y="3539776"/>
                  <a:pt x="7264880" y="3721100"/>
                </a:cubicBezTo>
                <a:cubicBezTo>
                  <a:pt x="7245889" y="3763829"/>
                  <a:pt x="7171138" y="3717017"/>
                  <a:pt x="7125180" y="3708400"/>
                </a:cubicBezTo>
                <a:cubicBezTo>
                  <a:pt x="7051356" y="3694558"/>
                  <a:pt x="7056518" y="3664987"/>
                  <a:pt x="6985480" y="3632200"/>
                </a:cubicBezTo>
                <a:cubicBezTo>
                  <a:pt x="6928546" y="3605923"/>
                  <a:pt x="6855418" y="3601210"/>
                  <a:pt x="6794980" y="3594100"/>
                </a:cubicBezTo>
                <a:lnTo>
                  <a:pt x="6680680" y="3581400"/>
                </a:lnTo>
                <a:cubicBezTo>
                  <a:pt x="6590415" y="3521223"/>
                  <a:pt x="6698402" y="3584462"/>
                  <a:pt x="6502880" y="3543300"/>
                </a:cubicBezTo>
                <a:cubicBezTo>
                  <a:pt x="6467486" y="3535849"/>
                  <a:pt x="6435803" y="3515988"/>
                  <a:pt x="6401280" y="3505200"/>
                </a:cubicBezTo>
                <a:cubicBezTo>
                  <a:pt x="6367960" y="3494788"/>
                  <a:pt x="6299680" y="3479800"/>
                  <a:pt x="6299680" y="3479800"/>
                </a:cubicBezTo>
                <a:cubicBezTo>
                  <a:pt x="6130540" y="3367040"/>
                  <a:pt x="6381221" y="3529334"/>
                  <a:pt x="6223480" y="3441700"/>
                </a:cubicBezTo>
                <a:cubicBezTo>
                  <a:pt x="6196795" y="3426875"/>
                  <a:pt x="6172680" y="3407833"/>
                  <a:pt x="6147280" y="3390900"/>
                </a:cubicBezTo>
                <a:cubicBezTo>
                  <a:pt x="6121387" y="3373638"/>
                  <a:pt x="6080040" y="3347091"/>
                  <a:pt x="6058380" y="3327400"/>
                </a:cubicBezTo>
                <a:cubicBezTo>
                  <a:pt x="5974477" y="3251124"/>
                  <a:pt x="5986575" y="3244117"/>
                  <a:pt x="5905980" y="3187700"/>
                </a:cubicBezTo>
                <a:cubicBezTo>
                  <a:pt x="5885758" y="3173544"/>
                  <a:pt x="5864058" y="3161588"/>
                  <a:pt x="5842480" y="3149600"/>
                </a:cubicBezTo>
                <a:cubicBezTo>
                  <a:pt x="5825930" y="3140406"/>
                  <a:pt x="5807432" y="3134702"/>
                  <a:pt x="5791680" y="3124200"/>
                </a:cubicBezTo>
                <a:cubicBezTo>
                  <a:pt x="5769126" y="3109164"/>
                  <a:pt x="5749865" y="3089664"/>
                  <a:pt x="5728180" y="3073400"/>
                </a:cubicBezTo>
                <a:cubicBezTo>
                  <a:pt x="5715969" y="3064242"/>
                  <a:pt x="5704560" y="3052827"/>
                  <a:pt x="5690080" y="3048000"/>
                </a:cubicBezTo>
                <a:cubicBezTo>
                  <a:pt x="5665651" y="3039857"/>
                  <a:pt x="5639280" y="3039533"/>
                  <a:pt x="5613880" y="3035300"/>
                </a:cubicBezTo>
                <a:lnTo>
                  <a:pt x="4864580" y="3048000"/>
                </a:lnTo>
                <a:cubicBezTo>
                  <a:pt x="4834143" y="3050341"/>
                  <a:pt x="4788380" y="3098800"/>
                  <a:pt x="4788380" y="3098800"/>
                </a:cubicBezTo>
                <a:cubicBezTo>
                  <a:pt x="4700676" y="3274208"/>
                  <a:pt x="4827854" y="3033239"/>
                  <a:pt x="4724880" y="3187700"/>
                </a:cubicBezTo>
                <a:cubicBezTo>
                  <a:pt x="4683563" y="3249675"/>
                  <a:pt x="4746731" y="3203949"/>
                  <a:pt x="4686780" y="3263900"/>
                </a:cubicBezTo>
                <a:cubicBezTo>
                  <a:pt x="4609987" y="3340693"/>
                  <a:pt x="4688918" y="3218716"/>
                  <a:pt x="4597880" y="3340100"/>
                </a:cubicBezTo>
                <a:cubicBezTo>
                  <a:pt x="4586521" y="3355246"/>
                  <a:pt x="4583484" y="3375494"/>
                  <a:pt x="4572480" y="3390900"/>
                </a:cubicBezTo>
                <a:cubicBezTo>
                  <a:pt x="4562041" y="3405515"/>
                  <a:pt x="4546069" y="3415363"/>
                  <a:pt x="4534380" y="3429000"/>
                </a:cubicBezTo>
                <a:cubicBezTo>
                  <a:pt x="4520605" y="3445071"/>
                  <a:pt x="4510440" y="3464067"/>
                  <a:pt x="4496280" y="3479800"/>
                </a:cubicBezTo>
                <a:cubicBezTo>
                  <a:pt x="4472250" y="3506500"/>
                  <a:pt x="4443945" y="3529152"/>
                  <a:pt x="4420080" y="3556000"/>
                </a:cubicBezTo>
                <a:cubicBezTo>
                  <a:pt x="4402488" y="3575791"/>
                  <a:pt x="4378796" y="3622695"/>
                  <a:pt x="4369280" y="3644900"/>
                </a:cubicBezTo>
                <a:cubicBezTo>
                  <a:pt x="4364007" y="3657205"/>
                  <a:pt x="4363767" y="3671706"/>
                  <a:pt x="4356580" y="3683000"/>
                </a:cubicBezTo>
                <a:cubicBezTo>
                  <a:pt x="4333852" y="3718715"/>
                  <a:pt x="4299312" y="3746736"/>
                  <a:pt x="4280380" y="3784600"/>
                </a:cubicBezTo>
                <a:cubicBezTo>
                  <a:pt x="4271913" y="3801533"/>
                  <a:pt x="4261627" y="3817673"/>
                  <a:pt x="4254980" y="3835400"/>
                </a:cubicBezTo>
                <a:cubicBezTo>
                  <a:pt x="4248851" y="3851743"/>
                  <a:pt x="4252753" y="3872236"/>
                  <a:pt x="4242280" y="3886200"/>
                </a:cubicBezTo>
                <a:cubicBezTo>
                  <a:pt x="4213543" y="3924516"/>
                  <a:pt x="4140680" y="3987800"/>
                  <a:pt x="4140680" y="3987800"/>
                </a:cubicBezTo>
                <a:cubicBezTo>
                  <a:pt x="4117740" y="4102498"/>
                  <a:pt x="4149302" y="4005743"/>
                  <a:pt x="4064480" y="4114800"/>
                </a:cubicBezTo>
                <a:cubicBezTo>
                  <a:pt x="4052857" y="4129744"/>
                  <a:pt x="4048473" y="4149162"/>
                  <a:pt x="4039080" y="4165600"/>
                </a:cubicBezTo>
                <a:cubicBezTo>
                  <a:pt x="4031507" y="4178852"/>
                  <a:pt x="4021093" y="4190357"/>
                  <a:pt x="4013680" y="4203700"/>
                </a:cubicBezTo>
                <a:cubicBezTo>
                  <a:pt x="3999889" y="4228524"/>
                  <a:pt x="3988280" y="4254500"/>
                  <a:pt x="3975580" y="4279900"/>
                </a:cubicBezTo>
                <a:cubicBezTo>
                  <a:pt x="3971347" y="4330700"/>
                  <a:pt x="3975244" y="4382846"/>
                  <a:pt x="3962880" y="4432300"/>
                </a:cubicBezTo>
                <a:cubicBezTo>
                  <a:pt x="3919139" y="4607263"/>
                  <a:pt x="3914689" y="4533727"/>
                  <a:pt x="3873980" y="4635500"/>
                </a:cubicBezTo>
                <a:cubicBezTo>
                  <a:pt x="3864036" y="4660359"/>
                  <a:pt x="3857047" y="4686300"/>
                  <a:pt x="3848580" y="4711700"/>
                </a:cubicBezTo>
                <a:cubicBezTo>
                  <a:pt x="3840113" y="4787900"/>
                  <a:pt x="3834023" y="4864402"/>
                  <a:pt x="3823180" y="4940300"/>
                </a:cubicBezTo>
                <a:cubicBezTo>
                  <a:pt x="3821287" y="4953552"/>
                  <a:pt x="3816141" y="4966269"/>
                  <a:pt x="3810480" y="4978400"/>
                </a:cubicBezTo>
                <a:cubicBezTo>
                  <a:pt x="3786462" y="5029868"/>
                  <a:pt x="3759680" y="5080000"/>
                  <a:pt x="3734280" y="5130800"/>
                </a:cubicBezTo>
                <a:cubicBezTo>
                  <a:pt x="3661149" y="5277062"/>
                  <a:pt x="3766461" y="5069685"/>
                  <a:pt x="3670780" y="5245100"/>
                </a:cubicBezTo>
                <a:cubicBezTo>
                  <a:pt x="3652905" y="5277871"/>
                  <a:pt x="3633893" y="5328352"/>
                  <a:pt x="3607280" y="5359400"/>
                </a:cubicBezTo>
                <a:cubicBezTo>
                  <a:pt x="3591695" y="5377582"/>
                  <a:pt x="3571182" y="5391297"/>
                  <a:pt x="3556480" y="5410200"/>
                </a:cubicBezTo>
                <a:cubicBezTo>
                  <a:pt x="3507623" y="5473016"/>
                  <a:pt x="3534317" y="5476830"/>
                  <a:pt x="3467580" y="5524500"/>
                </a:cubicBezTo>
                <a:cubicBezTo>
                  <a:pt x="3456687" y="5532281"/>
                  <a:pt x="3442180" y="5532967"/>
                  <a:pt x="3429480" y="5537200"/>
                </a:cubicBezTo>
                <a:cubicBezTo>
                  <a:pt x="3416780" y="5549900"/>
                  <a:pt x="3401343" y="5560356"/>
                  <a:pt x="3391380" y="5575300"/>
                </a:cubicBezTo>
                <a:cubicBezTo>
                  <a:pt x="3325743" y="5673755"/>
                  <a:pt x="3532633" y="5566748"/>
                  <a:pt x="3264380" y="5727700"/>
                </a:cubicBezTo>
                <a:cubicBezTo>
                  <a:pt x="3244035" y="5739907"/>
                  <a:pt x="3177409" y="5782090"/>
                  <a:pt x="3150080" y="5791200"/>
                </a:cubicBezTo>
                <a:cubicBezTo>
                  <a:pt x="3075630" y="5816017"/>
                  <a:pt x="2897215" y="5844313"/>
                  <a:pt x="2845280" y="5854700"/>
                </a:cubicBezTo>
                <a:cubicBezTo>
                  <a:pt x="2807009" y="5862354"/>
                  <a:pt x="2769080" y="5871633"/>
                  <a:pt x="2730980" y="5880100"/>
                </a:cubicBezTo>
                <a:cubicBezTo>
                  <a:pt x="2714047" y="5888567"/>
                  <a:pt x="2697581" y="5898042"/>
                  <a:pt x="2680180" y="5905500"/>
                </a:cubicBezTo>
                <a:cubicBezTo>
                  <a:pt x="2667875" y="5910773"/>
                  <a:pt x="2654054" y="5912213"/>
                  <a:pt x="2642080" y="5918200"/>
                </a:cubicBezTo>
                <a:cubicBezTo>
                  <a:pt x="2620002" y="5929239"/>
                  <a:pt x="2601998" y="5948494"/>
                  <a:pt x="2578580" y="5956300"/>
                </a:cubicBezTo>
                <a:cubicBezTo>
                  <a:pt x="2537624" y="5969952"/>
                  <a:pt x="2492536" y="5968048"/>
                  <a:pt x="2451580" y="5981700"/>
                </a:cubicBezTo>
                <a:cubicBezTo>
                  <a:pt x="2377113" y="6006522"/>
                  <a:pt x="2426785" y="5992922"/>
                  <a:pt x="2299180" y="6007100"/>
                </a:cubicBezTo>
                <a:lnTo>
                  <a:pt x="2222980" y="6032500"/>
                </a:lnTo>
                <a:cubicBezTo>
                  <a:pt x="2186667" y="6044604"/>
                  <a:pt x="2173947" y="6049927"/>
                  <a:pt x="2134080" y="6057900"/>
                </a:cubicBezTo>
                <a:cubicBezTo>
                  <a:pt x="2087669" y="6067182"/>
                  <a:pt x="2040947" y="6074833"/>
                  <a:pt x="1994380" y="6083300"/>
                </a:cubicBezTo>
                <a:cubicBezTo>
                  <a:pt x="1973213" y="6100233"/>
                  <a:pt x="1954124" y="6120154"/>
                  <a:pt x="1930880" y="6134100"/>
                </a:cubicBezTo>
                <a:cubicBezTo>
                  <a:pt x="1869115" y="6171159"/>
                  <a:pt x="1875760" y="6150007"/>
                  <a:pt x="1816580" y="6172200"/>
                </a:cubicBezTo>
                <a:cubicBezTo>
                  <a:pt x="1654395" y="6233019"/>
                  <a:pt x="1860327" y="6164046"/>
                  <a:pt x="1727680" y="6223000"/>
                </a:cubicBezTo>
                <a:cubicBezTo>
                  <a:pt x="1703214" y="6233874"/>
                  <a:pt x="1675946" y="6237526"/>
                  <a:pt x="1651480" y="6248400"/>
                </a:cubicBezTo>
                <a:cubicBezTo>
                  <a:pt x="1637532" y="6254599"/>
                  <a:pt x="1627032" y="6266974"/>
                  <a:pt x="1613380" y="6273800"/>
                </a:cubicBezTo>
                <a:cubicBezTo>
                  <a:pt x="1601406" y="6279787"/>
                  <a:pt x="1588195" y="6282978"/>
                  <a:pt x="1575280" y="6286500"/>
                </a:cubicBezTo>
                <a:cubicBezTo>
                  <a:pt x="1541601" y="6295685"/>
                  <a:pt x="1507547" y="6303433"/>
                  <a:pt x="1473680" y="6311900"/>
                </a:cubicBezTo>
                <a:cubicBezTo>
                  <a:pt x="1456747" y="6316133"/>
                  <a:pt x="1439439" y="6319080"/>
                  <a:pt x="1422880" y="6324600"/>
                </a:cubicBezTo>
                <a:cubicBezTo>
                  <a:pt x="1348707" y="6349324"/>
                  <a:pt x="1420538" y="6321668"/>
                  <a:pt x="1346680" y="6362700"/>
                </a:cubicBezTo>
                <a:cubicBezTo>
                  <a:pt x="1321856" y="6376491"/>
                  <a:pt x="1295880" y="6388100"/>
                  <a:pt x="1270480" y="6400800"/>
                </a:cubicBezTo>
                <a:cubicBezTo>
                  <a:pt x="1071513" y="6396567"/>
                  <a:pt x="872261" y="6399562"/>
                  <a:pt x="673580" y="6388100"/>
                </a:cubicBezTo>
                <a:cubicBezTo>
                  <a:pt x="650821" y="6386787"/>
                  <a:pt x="630663" y="6372501"/>
                  <a:pt x="610080" y="6362700"/>
                </a:cubicBezTo>
                <a:cubicBezTo>
                  <a:pt x="541708" y="6330142"/>
                  <a:pt x="471816" y="6300062"/>
                  <a:pt x="406880" y="6261100"/>
                </a:cubicBezTo>
                <a:cubicBezTo>
                  <a:pt x="342047" y="6222200"/>
                  <a:pt x="273633" y="6183174"/>
                  <a:pt x="216380" y="6134100"/>
                </a:cubicBezTo>
                <a:cubicBezTo>
                  <a:pt x="195799" y="6116459"/>
                  <a:pt x="184747" y="6089767"/>
                  <a:pt x="165580" y="6070600"/>
                </a:cubicBezTo>
                <a:cubicBezTo>
                  <a:pt x="137982" y="6043002"/>
                  <a:pt x="106313" y="6019800"/>
                  <a:pt x="76680" y="5994400"/>
                </a:cubicBezTo>
                <a:cubicBezTo>
                  <a:pt x="-19069" y="5755028"/>
                  <a:pt x="-22366" y="5798464"/>
                  <a:pt x="51280" y="5397500"/>
                </a:cubicBezTo>
                <a:cubicBezTo>
                  <a:pt x="61904" y="5339656"/>
                  <a:pt x="113879" y="5297702"/>
                  <a:pt x="140180" y="5245100"/>
                </a:cubicBezTo>
                <a:cubicBezTo>
                  <a:pt x="165580" y="5194300"/>
                  <a:pt x="200777" y="5147311"/>
                  <a:pt x="216380" y="5092700"/>
                </a:cubicBezTo>
                <a:cubicBezTo>
                  <a:pt x="224847" y="5063067"/>
                  <a:pt x="229926" y="5032248"/>
                  <a:pt x="241780" y="5003800"/>
                </a:cubicBezTo>
                <a:cubicBezTo>
                  <a:pt x="261710" y="4955967"/>
                  <a:pt x="311200" y="4900303"/>
                  <a:pt x="343380" y="4864100"/>
                </a:cubicBezTo>
                <a:cubicBezTo>
                  <a:pt x="355312" y="4850676"/>
                  <a:pt x="369982" y="4839798"/>
                  <a:pt x="381480" y="4826000"/>
                </a:cubicBezTo>
                <a:cubicBezTo>
                  <a:pt x="479824" y="4707987"/>
                  <a:pt x="293647" y="4906270"/>
                  <a:pt x="444980" y="4711700"/>
                </a:cubicBezTo>
                <a:cubicBezTo>
                  <a:pt x="457975" y="4694992"/>
                  <a:pt x="478556" y="4685903"/>
                  <a:pt x="495780" y="4673600"/>
                </a:cubicBezTo>
                <a:cubicBezTo>
                  <a:pt x="508200" y="4664728"/>
                  <a:pt x="520480" y="4655509"/>
                  <a:pt x="533880" y="4648200"/>
                </a:cubicBezTo>
                <a:cubicBezTo>
                  <a:pt x="567121" y="4630069"/>
                  <a:pt x="603975" y="4618403"/>
                  <a:pt x="635480" y="4597400"/>
                </a:cubicBezTo>
                <a:cubicBezTo>
                  <a:pt x="667954" y="4575750"/>
                  <a:pt x="691549" y="4542305"/>
                  <a:pt x="724380" y="4521200"/>
                </a:cubicBezTo>
                <a:cubicBezTo>
                  <a:pt x="751500" y="4503766"/>
                  <a:pt x="784444" y="4497518"/>
                  <a:pt x="813280" y="4483100"/>
                </a:cubicBezTo>
                <a:cubicBezTo>
                  <a:pt x="956312" y="4411584"/>
                  <a:pt x="648729" y="4525250"/>
                  <a:pt x="965680" y="4419600"/>
                </a:cubicBezTo>
                <a:cubicBezTo>
                  <a:pt x="982613" y="4406900"/>
                  <a:pt x="998531" y="4392718"/>
                  <a:pt x="1016480" y="4381500"/>
                </a:cubicBezTo>
                <a:cubicBezTo>
                  <a:pt x="1090392" y="4335305"/>
                  <a:pt x="1127067" y="4346902"/>
                  <a:pt x="1232380" y="4330700"/>
                </a:cubicBezTo>
                <a:cubicBezTo>
                  <a:pt x="1245080" y="4326467"/>
                  <a:pt x="1258857" y="4324642"/>
                  <a:pt x="1270480" y="4318000"/>
                </a:cubicBezTo>
                <a:cubicBezTo>
                  <a:pt x="1288858" y="4307498"/>
                  <a:pt x="1301524" y="4287498"/>
                  <a:pt x="1321280" y="4279900"/>
                </a:cubicBezTo>
                <a:cubicBezTo>
                  <a:pt x="1357708" y="4265889"/>
                  <a:pt x="1397480" y="4262967"/>
                  <a:pt x="1435580" y="4254500"/>
                </a:cubicBezTo>
                <a:cubicBezTo>
                  <a:pt x="1456747" y="4233333"/>
                  <a:pt x="1475451" y="4209378"/>
                  <a:pt x="1499080" y="4191000"/>
                </a:cubicBezTo>
                <a:cubicBezTo>
                  <a:pt x="1546649" y="4154002"/>
                  <a:pt x="1542671" y="4175555"/>
                  <a:pt x="1587980" y="4152900"/>
                </a:cubicBezTo>
                <a:cubicBezTo>
                  <a:pt x="1601632" y="4146074"/>
                  <a:pt x="1612828" y="4135073"/>
                  <a:pt x="1626080" y="4127500"/>
                </a:cubicBezTo>
                <a:cubicBezTo>
                  <a:pt x="1642518" y="4118107"/>
                  <a:pt x="1660442" y="4111493"/>
                  <a:pt x="1676880" y="4102100"/>
                </a:cubicBezTo>
                <a:cubicBezTo>
                  <a:pt x="1690132" y="4094527"/>
                  <a:pt x="1701637" y="4084113"/>
                  <a:pt x="1714980" y="4076700"/>
                </a:cubicBezTo>
                <a:cubicBezTo>
                  <a:pt x="1755338" y="4054279"/>
                  <a:pt x="1838507" y="4015617"/>
                  <a:pt x="1880080" y="4000500"/>
                </a:cubicBezTo>
                <a:cubicBezTo>
                  <a:pt x="1896484" y="3994535"/>
                  <a:pt x="1914537" y="3993929"/>
                  <a:pt x="1930880" y="3987800"/>
                </a:cubicBezTo>
                <a:cubicBezTo>
                  <a:pt x="1948607" y="3981153"/>
                  <a:pt x="1963546" y="3967840"/>
                  <a:pt x="1981680" y="3962400"/>
                </a:cubicBezTo>
                <a:cubicBezTo>
                  <a:pt x="2080312" y="3932811"/>
                  <a:pt x="2096643" y="3974658"/>
                  <a:pt x="2210280" y="3898900"/>
                </a:cubicBezTo>
                <a:cubicBezTo>
                  <a:pt x="2273754" y="3856584"/>
                  <a:pt x="2311151" y="3824827"/>
                  <a:pt x="2375380" y="3797300"/>
                </a:cubicBezTo>
                <a:cubicBezTo>
                  <a:pt x="2400887" y="3786368"/>
                  <a:pt x="2438501" y="3778345"/>
                  <a:pt x="2464280" y="3771900"/>
                </a:cubicBezTo>
                <a:cubicBezTo>
                  <a:pt x="2499184" y="3745722"/>
                  <a:pt x="2538497" y="3713515"/>
                  <a:pt x="2578580" y="3695700"/>
                </a:cubicBezTo>
                <a:cubicBezTo>
                  <a:pt x="2594530" y="3688611"/>
                  <a:pt x="2612447" y="3687233"/>
                  <a:pt x="2629380" y="3683000"/>
                </a:cubicBezTo>
                <a:cubicBezTo>
                  <a:pt x="2646313" y="3670300"/>
                  <a:pt x="2662231" y="3656118"/>
                  <a:pt x="2680180" y="3644900"/>
                </a:cubicBezTo>
                <a:cubicBezTo>
                  <a:pt x="2696234" y="3634866"/>
                  <a:pt x="2715834" y="3630859"/>
                  <a:pt x="2730980" y="3619500"/>
                </a:cubicBezTo>
                <a:cubicBezTo>
                  <a:pt x="2750138" y="3605132"/>
                  <a:pt x="2766195" y="3586882"/>
                  <a:pt x="2781780" y="3568700"/>
                </a:cubicBezTo>
                <a:cubicBezTo>
                  <a:pt x="2791713" y="3557111"/>
                  <a:pt x="2795772" y="3540741"/>
                  <a:pt x="2807180" y="3530600"/>
                </a:cubicBezTo>
                <a:cubicBezTo>
                  <a:pt x="2850296" y="3492275"/>
                  <a:pt x="2909503" y="3459046"/>
                  <a:pt x="2959580" y="3429000"/>
                </a:cubicBezTo>
                <a:cubicBezTo>
                  <a:pt x="2986633" y="3388421"/>
                  <a:pt x="2983966" y="3387025"/>
                  <a:pt x="3023080" y="3352800"/>
                </a:cubicBezTo>
                <a:cubicBezTo>
                  <a:pt x="3107549" y="3278890"/>
                  <a:pt x="3066448" y="3332198"/>
                  <a:pt x="3111980" y="3263900"/>
                </a:cubicBezTo>
                <a:cubicBezTo>
                  <a:pt x="3149099" y="3115424"/>
                  <a:pt x="3090820" y="3320611"/>
                  <a:pt x="3162780" y="3162300"/>
                </a:cubicBezTo>
                <a:cubicBezTo>
                  <a:pt x="3175533" y="3134243"/>
                  <a:pt x="3176734" y="3102015"/>
                  <a:pt x="3188180" y="3073400"/>
                </a:cubicBezTo>
                <a:cubicBezTo>
                  <a:pt x="3193849" y="3059228"/>
                  <a:pt x="3206754" y="3048952"/>
                  <a:pt x="3213580" y="3035300"/>
                </a:cubicBezTo>
                <a:cubicBezTo>
                  <a:pt x="3263568" y="2935325"/>
                  <a:pt x="3215653" y="3000138"/>
                  <a:pt x="3264380" y="2870200"/>
                </a:cubicBezTo>
                <a:cubicBezTo>
                  <a:pt x="3277675" y="2834747"/>
                  <a:pt x="3298247" y="2802467"/>
                  <a:pt x="3315180" y="2768600"/>
                </a:cubicBezTo>
                <a:cubicBezTo>
                  <a:pt x="3319413" y="2730500"/>
                  <a:pt x="3323125" y="2692338"/>
                  <a:pt x="3327880" y="2654300"/>
                </a:cubicBezTo>
                <a:cubicBezTo>
                  <a:pt x="3331593" y="2624597"/>
                  <a:pt x="3337742" y="2595199"/>
                  <a:pt x="3340580" y="2565400"/>
                </a:cubicBezTo>
                <a:cubicBezTo>
                  <a:pt x="3346213" y="2506250"/>
                  <a:pt x="3344013" y="2446291"/>
                  <a:pt x="3353280" y="2387600"/>
                </a:cubicBezTo>
                <a:cubicBezTo>
                  <a:pt x="3356836" y="2365082"/>
                  <a:pt x="3371471" y="2345727"/>
                  <a:pt x="3378680" y="2324100"/>
                </a:cubicBezTo>
                <a:cubicBezTo>
                  <a:pt x="3384200" y="2307541"/>
                  <a:pt x="3388347" y="2290489"/>
                  <a:pt x="3391380" y="2273300"/>
                </a:cubicBezTo>
                <a:cubicBezTo>
                  <a:pt x="3450460" y="1938516"/>
                  <a:pt x="3381406" y="2209334"/>
                  <a:pt x="3442180" y="2057400"/>
                </a:cubicBezTo>
                <a:cubicBezTo>
                  <a:pt x="3452124" y="2032541"/>
                  <a:pt x="3461086" y="2007175"/>
                  <a:pt x="3467580" y="1981200"/>
                </a:cubicBezTo>
                <a:cubicBezTo>
                  <a:pt x="3473825" y="1956218"/>
                  <a:pt x="3471480" y="1929200"/>
                  <a:pt x="3480280" y="1905000"/>
                </a:cubicBezTo>
                <a:cubicBezTo>
                  <a:pt x="3488716" y="1881802"/>
                  <a:pt x="3505680" y="1862667"/>
                  <a:pt x="3518380" y="1841500"/>
                </a:cubicBezTo>
                <a:cubicBezTo>
                  <a:pt x="3522613" y="1824567"/>
                  <a:pt x="3524951" y="1807043"/>
                  <a:pt x="3531080" y="1790700"/>
                </a:cubicBezTo>
                <a:cubicBezTo>
                  <a:pt x="3537727" y="1772973"/>
                  <a:pt x="3550493" y="1757861"/>
                  <a:pt x="3556480" y="1739900"/>
                </a:cubicBezTo>
                <a:cubicBezTo>
                  <a:pt x="3570971" y="1696426"/>
                  <a:pt x="3562871" y="1676318"/>
                  <a:pt x="3581880" y="1638300"/>
                </a:cubicBezTo>
                <a:cubicBezTo>
                  <a:pt x="3588706" y="1624648"/>
                  <a:pt x="3598813" y="1612900"/>
                  <a:pt x="3607280" y="1600200"/>
                </a:cubicBezTo>
                <a:cubicBezTo>
                  <a:pt x="3611513" y="1574800"/>
                  <a:pt x="3616064" y="1549451"/>
                  <a:pt x="3619980" y="1524000"/>
                </a:cubicBezTo>
                <a:cubicBezTo>
                  <a:pt x="3624532" y="1494414"/>
                  <a:pt x="3625949" y="1464268"/>
                  <a:pt x="3632680" y="1435100"/>
                </a:cubicBezTo>
                <a:cubicBezTo>
                  <a:pt x="3638700" y="1409012"/>
                  <a:pt x="3649613" y="1384300"/>
                  <a:pt x="3658080" y="1358900"/>
                </a:cubicBezTo>
                <a:cubicBezTo>
                  <a:pt x="3680402" y="1180324"/>
                  <a:pt x="3657909" y="1334356"/>
                  <a:pt x="3696180" y="1143000"/>
                </a:cubicBezTo>
                <a:cubicBezTo>
                  <a:pt x="3701230" y="1117750"/>
                  <a:pt x="3702105" y="1091643"/>
                  <a:pt x="3708880" y="1066800"/>
                </a:cubicBezTo>
                <a:cubicBezTo>
                  <a:pt x="3714878" y="1044806"/>
                  <a:pt x="3726612" y="1024769"/>
                  <a:pt x="3734280" y="1003300"/>
                </a:cubicBezTo>
                <a:cubicBezTo>
                  <a:pt x="3766663" y="912629"/>
                  <a:pt x="3769334" y="882392"/>
                  <a:pt x="3810480" y="800100"/>
                </a:cubicBezTo>
                <a:cubicBezTo>
                  <a:pt x="3821519" y="778022"/>
                  <a:pt x="3838856" y="759289"/>
                  <a:pt x="3848580" y="736600"/>
                </a:cubicBezTo>
                <a:cubicBezTo>
                  <a:pt x="3864400" y="699686"/>
                  <a:pt x="3873980" y="660400"/>
                  <a:pt x="3886680" y="622300"/>
                </a:cubicBezTo>
                <a:cubicBezTo>
                  <a:pt x="3895147" y="596900"/>
                  <a:pt x="3900106" y="570047"/>
                  <a:pt x="3912080" y="546100"/>
                </a:cubicBezTo>
                <a:cubicBezTo>
                  <a:pt x="3920547" y="529167"/>
                  <a:pt x="3930022" y="512701"/>
                  <a:pt x="3937480" y="495300"/>
                </a:cubicBezTo>
                <a:cubicBezTo>
                  <a:pt x="3942753" y="482995"/>
                  <a:pt x="3945480" y="469735"/>
                  <a:pt x="3950180" y="457200"/>
                </a:cubicBezTo>
                <a:cubicBezTo>
                  <a:pt x="3974503" y="392338"/>
                  <a:pt x="3972118" y="400624"/>
                  <a:pt x="4000980" y="342900"/>
                </a:cubicBezTo>
                <a:cubicBezTo>
                  <a:pt x="4022438" y="192694"/>
                  <a:pt x="3990008" y="308558"/>
                  <a:pt x="4077180" y="177800"/>
                </a:cubicBezTo>
                <a:cubicBezTo>
                  <a:pt x="4092932" y="154171"/>
                  <a:pt x="4097965" y="124109"/>
                  <a:pt x="4115280" y="101600"/>
                </a:cubicBezTo>
                <a:cubicBezTo>
                  <a:pt x="4191035" y="3118"/>
                  <a:pt x="4177718" y="17992"/>
                  <a:pt x="4267680" y="0"/>
                </a:cubicBezTo>
                <a:cubicBezTo>
                  <a:pt x="4377747" y="4233"/>
                  <a:pt x="4488486" y="-170"/>
                  <a:pt x="4597880" y="12700"/>
                </a:cubicBezTo>
                <a:cubicBezTo>
                  <a:pt x="4633802" y="16926"/>
                  <a:pt x="4665166" y="39362"/>
                  <a:pt x="4699480" y="50800"/>
                </a:cubicBezTo>
                <a:cubicBezTo>
                  <a:pt x="4716039" y="56320"/>
                  <a:pt x="4733347" y="59267"/>
                  <a:pt x="4750280" y="63500"/>
                </a:cubicBezTo>
                <a:cubicBezTo>
                  <a:pt x="4838898" y="129963"/>
                  <a:pt x="4766084" y="82785"/>
                  <a:pt x="4902680" y="139700"/>
                </a:cubicBezTo>
                <a:cubicBezTo>
                  <a:pt x="4920156" y="146982"/>
                  <a:pt x="4937508" y="154936"/>
                  <a:pt x="4953480" y="165100"/>
                </a:cubicBezTo>
                <a:cubicBezTo>
                  <a:pt x="4984203" y="184651"/>
                  <a:pt x="5008568" y="215075"/>
                  <a:pt x="5042380" y="228600"/>
                </a:cubicBezTo>
                <a:cubicBezTo>
                  <a:pt x="5074069" y="241276"/>
                  <a:pt x="5110113" y="237067"/>
                  <a:pt x="5143980" y="241300"/>
                </a:cubicBezTo>
                <a:cubicBezTo>
                  <a:pt x="5173613" y="254000"/>
                  <a:pt x="5204044" y="264982"/>
                  <a:pt x="5232880" y="279400"/>
                </a:cubicBezTo>
                <a:cubicBezTo>
                  <a:pt x="5263407" y="294664"/>
                  <a:pt x="5290091" y="317524"/>
                  <a:pt x="5321780" y="330200"/>
                </a:cubicBezTo>
                <a:cubicBezTo>
                  <a:pt x="5354192" y="343165"/>
                  <a:pt x="5390505" y="343859"/>
                  <a:pt x="5423380" y="355600"/>
                </a:cubicBezTo>
                <a:cubicBezTo>
                  <a:pt x="5674035" y="445120"/>
                  <a:pt x="5295959" y="342795"/>
                  <a:pt x="5601180" y="419100"/>
                </a:cubicBezTo>
                <a:cubicBezTo>
                  <a:pt x="5630813" y="436033"/>
                  <a:pt x="5659235" y="455289"/>
                  <a:pt x="5690080" y="469900"/>
                </a:cubicBezTo>
                <a:cubicBezTo>
                  <a:pt x="5739816" y="493459"/>
                  <a:pt x="5791592" y="512446"/>
                  <a:pt x="5842480" y="533400"/>
                </a:cubicBezTo>
                <a:cubicBezTo>
                  <a:pt x="5863560" y="542080"/>
                  <a:pt x="5885590" y="548605"/>
                  <a:pt x="5905980" y="558800"/>
                </a:cubicBezTo>
                <a:cubicBezTo>
                  <a:pt x="5997792" y="604706"/>
                  <a:pt x="5954630" y="590012"/>
                  <a:pt x="6032980" y="609600"/>
                </a:cubicBezTo>
                <a:cubicBezTo>
                  <a:pt x="6153591" y="706089"/>
                  <a:pt x="6035005" y="623220"/>
                  <a:pt x="6172680" y="685800"/>
                </a:cubicBezTo>
                <a:cubicBezTo>
                  <a:pt x="6195152" y="696014"/>
                  <a:pt x="6213811" y="713461"/>
                  <a:pt x="6236180" y="723900"/>
                </a:cubicBezTo>
                <a:cubicBezTo>
                  <a:pt x="6277497" y="743181"/>
                  <a:pt x="6326704" y="747343"/>
                  <a:pt x="6363180" y="774700"/>
                </a:cubicBezTo>
                <a:cubicBezTo>
                  <a:pt x="6397047" y="800100"/>
                  <a:pt x="6430544" y="826001"/>
                  <a:pt x="6464780" y="850900"/>
                </a:cubicBezTo>
                <a:cubicBezTo>
                  <a:pt x="6477124" y="859878"/>
                  <a:pt x="6488851" y="870287"/>
                  <a:pt x="6502880" y="876300"/>
                </a:cubicBezTo>
                <a:cubicBezTo>
                  <a:pt x="6518923" y="883176"/>
                  <a:pt x="6536747" y="884767"/>
                  <a:pt x="6553680" y="889000"/>
                </a:cubicBezTo>
                <a:cubicBezTo>
                  <a:pt x="6579080" y="905933"/>
                  <a:pt x="6603080" y="925182"/>
                  <a:pt x="6629880" y="939800"/>
                </a:cubicBezTo>
                <a:cubicBezTo>
                  <a:pt x="6649894" y="950716"/>
                  <a:pt x="6673688" y="953713"/>
                  <a:pt x="6693380" y="965200"/>
                </a:cubicBezTo>
                <a:cubicBezTo>
                  <a:pt x="6845446" y="1053905"/>
                  <a:pt x="6728516" y="1010779"/>
                  <a:pt x="6820380" y="1041400"/>
                </a:cubicBezTo>
                <a:cubicBezTo>
                  <a:pt x="6837313" y="1058333"/>
                  <a:pt x="6852022" y="1077832"/>
                  <a:pt x="6871180" y="1092200"/>
                </a:cubicBezTo>
                <a:cubicBezTo>
                  <a:pt x="6896289" y="1111032"/>
                  <a:pt x="6930652" y="1120491"/>
                  <a:pt x="6960080" y="1130300"/>
                </a:cubicBezTo>
                <a:cubicBezTo>
                  <a:pt x="6977013" y="1151467"/>
                  <a:pt x="6991713" y="1174633"/>
                  <a:pt x="7010880" y="1193800"/>
                </a:cubicBezTo>
                <a:cubicBezTo>
                  <a:pt x="7021673" y="1204593"/>
                  <a:pt x="7036636" y="1210222"/>
                  <a:pt x="7048980" y="1219200"/>
                </a:cubicBezTo>
                <a:cubicBezTo>
                  <a:pt x="7083216" y="1244099"/>
                  <a:pt x="7115357" y="1271918"/>
                  <a:pt x="7150580" y="1295400"/>
                </a:cubicBezTo>
                <a:cubicBezTo>
                  <a:pt x="7163280" y="1303867"/>
                  <a:pt x="7177887" y="1310007"/>
                  <a:pt x="7188680" y="1320800"/>
                </a:cubicBezTo>
                <a:cubicBezTo>
                  <a:pt x="7274433" y="1406553"/>
                  <a:pt x="7187280" y="1337589"/>
                  <a:pt x="7252180" y="1409700"/>
                </a:cubicBezTo>
                <a:cubicBezTo>
                  <a:pt x="7280215" y="1440850"/>
                  <a:pt x="7317834" y="1463731"/>
                  <a:pt x="7341080" y="1498600"/>
                </a:cubicBezTo>
                <a:cubicBezTo>
                  <a:pt x="7392098" y="1575127"/>
                  <a:pt x="7404009" y="1586167"/>
                  <a:pt x="7442680" y="1676400"/>
                </a:cubicBezTo>
                <a:cubicBezTo>
                  <a:pt x="7453227" y="1701009"/>
                  <a:pt x="7457206" y="1728134"/>
                  <a:pt x="7468080" y="1752600"/>
                </a:cubicBezTo>
                <a:cubicBezTo>
                  <a:pt x="7474279" y="1766548"/>
                  <a:pt x="7486654" y="1777048"/>
                  <a:pt x="7493480" y="1790700"/>
                </a:cubicBezTo>
                <a:cubicBezTo>
                  <a:pt x="7508666" y="1821072"/>
                  <a:pt x="7520588" y="1859325"/>
                  <a:pt x="7531580" y="1892300"/>
                </a:cubicBezTo>
                <a:cubicBezTo>
                  <a:pt x="7554336" y="2074351"/>
                  <a:pt x="7551564" y="2006218"/>
                  <a:pt x="7531580" y="2286000"/>
                </a:cubicBezTo>
                <a:cubicBezTo>
                  <a:pt x="7529475" y="2315467"/>
                  <a:pt x="7495909" y="2438956"/>
                  <a:pt x="7493480" y="2451100"/>
                </a:cubicBezTo>
                <a:cubicBezTo>
                  <a:pt x="7483380" y="2501601"/>
                  <a:pt x="7480571" y="2553537"/>
                  <a:pt x="7468080" y="2603500"/>
                </a:cubicBezTo>
                <a:cubicBezTo>
                  <a:pt x="7463488" y="2621867"/>
                  <a:pt x="7450138" y="2636899"/>
                  <a:pt x="7442680" y="2654300"/>
                </a:cubicBezTo>
                <a:cubicBezTo>
                  <a:pt x="7437407" y="2666605"/>
                  <a:pt x="7435253" y="2680095"/>
                  <a:pt x="7429980" y="2692400"/>
                </a:cubicBezTo>
                <a:cubicBezTo>
                  <a:pt x="7422522" y="2709801"/>
                  <a:pt x="7412038" y="2725799"/>
                  <a:pt x="7404580" y="2743200"/>
                </a:cubicBezTo>
                <a:cubicBezTo>
                  <a:pt x="7399307" y="2755505"/>
                  <a:pt x="7395727" y="2768478"/>
                  <a:pt x="7391880" y="2781300"/>
                </a:cubicBezTo>
                <a:cubicBezTo>
                  <a:pt x="7383024" y="2810819"/>
                  <a:pt x="7374947" y="2840567"/>
                  <a:pt x="7366480" y="2870200"/>
                </a:cubicBezTo>
                <a:cubicBezTo>
                  <a:pt x="7370713" y="2895600"/>
                  <a:pt x="7374130" y="2921150"/>
                  <a:pt x="7379180" y="2946400"/>
                </a:cubicBezTo>
                <a:cubicBezTo>
                  <a:pt x="7387153" y="2986267"/>
                  <a:pt x="7392476" y="2998987"/>
                  <a:pt x="7404580" y="3035300"/>
                </a:cubicBezTo>
                <a:cubicBezTo>
                  <a:pt x="7378262" y="3153733"/>
                  <a:pt x="7402463" y="3022600"/>
                  <a:pt x="7379180" y="31369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6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385FD0-BC6F-4DAF-960C-38A88DD22FE7}"/>
              </a:ext>
            </a:extLst>
          </p:cNvPr>
          <p:cNvGrpSpPr/>
          <p:nvPr/>
        </p:nvGrpSpPr>
        <p:grpSpPr>
          <a:xfrm>
            <a:off x="2273742" y="367163"/>
            <a:ext cx="7685093" cy="5689341"/>
            <a:chOff x="2273742" y="367163"/>
            <a:chExt cx="7685093" cy="568934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51407D-3D95-401E-B069-DE02EF2D4913}"/>
                </a:ext>
              </a:extLst>
            </p:cNvPr>
            <p:cNvGrpSpPr/>
            <p:nvPr/>
          </p:nvGrpSpPr>
          <p:grpSpPr>
            <a:xfrm>
              <a:off x="2307298" y="921373"/>
              <a:ext cx="7577404" cy="4539138"/>
              <a:chOff x="2307298" y="756273"/>
              <a:chExt cx="7577404" cy="453913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DF37EE-EE62-4724-838E-0D4D91E3EC2C}"/>
                  </a:ext>
                </a:extLst>
              </p:cNvPr>
              <p:cNvSpPr/>
              <p:nvPr/>
            </p:nvSpPr>
            <p:spPr>
              <a:xfrm>
                <a:off x="4649446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F24B6D5-BC44-486A-AFF4-2C2E8C49B066}"/>
                  </a:ext>
                </a:extLst>
              </p:cNvPr>
              <p:cNvSpPr/>
              <p:nvPr/>
            </p:nvSpPr>
            <p:spPr>
              <a:xfrm>
                <a:off x="6903361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0A3B11-A5AD-4448-8548-A28F5CC7BE38}"/>
                  </a:ext>
                </a:extLst>
              </p:cNvPr>
              <p:cNvSpPr/>
              <p:nvPr/>
            </p:nvSpPr>
            <p:spPr>
              <a:xfrm>
                <a:off x="9245510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FDED2E8-4F2D-406A-83A2-B97F40777204}"/>
                  </a:ext>
                </a:extLst>
              </p:cNvPr>
              <p:cNvSpPr/>
              <p:nvPr/>
            </p:nvSpPr>
            <p:spPr>
              <a:xfrm>
                <a:off x="7986205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BFB78F7-84B5-44FC-A532-0285A490B1E3}"/>
                  </a:ext>
                </a:extLst>
              </p:cNvPr>
              <p:cNvSpPr/>
              <p:nvPr/>
            </p:nvSpPr>
            <p:spPr>
              <a:xfrm>
                <a:off x="5776404" y="3643852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135B6B5-7D7B-4848-920A-6F7B1BC61320}"/>
                  </a:ext>
                </a:extLst>
              </p:cNvPr>
              <p:cNvSpPr/>
              <p:nvPr/>
            </p:nvSpPr>
            <p:spPr>
              <a:xfrm>
                <a:off x="2307298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75CA20A-5946-4A90-A778-3762F266CC5D}"/>
                  </a:ext>
                </a:extLst>
              </p:cNvPr>
              <p:cNvSpPr/>
              <p:nvPr/>
            </p:nvSpPr>
            <p:spPr>
              <a:xfrm>
                <a:off x="3566604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C6D8B0F-D248-4C02-8DFA-EF95CF3229A4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5288638" y="1084747"/>
                <a:ext cx="1614723" cy="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6EE49FE-B982-4D4E-B661-B2B4C4DC6894}"/>
                  </a:ext>
                </a:extLst>
              </p:cNvPr>
              <p:cNvCxnSpPr>
                <a:cxnSpLocks/>
                <a:stCxn id="29" idx="1"/>
                <a:endCxn id="22" idx="4"/>
              </p:cNvCxnSpPr>
              <p:nvPr/>
            </p:nvCxnSpPr>
            <p:spPr>
              <a:xfrm flipH="1" flipV="1">
                <a:off x="4969042" y="1413221"/>
                <a:ext cx="900970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6ACF7F4-771A-4460-8CED-D2ABB5695358}"/>
                  </a:ext>
                </a:extLst>
              </p:cNvPr>
              <p:cNvCxnSpPr>
                <a:cxnSpLocks/>
                <a:stCxn id="24" idx="4"/>
                <a:endCxn id="29" idx="7"/>
              </p:cNvCxnSpPr>
              <p:nvPr/>
            </p:nvCxnSpPr>
            <p:spPr>
              <a:xfrm flipH="1">
                <a:off x="6321988" y="1413221"/>
                <a:ext cx="900969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634BF98-3CAD-4CB2-95F4-A85D30CAFDD3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>
                <a:off x="7448945" y="1317013"/>
                <a:ext cx="1890173" cy="778731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5D468F3-0AFD-478E-B63D-EC7893BCAB70}"/>
                  </a:ext>
                </a:extLst>
              </p:cNvPr>
              <p:cNvCxnSpPr>
                <a:cxnSpLocks/>
                <a:stCxn id="29" idx="5"/>
                <a:endCxn id="27" idx="2"/>
              </p:cNvCxnSpPr>
              <p:nvPr/>
            </p:nvCxnSpPr>
            <p:spPr>
              <a:xfrm>
                <a:off x="6321988" y="4204592"/>
                <a:ext cx="1664217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6C6A4AD-2088-41E7-A335-9AE287F2332C}"/>
                  </a:ext>
                </a:extLst>
              </p:cNvPr>
              <p:cNvCxnSpPr>
                <a:cxnSpLocks/>
                <a:stCxn id="25" idx="3"/>
                <a:endCxn id="27" idx="7"/>
              </p:cNvCxnSpPr>
              <p:nvPr/>
            </p:nvCxnSpPr>
            <p:spPr>
              <a:xfrm flipH="1">
                <a:off x="8531789" y="2560276"/>
                <a:ext cx="807329" cy="217439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F6EFACC-3154-46C1-A7A9-BDBD6C807DB8}"/>
                  </a:ext>
                </a:extLst>
              </p:cNvPr>
              <p:cNvCxnSpPr>
                <a:cxnSpLocks/>
                <a:stCxn id="30" idx="6"/>
                <a:endCxn id="22" idx="3"/>
              </p:cNvCxnSpPr>
              <p:nvPr/>
            </p:nvCxnSpPr>
            <p:spPr>
              <a:xfrm flipV="1">
                <a:off x="2946490" y="1317013"/>
                <a:ext cx="1796564" cy="101099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A15C46-FF17-410D-8C1D-510E034E9F88}"/>
                  </a:ext>
                </a:extLst>
              </p:cNvPr>
              <p:cNvCxnSpPr>
                <a:cxnSpLocks/>
                <a:stCxn id="32" idx="1"/>
                <a:endCxn id="30" idx="4"/>
              </p:cNvCxnSpPr>
              <p:nvPr/>
            </p:nvCxnSpPr>
            <p:spPr>
              <a:xfrm flipH="1" flipV="1">
                <a:off x="2626894" y="2656484"/>
                <a:ext cx="1033318" cy="207818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008FC89-84C4-45FA-A2EA-82740A39ABB1}"/>
                  </a:ext>
                </a:extLst>
              </p:cNvPr>
              <p:cNvCxnSpPr>
                <a:cxnSpLocks/>
                <a:stCxn id="29" idx="3"/>
                <a:endCxn id="32" idx="6"/>
              </p:cNvCxnSpPr>
              <p:nvPr/>
            </p:nvCxnSpPr>
            <p:spPr>
              <a:xfrm flipH="1">
                <a:off x="4205796" y="4204592"/>
                <a:ext cx="1664216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17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9C89D116-0F4E-447A-AD4C-7A069DA2C0B1}"/>
              </a:ext>
            </a:extLst>
          </p:cNvPr>
          <p:cNvSpPr/>
          <p:nvPr/>
        </p:nvSpPr>
        <p:spPr>
          <a:xfrm>
            <a:off x="3175000" y="177800"/>
            <a:ext cx="7200900" cy="6448550"/>
          </a:xfrm>
          <a:custGeom>
            <a:avLst/>
            <a:gdLst>
              <a:gd name="connsiteX0" fmla="*/ 6108700 w 7200900"/>
              <a:gd name="connsiteY0" fmla="*/ 6438900 h 6448550"/>
              <a:gd name="connsiteX1" fmla="*/ 5918200 w 7200900"/>
              <a:gd name="connsiteY1" fmla="*/ 6375400 h 6448550"/>
              <a:gd name="connsiteX2" fmla="*/ 5880100 w 7200900"/>
              <a:gd name="connsiteY2" fmla="*/ 6350000 h 6448550"/>
              <a:gd name="connsiteX3" fmla="*/ 5816600 w 7200900"/>
              <a:gd name="connsiteY3" fmla="*/ 6299200 h 6448550"/>
              <a:gd name="connsiteX4" fmla="*/ 5689600 w 7200900"/>
              <a:gd name="connsiteY4" fmla="*/ 6248400 h 6448550"/>
              <a:gd name="connsiteX5" fmla="*/ 5600700 w 7200900"/>
              <a:gd name="connsiteY5" fmla="*/ 6197600 h 6448550"/>
              <a:gd name="connsiteX6" fmla="*/ 5562600 w 7200900"/>
              <a:gd name="connsiteY6" fmla="*/ 6184900 h 6448550"/>
              <a:gd name="connsiteX7" fmla="*/ 5372100 w 7200900"/>
              <a:gd name="connsiteY7" fmla="*/ 6083300 h 6448550"/>
              <a:gd name="connsiteX8" fmla="*/ 5295900 w 7200900"/>
              <a:gd name="connsiteY8" fmla="*/ 6057900 h 6448550"/>
              <a:gd name="connsiteX9" fmla="*/ 5219700 w 7200900"/>
              <a:gd name="connsiteY9" fmla="*/ 6019800 h 6448550"/>
              <a:gd name="connsiteX10" fmla="*/ 5105400 w 7200900"/>
              <a:gd name="connsiteY10" fmla="*/ 5994400 h 6448550"/>
              <a:gd name="connsiteX11" fmla="*/ 5029200 w 7200900"/>
              <a:gd name="connsiteY11" fmla="*/ 5956300 h 6448550"/>
              <a:gd name="connsiteX12" fmla="*/ 4991100 w 7200900"/>
              <a:gd name="connsiteY12" fmla="*/ 5943600 h 6448550"/>
              <a:gd name="connsiteX13" fmla="*/ 4914900 w 7200900"/>
              <a:gd name="connsiteY13" fmla="*/ 5905500 h 6448550"/>
              <a:gd name="connsiteX14" fmla="*/ 4851400 w 7200900"/>
              <a:gd name="connsiteY14" fmla="*/ 5892800 h 6448550"/>
              <a:gd name="connsiteX15" fmla="*/ 4800600 w 7200900"/>
              <a:gd name="connsiteY15" fmla="*/ 5880100 h 6448550"/>
              <a:gd name="connsiteX16" fmla="*/ 4673600 w 7200900"/>
              <a:gd name="connsiteY16" fmla="*/ 5854700 h 6448550"/>
              <a:gd name="connsiteX17" fmla="*/ 4584700 w 7200900"/>
              <a:gd name="connsiteY17" fmla="*/ 5829300 h 6448550"/>
              <a:gd name="connsiteX18" fmla="*/ 4546600 w 7200900"/>
              <a:gd name="connsiteY18" fmla="*/ 5816600 h 6448550"/>
              <a:gd name="connsiteX19" fmla="*/ 4457700 w 7200900"/>
              <a:gd name="connsiteY19" fmla="*/ 5791200 h 6448550"/>
              <a:gd name="connsiteX20" fmla="*/ 4381500 w 7200900"/>
              <a:gd name="connsiteY20" fmla="*/ 5765800 h 6448550"/>
              <a:gd name="connsiteX21" fmla="*/ 4279900 w 7200900"/>
              <a:gd name="connsiteY21" fmla="*/ 5753100 h 6448550"/>
              <a:gd name="connsiteX22" fmla="*/ 4114800 w 7200900"/>
              <a:gd name="connsiteY22" fmla="*/ 5727700 h 6448550"/>
              <a:gd name="connsiteX23" fmla="*/ 4025900 w 7200900"/>
              <a:gd name="connsiteY23" fmla="*/ 5715000 h 6448550"/>
              <a:gd name="connsiteX24" fmla="*/ 2438400 w 7200900"/>
              <a:gd name="connsiteY24" fmla="*/ 5727700 h 6448550"/>
              <a:gd name="connsiteX25" fmla="*/ 2387600 w 7200900"/>
              <a:gd name="connsiteY25" fmla="*/ 5740400 h 6448550"/>
              <a:gd name="connsiteX26" fmla="*/ 2171700 w 7200900"/>
              <a:gd name="connsiteY26" fmla="*/ 5778500 h 6448550"/>
              <a:gd name="connsiteX27" fmla="*/ 2095500 w 7200900"/>
              <a:gd name="connsiteY27" fmla="*/ 5816600 h 6448550"/>
              <a:gd name="connsiteX28" fmla="*/ 1993900 w 7200900"/>
              <a:gd name="connsiteY28" fmla="*/ 5842000 h 6448550"/>
              <a:gd name="connsiteX29" fmla="*/ 1905000 w 7200900"/>
              <a:gd name="connsiteY29" fmla="*/ 5867400 h 6448550"/>
              <a:gd name="connsiteX30" fmla="*/ 1854200 w 7200900"/>
              <a:gd name="connsiteY30" fmla="*/ 5892800 h 6448550"/>
              <a:gd name="connsiteX31" fmla="*/ 1765300 w 7200900"/>
              <a:gd name="connsiteY31" fmla="*/ 5918200 h 6448550"/>
              <a:gd name="connsiteX32" fmla="*/ 1714500 w 7200900"/>
              <a:gd name="connsiteY32" fmla="*/ 5943600 h 6448550"/>
              <a:gd name="connsiteX33" fmla="*/ 1651000 w 7200900"/>
              <a:gd name="connsiteY33" fmla="*/ 5956300 h 6448550"/>
              <a:gd name="connsiteX34" fmla="*/ 1524000 w 7200900"/>
              <a:gd name="connsiteY34" fmla="*/ 6007100 h 6448550"/>
              <a:gd name="connsiteX35" fmla="*/ 1485900 w 7200900"/>
              <a:gd name="connsiteY35" fmla="*/ 6032500 h 6448550"/>
              <a:gd name="connsiteX36" fmla="*/ 1409700 w 7200900"/>
              <a:gd name="connsiteY36" fmla="*/ 6045200 h 6448550"/>
              <a:gd name="connsiteX37" fmla="*/ 1295400 w 7200900"/>
              <a:gd name="connsiteY37" fmla="*/ 6096000 h 6448550"/>
              <a:gd name="connsiteX38" fmla="*/ 1219200 w 7200900"/>
              <a:gd name="connsiteY38" fmla="*/ 6121400 h 6448550"/>
              <a:gd name="connsiteX39" fmla="*/ 1041400 w 7200900"/>
              <a:gd name="connsiteY39" fmla="*/ 6134100 h 6448550"/>
              <a:gd name="connsiteX40" fmla="*/ 914400 w 7200900"/>
              <a:gd name="connsiteY40" fmla="*/ 6146800 h 6448550"/>
              <a:gd name="connsiteX41" fmla="*/ 393700 w 7200900"/>
              <a:gd name="connsiteY41" fmla="*/ 6134100 h 6448550"/>
              <a:gd name="connsiteX42" fmla="*/ 279400 w 7200900"/>
              <a:gd name="connsiteY42" fmla="*/ 6096000 h 6448550"/>
              <a:gd name="connsiteX43" fmla="*/ 241300 w 7200900"/>
              <a:gd name="connsiteY43" fmla="*/ 6070600 h 6448550"/>
              <a:gd name="connsiteX44" fmla="*/ 190500 w 7200900"/>
              <a:gd name="connsiteY44" fmla="*/ 5994400 h 6448550"/>
              <a:gd name="connsiteX45" fmla="*/ 152400 w 7200900"/>
              <a:gd name="connsiteY45" fmla="*/ 5880100 h 6448550"/>
              <a:gd name="connsiteX46" fmla="*/ 139700 w 7200900"/>
              <a:gd name="connsiteY46" fmla="*/ 5842000 h 6448550"/>
              <a:gd name="connsiteX47" fmla="*/ 76200 w 7200900"/>
              <a:gd name="connsiteY47" fmla="*/ 5791200 h 6448550"/>
              <a:gd name="connsiteX48" fmla="*/ 25400 w 7200900"/>
              <a:gd name="connsiteY48" fmla="*/ 5727700 h 6448550"/>
              <a:gd name="connsiteX49" fmla="*/ 0 w 7200900"/>
              <a:gd name="connsiteY49" fmla="*/ 5638800 h 6448550"/>
              <a:gd name="connsiteX50" fmla="*/ 25400 w 7200900"/>
              <a:gd name="connsiteY50" fmla="*/ 5270500 h 6448550"/>
              <a:gd name="connsiteX51" fmla="*/ 38100 w 7200900"/>
              <a:gd name="connsiteY51" fmla="*/ 5207000 h 6448550"/>
              <a:gd name="connsiteX52" fmla="*/ 76200 w 7200900"/>
              <a:gd name="connsiteY52" fmla="*/ 5156200 h 6448550"/>
              <a:gd name="connsiteX53" fmla="*/ 177800 w 7200900"/>
              <a:gd name="connsiteY53" fmla="*/ 5041900 h 6448550"/>
              <a:gd name="connsiteX54" fmla="*/ 203200 w 7200900"/>
              <a:gd name="connsiteY54" fmla="*/ 4991100 h 6448550"/>
              <a:gd name="connsiteX55" fmla="*/ 228600 w 7200900"/>
              <a:gd name="connsiteY55" fmla="*/ 4953000 h 6448550"/>
              <a:gd name="connsiteX56" fmla="*/ 330200 w 7200900"/>
              <a:gd name="connsiteY56" fmla="*/ 4800600 h 6448550"/>
              <a:gd name="connsiteX57" fmla="*/ 355600 w 7200900"/>
              <a:gd name="connsiteY57" fmla="*/ 4737100 h 6448550"/>
              <a:gd name="connsiteX58" fmla="*/ 368300 w 7200900"/>
              <a:gd name="connsiteY58" fmla="*/ 4699000 h 6448550"/>
              <a:gd name="connsiteX59" fmla="*/ 406400 w 7200900"/>
              <a:gd name="connsiteY59" fmla="*/ 4660900 h 6448550"/>
              <a:gd name="connsiteX60" fmla="*/ 495300 w 7200900"/>
              <a:gd name="connsiteY60" fmla="*/ 4521200 h 6448550"/>
              <a:gd name="connsiteX61" fmla="*/ 508000 w 7200900"/>
              <a:gd name="connsiteY61" fmla="*/ 4457700 h 6448550"/>
              <a:gd name="connsiteX62" fmla="*/ 571500 w 7200900"/>
              <a:gd name="connsiteY62" fmla="*/ 4381500 h 6448550"/>
              <a:gd name="connsiteX63" fmla="*/ 609600 w 7200900"/>
              <a:gd name="connsiteY63" fmla="*/ 4356100 h 6448550"/>
              <a:gd name="connsiteX64" fmla="*/ 647700 w 7200900"/>
              <a:gd name="connsiteY64" fmla="*/ 4318000 h 6448550"/>
              <a:gd name="connsiteX65" fmla="*/ 660400 w 7200900"/>
              <a:gd name="connsiteY65" fmla="*/ 4279900 h 6448550"/>
              <a:gd name="connsiteX66" fmla="*/ 711200 w 7200900"/>
              <a:gd name="connsiteY66" fmla="*/ 4241800 h 6448550"/>
              <a:gd name="connsiteX67" fmla="*/ 749300 w 7200900"/>
              <a:gd name="connsiteY67" fmla="*/ 4203700 h 6448550"/>
              <a:gd name="connsiteX68" fmla="*/ 787400 w 7200900"/>
              <a:gd name="connsiteY68" fmla="*/ 4102100 h 6448550"/>
              <a:gd name="connsiteX69" fmla="*/ 825500 w 7200900"/>
              <a:gd name="connsiteY69" fmla="*/ 4076700 h 6448550"/>
              <a:gd name="connsiteX70" fmla="*/ 977900 w 7200900"/>
              <a:gd name="connsiteY70" fmla="*/ 3937000 h 6448550"/>
              <a:gd name="connsiteX71" fmla="*/ 1016000 w 7200900"/>
              <a:gd name="connsiteY71" fmla="*/ 3924300 h 6448550"/>
              <a:gd name="connsiteX72" fmla="*/ 1143000 w 7200900"/>
              <a:gd name="connsiteY72" fmla="*/ 3848100 h 6448550"/>
              <a:gd name="connsiteX73" fmla="*/ 1308100 w 7200900"/>
              <a:gd name="connsiteY73" fmla="*/ 3733800 h 6448550"/>
              <a:gd name="connsiteX74" fmla="*/ 1346200 w 7200900"/>
              <a:gd name="connsiteY74" fmla="*/ 3721100 h 6448550"/>
              <a:gd name="connsiteX75" fmla="*/ 1384300 w 7200900"/>
              <a:gd name="connsiteY75" fmla="*/ 3670300 h 6448550"/>
              <a:gd name="connsiteX76" fmla="*/ 1485900 w 7200900"/>
              <a:gd name="connsiteY76" fmla="*/ 3619500 h 6448550"/>
              <a:gd name="connsiteX77" fmla="*/ 1612900 w 7200900"/>
              <a:gd name="connsiteY77" fmla="*/ 3556000 h 6448550"/>
              <a:gd name="connsiteX78" fmla="*/ 1701800 w 7200900"/>
              <a:gd name="connsiteY78" fmla="*/ 3505200 h 6448550"/>
              <a:gd name="connsiteX79" fmla="*/ 1739900 w 7200900"/>
              <a:gd name="connsiteY79" fmla="*/ 3467100 h 6448550"/>
              <a:gd name="connsiteX80" fmla="*/ 1828800 w 7200900"/>
              <a:gd name="connsiteY80" fmla="*/ 3416300 h 6448550"/>
              <a:gd name="connsiteX81" fmla="*/ 1930400 w 7200900"/>
              <a:gd name="connsiteY81" fmla="*/ 3340100 h 6448550"/>
              <a:gd name="connsiteX82" fmla="*/ 2032000 w 7200900"/>
              <a:gd name="connsiteY82" fmla="*/ 3289300 h 6448550"/>
              <a:gd name="connsiteX83" fmla="*/ 2133600 w 7200900"/>
              <a:gd name="connsiteY83" fmla="*/ 3213100 h 6448550"/>
              <a:gd name="connsiteX84" fmla="*/ 2209800 w 7200900"/>
              <a:gd name="connsiteY84" fmla="*/ 3149600 h 6448550"/>
              <a:gd name="connsiteX85" fmla="*/ 2222500 w 7200900"/>
              <a:gd name="connsiteY85" fmla="*/ 3086100 h 6448550"/>
              <a:gd name="connsiteX86" fmla="*/ 2260600 w 7200900"/>
              <a:gd name="connsiteY86" fmla="*/ 3060700 h 6448550"/>
              <a:gd name="connsiteX87" fmla="*/ 2298700 w 7200900"/>
              <a:gd name="connsiteY87" fmla="*/ 3022600 h 6448550"/>
              <a:gd name="connsiteX88" fmla="*/ 2336800 w 7200900"/>
              <a:gd name="connsiteY88" fmla="*/ 2971800 h 6448550"/>
              <a:gd name="connsiteX89" fmla="*/ 2387600 w 7200900"/>
              <a:gd name="connsiteY89" fmla="*/ 2933700 h 6448550"/>
              <a:gd name="connsiteX90" fmla="*/ 2451100 w 7200900"/>
              <a:gd name="connsiteY90" fmla="*/ 2857500 h 6448550"/>
              <a:gd name="connsiteX91" fmla="*/ 2540000 w 7200900"/>
              <a:gd name="connsiteY91" fmla="*/ 2781300 h 6448550"/>
              <a:gd name="connsiteX92" fmla="*/ 2565400 w 7200900"/>
              <a:gd name="connsiteY92" fmla="*/ 2730500 h 6448550"/>
              <a:gd name="connsiteX93" fmla="*/ 2628900 w 7200900"/>
              <a:gd name="connsiteY93" fmla="*/ 2679700 h 6448550"/>
              <a:gd name="connsiteX94" fmla="*/ 2692400 w 7200900"/>
              <a:gd name="connsiteY94" fmla="*/ 2616200 h 6448550"/>
              <a:gd name="connsiteX95" fmla="*/ 2794000 w 7200900"/>
              <a:gd name="connsiteY95" fmla="*/ 2501900 h 6448550"/>
              <a:gd name="connsiteX96" fmla="*/ 2832100 w 7200900"/>
              <a:gd name="connsiteY96" fmla="*/ 2489200 h 6448550"/>
              <a:gd name="connsiteX97" fmla="*/ 2971800 w 7200900"/>
              <a:gd name="connsiteY97" fmla="*/ 2324100 h 6448550"/>
              <a:gd name="connsiteX98" fmla="*/ 2997200 w 7200900"/>
              <a:gd name="connsiteY98" fmla="*/ 2260600 h 6448550"/>
              <a:gd name="connsiteX99" fmla="*/ 3035300 w 7200900"/>
              <a:gd name="connsiteY99" fmla="*/ 2235200 h 6448550"/>
              <a:gd name="connsiteX100" fmla="*/ 3073400 w 7200900"/>
              <a:gd name="connsiteY100" fmla="*/ 2082800 h 6448550"/>
              <a:gd name="connsiteX101" fmla="*/ 3098800 w 7200900"/>
              <a:gd name="connsiteY101" fmla="*/ 2044700 h 6448550"/>
              <a:gd name="connsiteX102" fmla="*/ 3111500 w 7200900"/>
              <a:gd name="connsiteY102" fmla="*/ 1981200 h 6448550"/>
              <a:gd name="connsiteX103" fmla="*/ 3136900 w 7200900"/>
              <a:gd name="connsiteY103" fmla="*/ 914400 h 6448550"/>
              <a:gd name="connsiteX104" fmla="*/ 3149600 w 7200900"/>
              <a:gd name="connsiteY104" fmla="*/ 850900 h 6448550"/>
              <a:gd name="connsiteX105" fmla="*/ 3187700 w 7200900"/>
              <a:gd name="connsiteY105" fmla="*/ 711200 h 6448550"/>
              <a:gd name="connsiteX106" fmla="*/ 3213100 w 7200900"/>
              <a:gd name="connsiteY106" fmla="*/ 584200 h 6448550"/>
              <a:gd name="connsiteX107" fmla="*/ 3276600 w 7200900"/>
              <a:gd name="connsiteY107" fmla="*/ 495300 h 6448550"/>
              <a:gd name="connsiteX108" fmla="*/ 3340100 w 7200900"/>
              <a:gd name="connsiteY108" fmla="*/ 368300 h 6448550"/>
              <a:gd name="connsiteX109" fmla="*/ 3390900 w 7200900"/>
              <a:gd name="connsiteY109" fmla="*/ 279400 h 6448550"/>
              <a:gd name="connsiteX110" fmla="*/ 3454400 w 7200900"/>
              <a:gd name="connsiteY110" fmla="*/ 228600 h 6448550"/>
              <a:gd name="connsiteX111" fmla="*/ 3479800 w 7200900"/>
              <a:gd name="connsiteY111" fmla="*/ 190500 h 6448550"/>
              <a:gd name="connsiteX112" fmla="*/ 3543300 w 7200900"/>
              <a:gd name="connsiteY112" fmla="*/ 165100 h 6448550"/>
              <a:gd name="connsiteX113" fmla="*/ 3632200 w 7200900"/>
              <a:gd name="connsiteY113" fmla="*/ 88900 h 6448550"/>
              <a:gd name="connsiteX114" fmla="*/ 3683000 w 7200900"/>
              <a:gd name="connsiteY114" fmla="*/ 76200 h 6448550"/>
              <a:gd name="connsiteX115" fmla="*/ 3759200 w 7200900"/>
              <a:gd name="connsiteY115" fmla="*/ 50800 h 6448550"/>
              <a:gd name="connsiteX116" fmla="*/ 3835400 w 7200900"/>
              <a:gd name="connsiteY116" fmla="*/ 25400 h 6448550"/>
              <a:gd name="connsiteX117" fmla="*/ 3873500 w 7200900"/>
              <a:gd name="connsiteY117" fmla="*/ 12700 h 6448550"/>
              <a:gd name="connsiteX118" fmla="*/ 3924300 w 7200900"/>
              <a:gd name="connsiteY118" fmla="*/ 0 h 6448550"/>
              <a:gd name="connsiteX119" fmla="*/ 4318000 w 7200900"/>
              <a:gd name="connsiteY119" fmla="*/ 12700 h 6448550"/>
              <a:gd name="connsiteX120" fmla="*/ 4610100 w 7200900"/>
              <a:gd name="connsiteY120" fmla="*/ 38100 h 6448550"/>
              <a:gd name="connsiteX121" fmla="*/ 4660900 w 7200900"/>
              <a:gd name="connsiteY121" fmla="*/ 50800 h 6448550"/>
              <a:gd name="connsiteX122" fmla="*/ 4775200 w 7200900"/>
              <a:gd name="connsiteY122" fmla="*/ 63500 h 6448550"/>
              <a:gd name="connsiteX123" fmla="*/ 4826000 w 7200900"/>
              <a:gd name="connsiteY123" fmla="*/ 88900 h 6448550"/>
              <a:gd name="connsiteX124" fmla="*/ 4889500 w 7200900"/>
              <a:gd name="connsiteY124" fmla="*/ 114300 h 6448550"/>
              <a:gd name="connsiteX125" fmla="*/ 4927600 w 7200900"/>
              <a:gd name="connsiteY125" fmla="*/ 139700 h 6448550"/>
              <a:gd name="connsiteX126" fmla="*/ 5041900 w 7200900"/>
              <a:gd name="connsiteY126" fmla="*/ 165100 h 6448550"/>
              <a:gd name="connsiteX127" fmla="*/ 5143500 w 7200900"/>
              <a:gd name="connsiteY127" fmla="*/ 215900 h 6448550"/>
              <a:gd name="connsiteX128" fmla="*/ 5194300 w 7200900"/>
              <a:gd name="connsiteY128" fmla="*/ 241300 h 6448550"/>
              <a:gd name="connsiteX129" fmla="*/ 5270500 w 7200900"/>
              <a:gd name="connsiteY129" fmla="*/ 292100 h 6448550"/>
              <a:gd name="connsiteX130" fmla="*/ 5321300 w 7200900"/>
              <a:gd name="connsiteY130" fmla="*/ 317500 h 6448550"/>
              <a:gd name="connsiteX131" fmla="*/ 5422900 w 7200900"/>
              <a:gd name="connsiteY131" fmla="*/ 355600 h 6448550"/>
              <a:gd name="connsiteX132" fmla="*/ 5524500 w 7200900"/>
              <a:gd name="connsiteY132" fmla="*/ 419100 h 6448550"/>
              <a:gd name="connsiteX133" fmla="*/ 5575300 w 7200900"/>
              <a:gd name="connsiteY133" fmla="*/ 457200 h 6448550"/>
              <a:gd name="connsiteX134" fmla="*/ 5740400 w 7200900"/>
              <a:gd name="connsiteY134" fmla="*/ 508000 h 6448550"/>
              <a:gd name="connsiteX135" fmla="*/ 5854700 w 7200900"/>
              <a:gd name="connsiteY135" fmla="*/ 584200 h 6448550"/>
              <a:gd name="connsiteX136" fmla="*/ 5892800 w 7200900"/>
              <a:gd name="connsiteY136" fmla="*/ 596900 h 6448550"/>
              <a:gd name="connsiteX137" fmla="*/ 5981700 w 7200900"/>
              <a:gd name="connsiteY137" fmla="*/ 635000 h 6448550"/>
              <a:gd name="connsiteX138" fmla="*/ 6083300 w 7200900"/>
              <a:gd name="connsiteY138" fmla="*/ 660400 h 6448550"/>
              <a:gd name="connsiteX139" fmla="*/ 6197600 w 7200900"/>
              <a:gd name="connsiteY139" fmla="*/ 698500 h 6448550"/>
              <a:gd name="connsiteX140" fmla="*/ 6273800 w 7200900"/>
              <a:gd name="connsiteY140" fmla="*/ 800100 h 6448550"/>
              <a:gd name="connsiteX141" fmla="*/ 6350000 w 7200900"/>
              <a:gd name="connsiteY141" fmla="*/ 825500 h 6448550"/>
              <a:gd name="connsiteX142" fmla="*/ 6438900 w 7200900"/>
              <a:gd name="connsiteY142" fmla="*/ 863600 h 6448550"/>
              <a:gd name="connsiteX143" fmla="*/ 6489700 w 7200900"/>
              <a:gd name="connsiteY143" fmla="*/ 901700 h 6448550"/>
              <a:gd name="connsiteX144" fmla="*/ 6527800 w 7200900"/>
              <a:gd name="connsiteY144" fmla="*/ 927100 h 6448550"/>
              <a:gd name="connsiteX145" fmla="*/ 6578600 w 7200900"/>
              <a:gd name="connsiteY145" fmla="*/ 977900 h 6448550"/>
              <a:gd name="connsiteX146" fmla="*/ 6680200 w 7200900"/>
              <a:gd name="connsiteY146" fmla="*/ 1003300 h 6448550"/>
              <a:gd name="connsiteX147" fmla="*/ 6781800 w 7200900"/>
              <a:gd name="connsiteY147" fmla="*/ 1066800 h 6448550"/>
              <a:gd name="connsiteX148" fmla="*/ 6858000 w 7200900"/>
              <a:gd name="connsiteY148" fmla="*/ 1104900 h 6448550"/>
              <a:gd name="connsiteX149" fmla="*/ 6921500 w 7200900"/>
              <a:gd name="connsiteY149" fmla="*/ 1181100 h 6448550"/>
              <a:gd name="connsiteX150" fmla="*/ 6959600 w 7200900"/>
              <a:gd name="connsiteY150" fmla="*/ 1219200 h 6448550"/>
              <a:gd name="connsiteX151" fmla="*/ 7023100 w 7200900"/>
              <a:gd name="connsiteY151" fmla="*/ 1282700 h 6448550"/>
              <a:gd name="connsiteX152" fmla="*/ 7035800 w 7200900"/>
              <a:gd name="connsiteY152" fmla="*/ 1333500 h 6448550"/>
              <a:gd name="connsiteX153" fmla="*/ 7112000 w 7200900"/>
              <a:gd name="connsiteY153" fmla="*/ 1422400 h 6448550"/>
              <a:gd name="connsiteX154" fmla="*/ 7137400 w 7200900"/>
              <a:gd name="connsiteY154" fmla="*/ 1511300 h 6448550"/>
              <a:gd name="connsiteX155" fmla="*/ 7162800 w 7200900"/>
              <a:gd name="connsiteY155" fmla="*/ 1549400 h 6448550"/>
              <a:gd name="connsiteX156" fmla="*/ 7175500 w 7200900"/>
              <a:gd name="connsiteY156" fmla="*/ 1625600 h 6448550"/>
              <a:gd name="connsiteX157" fmla="*/ 7188200 w 7200900"/>
              <a:gd name="connsiteY157" fmla="*/ 1689100 h 6448550"/>
              <a:gd name="connsiteX158" fmla="*/ 7200900 w 7200900"/>
              <a:gd name="connsiteY158" fmla="*/ 1828800 h 6448550"/>
              <a:gd name="connsiteX159" fmla="*/ 7188200 w 7200900"/>
              <a:gd name="connsiteY159" fmla="*/ 2451100 h 6448550"/>
              <a:gd name="connsiteX160" fmla="*/ 7175500 w 7200900"/>
              <a:gd name="connsiteY160" fmla="*/ 2489200 h 6448550"/>
              <a:gd name="connsiteX161" fmla="*/ 7150100 w 7200900"/>
              <a:gd name="connsiteY161" fmla="*/ 2527300 h 6448550"/>
              <a:gd name="connsiteX162" fmla="*/ 7099300 w 7200900"/>
              <a:gd name="connsiteY162" fmla="*/ 2641600 h 6448550"/>
              <a:gd name="connsiteX163" fmla="*/ 7073900 w 7200900"/>
              <a:gd name="connsiteY163" fmla="*/ 2743200 h 6448550"/>
              <a:gd name="connsiteX164" fmla="*/ 6997700 w 7200900"/>
              <a:gd name="connsiteY164" fmla="*/ 2908300 h 6448550"/>
              <a:gd name="connsiteX165" fmla="*/ 6959600 w 7200900"/>
              <a:gd name="connsiteY165" fmla="*/ 3048000 h 6448550"/>
              <a:gd name="connsiteX166" fmla="*/ 6883400 w 7200900"/>
              <a:gd name="connsiteY166" fmla="*/ 3162300 h 6448550"/>
              <a:gd name="connsiteX167" fmla="*/ 6858000 w 7200900"/>
              <a:gd name="connsiteY167" fmla="*/ 3200400 h 6448550"/>
              <a:gd name="connsiteX168" fmla="*/ 6819900 w 7200900"/>
              <a:gd name="connsiteY168" fmla="*/ 3492500 h 6448550"/>
              <a:gd name="connsiteX169" fmla="*/ 6807200 w 7200900"/>
              <a:gd name="connsiteY169" fmla="*/ 3530600 h 6448550"/>
              <a:gd name="connsiteX170" fmla="*/ 6756400 w 7200900"/>
              <a:gd name="connsiteY170" fmla="*/ 3721100 h 6448550"/>
              <a:gd name="connsiteX171" fmla="*/ 6718300 w 7200900"/>
              <a:gd name="connsiteY171" fmla="*/ 3784600 h 6448550"/>
              <a:gd name="connsiteX172" fmla="*/ 6667500 w 7200900"/>
              <a:gd name="connsiteY172" fmla="*/ 3886200 h 6448550"/>
              <a:gd name="connsiteX173" fmla="*/ 6565900 w 7200900"/>
              <a:gd name="connsiteY173" fmla="*/ 4089400 h 6448550"/>
              <a:gd name="connsiteX174" fmla="*/ 6540500 w 7200900"/>
              <a:gd name="connsiteY174" fmla="*/ 4140200 h 6448550"/>
              <a:gd name="connsiteX175" fmla="*/ 6502400 w 7200900"/>
              <a:gd name="connsiteY175" fmla="*/ 4241800 h 6448550"/>
              <a:gd name="connsiteX176" fmla="*/ 6464300 w 7200900"/>
              <a:gd name="connsiteY176" fmla="*/ 4305300 h 6448550"/>
              <a:gd name="connsiteX177" fmla="*/ 6426200 w 7200900"/>
              <a:gd name="connsiteY177" fmla="*/ 4406900 h 6448550"/>
              <a:gd name="connsiteX178" fmla="*/ 6388100 w 7200900"/>
              <a:gd name="connsiteY178" fmla="*/ 4533900 h 6448550"/>
              <a:gd name="connsiteX179" fmla="*/ 6273800 w 7200900"/>
              <a:gd name="connsiteY179" fmla="*/ 4749800 h 6448550"/>
              <a:gd name="connsiteX180" fmla="*/ 6235700 w 7200900"/>
              <a:gd name="connsiteY180" fmla="*/ 4864100 h 6448550"/>
              <a:gd name="connsiteX181" fmla="*/ 6197600 w 7200900"/>
              <a:gd name="connsiteY181" fmla="*/ 4940300 h 6448550"/>
              <a:gd name="connsiteX182" fmla="*/ 6172200 w 7200900"/>
              <a:gd name="connsiteY182" fmla="*/ 5003800 h 6448550"/>
              <a:gd name="connsiteX183" fmla="*/ 6159500 w 7200900"/>
              <a:gd name="connsiteY183" fmla="*/ 5054600 h 6448550"/>
              <a:gd name="connsiteX184" fmla="*/ 6134100 w 7200900"/>
              <a:gd name="connsiteY184" fmla="*/ 5092700 h 6448550"/>
              <a:gd name="connsiteX185" fmla="*/ 6108700 w 7200900"/>
              <a:gd name="connsiteY185" fmla="*/ 5410200 h 6448550"/>
              <a:gd name="connsiteX186" fmla="*/ 6096000 w 7200900"/>
              <a:gd name="connsiteY186" fmla="*/ 5791200 h 6448550"/>
              <a:gd name="connsiteX187" fmla="*/ 6108700 w 7200900"/>
              <a:gd name="connsiteY187" fmla="*/ 6184900 h 6448550"/>
              <a:gd name="connsiteX188" fmla="*/ 6108700 w 7200900"/>
              <a:gd name="connsiteY188" fmla="*/ 6438900 h 644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200900" h="6448550">
                <a:moveTo>
                  <a:pt x="6108700" y="6438900"/>
                </a:moveTo>
                <a:cubicBezTo>
                  <a:pt x="6076950" y="6470650"/>
                  <a:pt x="5981218" y="6417412"/>
                  <a:pt x="5918200" y="6375400"/>
                </a:cubicBezTo>
                <a:cubicBezTo>
                  <a:pt x="5905500" y="6366933"/>
                  <a:pt x="5892311" y="6359158"/>
                  <a:pt x="5880100" y="6350000"/>
                </a:cubicBezTo>
                <a:cubicBezTo>
                  <a:pt x="5858415" y="6333736"/>
                  <a:pt x="5839469" y="6313753"/>
                  <a:pt x="5816600" y="6299200"/>
                </a:cubicBezTo>
                <a:cubicBezTo>
                  <a:pt x="5757192" y="6261395"/>
                  <a:pt x="5748033" y="6263008"/>
                  <a:pt x="5689600" y="6248400"/>
                </a:cubicBezTo>
                <a:cubicBezTo>
                  <a:pt x="5651336" y="6222891"/>
                  <a:pt x="5645816" y="6216936"/>
                  <a:pt x="5600700" y="6197600"/>
                </a:cubicBezTo>
                <a:cubicBezTo>
                  <a:pt x="5588395" y="6192327"/>
                  <a:pt x="5574574" y="6190887"/>
                  <a:pt x="5562600" y="6184900"/>
                </a:cubicBezTo>
                <a:cubicBezTo>
                  <a:pt x="5473813" y="6140507"/>
                  <a:pt x="5491845" y="6123215"/>
                  <a:pt x="5372100" y="6083300"/>
                </a:cubicBezTo>
                <a:cubicBezTo>
                  <a:pt x="5346700" y="6074833"/>
                  <a:pt x="5320614" y="6068198"/>
                  <a:pt x="5295900" y="6057900"/>
                </a:cubicBezTo>
                <a:cubicBezTo>
                  <a:pt x="5269686" y="6046978"/>
                  <a:pt x="5246641" y="6028780"/>
                  <a:pt x="5219700" y="6019800"/>
                </a:cubicBezTo>
                <a:cubicBezTo>
                  <a:pt x="5182673" y="6007458"/>
                  <a:pt x="5143500" y="6002867"/>
                  <a:pt x="5105400" y="5994400"/>
                </a:cubicBezTo>
                <a:cubicBezTo>
                  <a:pt x="5080000" y="5981700"/>
                  <a:pt x="5055150" y="5967834"/>
                  <a:pt x="5029200" y="5956300"/>
                </a:cubicBezTo>
                <a:cubicBezTo>
                  <a:pt x="5016967" y="5950863"/>
                  <a:pt x="5003074" y="5949587"/>
                  <a:pt x="4991100" y="5943600"/>
                </a:cubicBezTo>
                <a:cubicBezTo>
                  <a:pt x="4929019" y="5912560"/>
                  <a:pt x="4978744" y="5921461"/>
                  <a:pt x="4914900" y="5905500"/>
                </a:cubicBezTo>
                <a:cubicBezTo>
                  <a:pt x="4893959" y="5900265"/>
                  <a:pt x="4872472" y="5897483"/>
                  <a:pt x="4851400" y="5892800"/>
                </a:cubicBezTo>
                <a:cubicBezTo>
                  <a:pt x="4834361" y="5889014"/>
                  <a:pt x="4817667" y="5883757"/>
                  <a:pt x="4800600" y="5880100"/>
                </a:cubicBezTo>
                <a:cubicBezTo>
                  <a:pt x="4758387" y="5871054"/>
                  <a:pt x="4714556" y="5868352"/>
                  <a:pt x="4673600" y="5854700"/>
                </a:cubicBezTo>
                <a:cubicBezTo>
                  <a:pt x="4582249" y="5824250"/>
                  <a:pt x="4696328" y="5861194"/>
                  <a:pt x="4584700" y="5829300"/>
                </a:cubicBezTo>
                <a:cubicBezTo>
                  <a:pt x="4571828" y="5825622"/>
                  <a:pt x="4559422" y="5820447"/>
                  <a:pt x="4546600" y="5816600"/>
                </a:cubicBezTo>
                <a:cubicBezTo>
                  <a:pt x="4517081" y="5807744"/>
                  <a:pt x="4487156" y="5800263"/>
                  <a:pt x="4457700" y="5791200"/>
                </a:cubicBezTo>
                <a:cubicBezTo>
                  <a:pt x="4432110" y="5783326"/>
                  <a:pt x="4407680" y="5771410"/>
                  <a:pt x="4381500" y="5765800"/>
                </a:cubicBezTo>
                <a:cubicBezTo>
                  <a:pt x="4348127" y="5758649"/>
                  <a:pt x="4313731" y="5757611"/>
                  <a:pt x="4279900" y="5753100"/>
                </a:cubicBezTo>
                <a:cubicBezTo>
                  <a:pt x="4141803" y="5734687"/>
                  <a:pt x="4240919" y="5747103"/>
                  <a:pt x="4114800" y="5727700"/>
                </a:cubicBezTo>
                <a:cubicBezTo>
                  <a:pt x="4085214" y="5723148"/>
                  <a:pt x="4055533" y="5719233"/>
                  <a:pt x="4025900" y="5715000"/>
                </a:cubicBezTo>
                <a:lnTo>
                  <a:pt x="2438400" y="5727700"/>
                </a:lnTo>
                <a:cubicBezTo>
                  <a:pt x="2420948" y="5727971"/>
                  <a:pt x="2404746" y="5737134"/>
                  <a:pt x="2387600" y="5740400"/>
                </a:cubicBezTo>
                <a:cubicBezTo>
                  <a:pt x="2315812" y="5754074"/>
                  <a:pt x="2171700" y="5778500"/>
                  <a:pt x="2171700" y="5778500"/>
                </a:cubicBezTo>
                <a:cubicBezTo>
                  <a:pt x="2146300" y="5791200"/>
                  <a:pt x="2122244" y="5807049"/>
                  <a:pt x="2095500" y="5816600"/>
                </a:cubicBezTo>
                <a:cubicBezTo>
                  <a:pt x="2062625" y="5828341"/>
                  <a:pt x="2027466" y="5832410"/>
                  <a:pt x="1993900" y="5842000"/>
                </a:cubicBezTo>
                <a:cubicBezTo>
                  <a:pt x="1964267" y="5850467"/>
                  <a:pt x="1933964" y="5856868"/>
                  <a:pt x="1905000" y="5867400"/>
                </a:cubicBezTo>
                <a:cubicBezTo>
                  <a:pt x="1887208" y="5873870"/>
                  <a:pt x="1871992" y="5886330"/>
                  <a:pt x="1854200" y="5892800"/>
                </a:cubicBezTo>
                <a:cubicBezTo>
                  <a:pt x="1825236" y="5903332"/>
                  <a:pt x="1794264" y="5907668"/>
                  <a:pt x="1765300" y="5918200"/>
                </a:cubicBezTo>
                <a:cubicBezTo>
                  <a:pt x="1747508" y="5924670"/>
                  <a:pt x="1732461" y="5937613"/>
                  <a:pt x="1714500" y="5943600"/>
                </a:cubicBezTo>
                <a:cubicBezTo>
                  <a:pt x="1694022" y="5950426"/>
                  <a:pt x="1671478" y="5949474"/>
                  <a:pt x="1651000" y="5956300"/>
                </a:cubicBezTo>
                <a:cubicBezTo>
                  <a:pt x="1607745" y="5970718"/>
                  <a:pt x="1561937" y="5981809"/>
                  <a:pt x="1524000" y="6007100"/>
                </a:cubicBezTo>
                <a:cubicBezTo>
                  <a:pt x="1511300" y="6015567"/>
                  <a:pt x="1500380" y="6027673"/>
                  <a:pt x="1485900" y="6032500"/>
                </a:cubicBezTo>
                <a:cubicBezTo>
                  <a:pt x="1461471" y="6040643"/>
                  <a:pt x="1435100" y="6040967"/>
                  <a:pt x="1409700" y="6045200"/>
                </a:cubicBezTo>
                <a:cubicBezTo>
                  <a:pt x="1349323" y="6085452"/>
                  <a:pt x="1386080" y="6065773"/>
                  <a:pt x="1295400" y="6096000"/>
                </a:cubicBezTo>
                <a:cubicBezTo>
                  <a:pt x="1270000" y="6104467"/>
                  <a:pt x="1245906" y="6119492"/>
                  <a:pt x="1219200" y="6121400"/>
                </a:cubicBezTo>
                <a:lnTo>
                  <a:pt x="1041400" y="6134100"/>
                </a:lnTo>
                <a:cubicBezTo>
                  <a:pt x="999002" y="6137633"/>
                  <a:pt x="956733" y="6142567"/>
                  <a:pt x="914400" y="6146800"/>
                </a:cubicBezTo>
                <a:cubicBezTo>
                  <a:pt x="740833" y="6142567"/>
                  <a:pt x="566765" y="6147945"/>
                  <a:pt x="393700" y="6134100"/>
                </a:cubicBezTo>
                <a:cubicBezTo>
                  <a:pt x="353667" y="6130897"/>
                  <a:pt x="312816" y="6118277"/>
                  <a:pt x="279400" y="6096000"/>
                </a:cubicBezTo>
                <a:lnTo>
                  <a:pt x="241300" y="6070600"/>
                </a:lnTo>
                <a:cubicBezTo>
                  <a:pt x="224367" y="6045200"/>
                  <a:pt x="197904" y="6024016"/>
                  <a:pt x="190500" y="5994400"/>
                </a:cubicBezTo>
                <a:cubicBezTo>
                  <a:pt x="169220" y="5909278"/>
                  <a:pt x="188268" y="5975747"/>
                  <a:pt x="152400" y="5880100"/>
                </a:cubicBezTo>
                <a:cubicBezTo>
                  <a:pt x="147700" y="5867565"/>
                  <a:pt x="148412" y="5852164"/>
                  <a:pt x="139700" y="5842000"/>
                </a:cubicBezTo>
                <a:cubicBezTo>
                  <a:pt x="122059" y="5821419"/>
                  <a:pt x="97367" y="5808133"/>
                  <a:pt x="76200" y="5791200"/>
                </a:cubicBezTo>
                <a:cubicBezTo>
                  <a:pt x="44278" y="5695435"/>
                  <a:pt x="91052" y="5809764"/>
                  <a:pt x="25400" y="5727700"/>
                </a:cubicBezTo>
                <a:cubicBezTo>
                  <a:pt x="18775" y="5719418"/>
                  <a:pt x="830" y="5642119"/>
                  <a:pt x="0" y="5638800"/>
                </a:cubicBezTo>
                <a:cubicBezTo>
                  <a:pt x="8467" y="5516033"/>
                  <a:pt x="14584" y="5393082"/>
                  <a:pt x="25400" y="5270500"/>
                </a:cubicBezTo>
                <a:cubicBezTo>
                  <a:pt x="27297" y="5248998"/>
                  <a:pt x="29333" y="5226725"/>
                  <a:pt x="38100" y="5207000"/>
                </a:cubicBezTo>
                <a:cubicBezTo>
                  <a:pt x="46697" y="5187658"/>
                  <a:pt x="62138" y="5172020"/>
                  <a:pt x="76200" y="5156200"/>
                </a:cubicBezTo>
                <a:cubicBezTo>
                  <a:pt x="130807" y="5094767"/>
                  <a:pt x="138611" y="5104603"/>
                  <a:pt x="177800" y="5041900"/>
                </a:cubicBezTo>
                <a:cubicBezTo>
                  <a:pt x="187834" y="5025846"/>
                  <a:pt x="193807" y="5007538"/>
                  <a:pt x="203200" y="4991100"/>
                </a:cubicBezTo>
                <a:cubicBezTo>
                  <a:pt x="210773" y="4977848"/>
                  <a:pt x="221364" y="4966439"/>
                  <a:pt x="228600" y="4953000"/>
                </a:cubicBezTo>
                <a:cubicBezTo>
                  <a:pt x="307365" y="4806722"/>
                  <a:pt x="249997" y="4854068"/>
                  <a:pt x="330200" y="4800600"/>
                </a:cubicBezTo>
                <a:cubicBezTo>
                  <a:pt x="338667" y="4779433"/>
                  <a:pt x="347595" y="4758446"/>
                  <a:pt x="355600" y="4737100"/>
                </a:cubicBezTo>
                <a:cubicBezTo>
                  <a:pt x="360300" y="4724565"/>
                  <a:pt x="360874" y="4710139"/>
                  <a:pt x="368300" y="4699000"/>
                </a:cubicBezTo>
                <a:cubicBezTo>
                  <a:pt x="378263" y="4684056"/>
                  <a:pt x="395373" y="4675077"/>
                  <a:pt x="406400" y="4660900"/>
                </a:cubicBezTo>
                <a:cubicBezTo>
                  <a:pt x="434615" y="4624623"/>
                  <a:pt x="470828" y="4561987"/>
                  <a:pt x="495300" y="4521200"/>
                </a:cubicBezTo>
                <a:cubicBezTo>
                  <a:pt x="499533" y="4500033"/>
                  <a:pt x="500421" y="4477911"/>
                  <a:pt x="508000" y="4457700"/>
                </a:cubicBezTo>
                <a:cubicBezTo>
                  <a:pt x="517082" y="4433482"/>
                  <a:pt x="553532" y="4396474"/>
                  <a:pt x="571500" y="4381500"/>
                </a:cubicBezTo>
                <a:cubicBezTo>
                  <a:pt x="583226" y="4371729"/>
                  <a:pt x="597874" y="4365871"/>
                  <a:pt x="609600" y="4356100"/>
                </a:cubicBezTo>
                <a:cubicBezTo>
                  <a:pt x="623398" y="4344602"/>
                  <a:pt x="635000" y="4330700"/>
                  <a:pt x="647700" y="4318000"/>
                </a:cubicBezTo>
                <a:cubicBezTo>
                  <a:pt x="651933" y="4305300"/>
                  <a:pt x="651830" y="4290184"/>
                  <a:pt x="660400" y="4279900"/>
                </a:cubicBezTo>
                <a:cubicBezTo>
                  <a:pt x="673951" y="4263639"/>
                  <a:pt x="695129" y="4255575"/>
                  <a:pt x="711200" y="4241800"/>
                </a:cubicBezTo>
                <a:cubicBezTo>
                  <a:pt x="724837" y="4230111"/>
                  <a:pt x="736600" y="4216400"/>
                  <a:pt x="749300" y="4203700"/>
                </a:cubicBezTo>
                <a:cubicBezTo>
                  <a:pt x="762000" y="4169833"/>
                  <a:pt x="768791" y="4133115"/>
                  <a:pt x="787400" y="4102100"/>
                </a:cubicBezTo>
                <a:cubicBezTo>
                  <a:pt x="795253" y="4089012"/>
                  <a:pt x="814707" y="4087493"/>
                  <a:pt x="825500" y="4076700"/>
                </a:cubicBezTo>
                <a:cubicBezTo>
                  <a:pt x="895198" y="4007002"/>
                  <a:pt x="788455" y="4000148"/>
                  <a:pt x="977900" y="3937000"/>
                </a:cubicBezTo>
                <a:cubicBezTo>
                  <a:pt x="990600" y="3932767"/>
                  <a:pt x="1003695" y="3929573"/>
                  <a:pt x="1016000" y="3924300"/>
                </a:cubicBezTo>
                <a:cubicBezTo>
                  <a:pt x="1059984" y="3905450"/>
                  <a:pt x="1106065" y="3876827"/>
                  <a:pt x="1143000" y="3848100"/>
                </a:cubicBezTo>
                <a:cubicBezTo>
                  <a:pt x="1223239" y="3785692"/>
                  <a:pt x="1233350" y="3765836"/>
                  <a:pt x="1308100" y="3733800"/>
                </a:cubicBezTo>
                <a:cubicBezTo>
                  <a:pt x="1320405" y="3728527"/>
                  <a:pt x="1333500" y="3725333"/>
                  <a:pt x="1346200" y="3721100"/>
                </a:cubicBezTo>
                <a:cubicBezTo>
                  <a:pt x="1358900" y="3704167"/>
                  <a:pt x="1368370" y="3684238"/>
                  <a:pt x="1384300" y="3670300"/>
                </a:cubicBezTo>
                <a:cubicBezTo>
                  <a:pt x="1444582" y="3617553"/>
                  <a:pt x="1432353" y="3644214"/>
                  <a:pt x="1485900" y="3619500"/>
                </a:cubicBezTo>
                <a:cubicBezTo>
                  <a:pt x="1528874" y="3599666"/>
                  <a:pt x="1612900" y="3556000"/>
                  <a:pt x="1612900" y="3556000"/>
                </a:cubicBezTo>
                <a:cubicBezTo>
                  <a:pt x="1666919" y="3474971"/>
                  <a:pt x="1599793" y="3556204"/>
                  <a:pt x="1701800" y="3505200"/>
                </a:cubicBezTo>
                <a:cubicBezTo>
                  <a:pt x="1717864" y="3497168"/>
                  <a:pt x="1726102" y="3478598"/>
                  <a:pt x="1739900" y="3467100"/>
                </a:cubicBezTo>
                <a:cubicBezTo>
                  <a:pt x="1791863" y="3423798"/>
                  <a:pt x="1766692" y="3457706"/>
                  <a:pt x="1828800" y="3416300"/>
                </a:cubicBezTo>
                <a:cubicBezTo>
                  <a:pt x="1864023" y="3392818"/>
                  <a:pt x="1892536" y="3359032"/>
                  <a:pt x="1930400" y="3340100"/>
                </a:cubicBezTo>
                <a:cubicBezTo>
                  <a:pt x="1964267" y="3323167"/>
                  <a:pt x="2001709" y="3312018"/>
                  <a:pt x="2032000" y="3289300"/>
                </a:cubicBezTo>
                <a:cubicBezTo>
                  <a:pt x="2065867" y="3263900"/>
                  <a:pt x="2103666" y="3243034"/>
                  <a:pt x="2133600" y="3213100"/>
                </a:cubicBezTo>
                <a:cubicBezTo>
                  <a:pt x="2182493" y="3164207"/>
                  <a:pt x="2156756" y="3184963"/>
                  <a:pt x="2209800" y="3149600"/>
                </a:cubicBezTo>
                <a:cubicBezTo>
                  <a:pt x="2214033" y="3128433"/>
                  <a:pt x="2211790" y="3104842"/>
                  <a:pt x="2222500" y="3086100"/>
                </a:cubicBezTo>
                <a:cubicBezTo>
                  <a:pt x="2230073" y="3072848"/>
                  <a:pt x="2248874" y="3070471"/>
                  <a:pt x="2260600" y="3060700"/>
                </a:cubicBezTo>
                <a:cubicBezTo>
                  <a:pt x="2274398" y="3049202"/>
                  <a:pt x="2287011" y="3036237"/>
                  <a:pt x="2298700" y="3022600"/>
                </a:cubicBezTo>
                <a:cubicBezTo>
                  <a:pt x="2312475" y="3006529"/>
                  <a:pt x="2321833" y="2986767"/>
                  <a:pt x="2336800" y="2971800"/>
                </a:cubicBezTo>
                <a:cubicBezTo>
                  <a:pt x="2351767" y="2956833"/>
                  <a:pt x="2372633" y="2948667"/>
                  <a:pt x="2387600" y="2933700"/>
                </a:cubicBezTo>
                <a:cubicBezTo>
                  <a:pt x="2505181" y="2816119"/>
                  <a:pt x="2305461" y="2982334"/>
                  <a:pt x="2451100" y="2857500"/>
                </a:cubicBezTo>
                <a:cubicBezTo>
                  <a:pt x="2483048" y="2830116"/>
                  <a:pt x="2515121" y="2816131"/>
                  <a:pt x="2540000" y="2781300"/>
                </a:cubicBezTo>
                <a:cubicBezTo>
                  <a:pt x="2551004" y="2765894"/>
                  <a:pt x="2552933" y="2744748"/>
                  <a:pt x="2565400" y="2730500"/>
                </a:cubicBezTo>
                <a:cubicBezTo>
                  <a:pt x="2583250" y="2710100"/>
                  <a:pt x="2609733" y="2698867"/>
                  <a:pt x="2628900" y="2679700"/>
                </a:cubicBezTo>
                <a:cubicBezTo>
                  <a:pt x="2713567" y="2595033"/>
                  <a:pt x="2590800" y="2683933"/>
                  <a:pt x="2692400" y="2616200"/>
                </a:cubicBezTo>
                <a:cubicBezTo>
                  <a:pt x="2716603" y="2579896"/>
                  <a:pt x="2756717" y="2514328"/>
                  <a:pt x="2794000" y="2501900"/>
                </a:cubicBezTo>
                <a:lnTo>
                  <a:pt x="2832100" y="2489200"/>
                </a:lnTo>
                <a:cubicBezTo>
                  <a:pt x="2926261" y="2363653"/>
                  <a:pt x="2878366" y="2417534"/>
                  <a:pt x="2971800" y="2324100"/>
                </a:cubicBezTo>
                <a:cubicBezTo>
                  <a:pt x="2980267" y="2302933"/>
                  <a:pt x="2983949" y="2279151"/>
                  <a:pt x="2997200" y="2260600"/>
                </a:cubicBezTo>
                <a:cubicBezTo>
                  <a:pt x="3006072" y="2248180"/>
                  <a:pt x="3027210" y="2248143"/>
                  <a:pt x="3035300" y="2235200"/>
                </a:cubicBezTo>
                <a:cubicBezTo>
                  <a:pt x="3073403" y="2174235"/>
                  <a:pt x="3051913" y="2147262"/>
                  <a:pt x="3073400" y="2082800"/>
                </a:cubicBezTo>
                <a:cubicBezTo>
                  <a:pt x="3078227" y="2068320"/>
                  <a:pt x="3090333" y="2057400"/>
                  <a:pt x="3098800" y="2044700"/>
                </a:cubicBezTo>
                <a:cubicBezTo>
                  <a:pt x="3103033" y="2023533"/>
                  <a:pt x="3110773" y="2002774"/>
                  <a:pt x="3111500" y="1981200"/>
                </a:cubicBezTo>
                <a:cubicBezTo>
                  <a:pt x="3123483" y="1625701"/>
                  <a:pt x="3124917" y="1269899"/>
                  <a:pt x="3136900" y="914400"/>
                </a:cubicBezTo>
                <a:cubicBezTo>
                  <a:pt x="3137627" y="892826"/>
                  <a:pt x="3144917" y="871972"/>
                  <a:pt x="3149600" y="850900"/>
                </a:cubicBezTo>
                <a:cubicBezTo>
                  <a:pt x="3194756" y="647699"/>
                  <a:pt x="3113396" y="1033184"/>
                  <a:pt x="3187700" y="711200"/>
                </a:cubicBezTo>
                <a:cubicBezTo>
                  <a:pt x="3192953" y="688439"/>
                  <a:pt x="3201148" y="612088"/>
                  <a:pt x="3213100" y="584200"/>
                </a:cubicBezTo>
                <a:cubicBezTo>
                  <a:pt x="3219290" y="569756"/>
                  <a:pt x="3272263" y="501082"/>
                  <a:pt x="3276600" y="495300"/>
                </a:cubicBezTo>
                <a:cubicBezTo>
                  <a:pt x="3308693" y="399020"/>
                  <a:pt x="3285936" y="440519"/>
                  <a:pt x="3340100" y="368300"/>
                </a:cubicBezTo>
                <a:cubicBezTo>
                  <a:pt x="3354631" y="324708"/>
                  <a:pt x="3352457" y="317843"/>
                  <a:pt x="3390900" y="279400"/>
                </a:cubicBezTo>
                <a:cubicBezTo>
                  <a:pt x="3410067" y="260233"/>
                  <a:pt x="3435233" y="247767"/>
                  <a:pt x="3454400" y="228600"/>
                </a:cubicBezTo>
                <a:cubicBezTo>
                  <a:pt x="3465193" y="217807"/>
                  <a:pt x="3467380" y="199372"/>
                  <a:pt x="3479800" y="190500"/>
                </a:cubicBezTo>
                <a:cubicBezTo>
                  <a:pt x="3498351" y="177249"/>
                  <a:pt x="3522910" y="175295"/>
                  <a:pt x="3543300" y="165100"/>
                </a:cubicBezTo>
                <a:cubicBezTo>
                  <a:pt x="3641732" y="115884"/>
                  <a:pt x="3507212" y="167018"/>
                  <a:pt x="3632200" y="88900"/>
                </a:cubicBezTo>
                <a:cubicBezTo>
                  <a:pt x="3647001" y="79649"/>
                  <a:pt x="3666282" y="81216"/>
                  <a:pt x="3683000" y="76200"/>
                </a:cubicBezTo>
                <a:cubicBezTo>
                  <a:pt x="3708645" y="68507"/>
                  <a:pt x="3733800" y="59267"/>
                  <a:pt x="3759200" y="50800"/>
                </a:cubicBezTo>
                <a:lnTo>
                  <a:pt x="3835400" y="25400"/>
                </a:lnTo>
                <a:cubicBezTo>
                  <a:pt x="3848100" y="21167"/>
                  <a:pt x="3860513" y="15947"/>
                  <a:pt x="3873500" y="12700"/>
                </a:cubicBezTo>
                <a:lnTo>
                  <a:pt x="3924300" y="0"/>
                </a:lnTo>
                <a:cubicBezTo>
                  <a:pt x="4055533" y="4233"/>
                  <a:pt x="4186901" y="5417"/>
                  <a:pt x="4318000" y="12700"/>
                </a:cubicBezTo>
                <a:cubicBezTo>
                  <a:pt x="4415584" y="18121"/>
                  <a:pt x="4512964" y="27307"/>
                  <a:pt x="4610100" y="38100"/>
                </a:cubicBezTo>
                <a:cubicBezTo>
                  <a:pt x="4627448" y="40028"/>
                  <a:pt x="4643648" y="48146"/>
                  <a:pt x="4660900" y="50800"/>
                </a:cubicBezTo>
                <a:cubicBezTo>
                  <a:pt x="4698789" y="56629"/>
                  <a:pt x="4737100" y="59267"/>
                  <a:pt x="4775200" y="63500"/>
                </a:cubicBezTo>
                <a:cubicBezTo>
                  <a:pt x="4792133" y="71967"/>
                  <a:pt x="4808700" y="81211"/>
                  <a:pt x="4826000" y="88900"/>
                </a:cubicBezTo>
                <a:cubicBezTo>
                  <a:pt x="4846832" y="98159"/>
                  <a:pt x="4869110" y="104105"/>
                  <a:pt x="4889500" y="114300"/>
                </a:cubicBezTo>
                <a:cubicBezTo>
                  <a:pt x="4903152" y="121126"/>
                  <a:pt x="4913571" y="133687"/>
                  <a:pt x="4927600" y="139700"/>
                </a:cubicBezTo>
                <a:cubicBezTo>
                  <a:pt x="4943293" y="146426"/>
                  <a:pt x="5030599" y="162840"/>
                  <a:pt x="5041900" y="165100"/>
                </a:cubicBezTo>
                <a:lnTo>
                  <a:pt x="5143500" y="215900"/>
                </a:lnTo>
                <a:cubicBezTo>
                  <a:pt x="5160433" y="224367"/>
                  <a:pt x="5178548" y="230798"/>
                  <a:pt x="5194300" y="241300"/>
                </a:cubicBezTo>
                <a:cubicBezTo>
                  <a:pt x="5219700" y="258233"/>
                  <a:pt x="5244323" y="276394"/>
                  <a:pt x="5270500" y="292100"/>
                </a:cubicBezTo>
                <a:cubicBezTo>
                  <a:pt x="5286734" y="301840"/>
                  <a:pt x="5304000" y="309811"/>
                  <a:pt x="5321300" y="317500"/>
                </a:cubicBezTo>
                <a:cubicBezTo>
                  <a:pt x="5366858" y="337748"/>
                  <a:pt x="5381008" y="341636"/>
                  <a:pt x="5422900" y="355600"/>
                </a:cubicBezTo>
                <a:cubicBezTo>
                  <a:pt x="5536828" y="469528"/>
                  <a:pt x="5413451" y="363576"/>
                  <a:pt x="5524500" y="419100"/>
                </a:cubicBezTo>
                <a:cubicBezTo>
                  <a:pt x="5543432" y="428566"/>
                  <a:pt x="5556368" y="447734"/>
                  <a:pt x="5575300" y="457200"/>
                </a:cubicBezTo>
                <a:cubicBezTo>
                  <a:pt x="5598731" y="468915"/>
                  <a:pt x="5720153" y="502215"/>
                  <a:pt x="5740400" y="508000"/>
                </a:cubicBezTo>
                <a:cubicBezTo>
                  <a:pt x="5778500" y="533400"/>
                  <a:pt x="5811259" y="569720"/>
                  <a:pt x="5854700" y="584200"/>
                </a:cubicBezTo>
                <a:cubicBezTo>
                  <a:pt x="5867400" y="588433"/>
                  <a:pt x="5880371" y="591928"/>
                  <a:pt x="5892800" y="596900"/>
                </a:cubicBezTo>
                <a:cubicBezTo>
                  <a:pt x="5922734" y="608874"/>
                  <a:pt x="5951114" y="624805"/>
                  <a:pt x="5981700" y="635000"/>
                </a:cubicBezTo>
                <a:cubicBezTo>
                  <a:pt x="6014818" y="646039"/>
                  <a:pt x="6050182" y="649361"/>
                  <a:pt x="6083300" y="660400"/>
                </a:cubicBezTo>
                <a:cubicBezTo>
                  <a:pt x="6241041" y="712980"/>
                  <a:pt x="6015618" y="662104"/>
                  <a:pt x="6197600" y="698500"/>
                </a:cubicBezTo>
                <a:cubicBezTo>
                  <a:pt x="6214400" y="726499"/>
                  <a:pt x="6240467" y="781582"/>
                  <a:pt x="6273800" y="800100"/>
                </a:cubicBezTo>
                <a:cubicBezTo>
                  <a:pt x="6297205" y="813103"/>
                  <a:pt x="6326053" y="813526"/>
                  <a:pt x="6350000" y="825500"/>
                </a:cubicBezTo>
                <a:cubicBezTo>
                  <a:pt x="6412774" y="856887"/>
                  <a:pt x="6382839" y="844913"/>
                  <a:pt x="6438900" y="863600"/>
                </a:cubicBezTo>
                <a:cubicBezTo>
                  <a:pt x="6455833" y="876300"/>
                  <a:pt x="6472476" y="889397"/>
                  <a:pt x="6489700" y="901700"/>
                </a:cubicBezTo>
                <a:cubicBezTo>
                  <a:pt x="6502120" y="910572"/>
                  <a:pt x="6516211" y="917167"/>
                  <a:pt x="6527800" y="927100"/>
                </a:cubicBezTo>
                <a:cubicBezTo>
                  <a:pt x="6545982" y="942685"/>
                  <a:pt x="6557181" y="967190"/>
                  <a:pt x="6578600" y="977900"/>
                </a:cubicBezTo>
                <a:cubicBezTo>
                  <a:pt x="6609824" y="993512"/>
                  <a:pt x="6680200" y="1003300"/>
                  <a:pt x="6680200" y="1003300"/>
                </a:cubicBezTo>
                <a:cubicBezTo>
                  <a:pt x="6747053" y="1070153"/>
                  <a:pt x="6685589" y="1018694"/>
                  <a:pt x="6781800" y="1066800"/>
                </a:cubicBezTo>
                <a:cubicBezTo>
                  <a:pt x="6880277" y="1116039"/>
                  <a:pt x="6762235" y="1072978"/>
                  <a:pt x="6858000" y="1104900"/>
                </a:cubicBezTo>
                <a:cubicBezTo>
                  <a:pt x="6969310" y="1216210"/>
                  <a:pt x="6833093" y="1075012"/>
                  <a:pt x="6921500" y="1181100"/>
                </a:cubicBezTo>
                <a:cubicBezTo>
                  <a:pt x="6932998" y="1194898"/>
                  <a:pt x="6948102" y="1205402"/>
                  <a:pt x="6959600" y="1219200"/>
                </a:cubicBezTo>
                <a:cubicBezTo>
                  <a:pt x="7012517" y="1282700"/>
                  <a:pt x="6953250" y="1236133"/>
                  <a:pt x="7023100" y="1282700"/>
                </a:cubicBezTo>
                <a:cubicBezTo>
                  <a:pt x="7027333" y="1299633"/>
                  <a:pt x="7027994" y="1317888"/>
                  <a:pt x="7035800" y="1333500"/>
                </a:cubicBezTo>
                <a:cubicBezTo>
                  <a:pt x="7052092" y="1366084"/>
                  <a:pt x="7086582" y="1396982"/>
                  <a:pt x="7112000" y="1422400"/>
                </a:cubicBezTo>
                <a:cubicBezTo>
                  <a:pt x="7120467" y="1452033"/>
                  <a:pt x="7125954" y="1482685"/>
                  <a:pt x="7137400" y="1511300"/>
                </a:cubicBezTo>
                <a:cubicBezTo>
                  <a:pt x="7143069" y="1525472"/>
                  <a:pt x="7157973" y="1534920"/>
                  <a:pt x="7162800" y="1549400"/>
                </a:cubicBezTo>
                <a:cubicBezTo>
                  <a:pt x="7170943" y="1573829"/>
                  <a:pt x="7170894" y="1600265"/>
                  <a:pt x="7175500" y="1625600"/>
                </a:cubicBezTo>
                <a:cubicBezTo>
                  <a:pt x="7179361" y="1646838"/>
                  <a:pt x="7183967" y="1667933"/>
                  <a:pt x="7188200" y="1689100"/>
                </a:cubicBezTo>
                <a:cubicBezTo>
                  <a:pt x="7192433" y="1735667"/>
                  <a:pt x="7200900" y="1782041"/>
                  <a:pt x="7200900" y="1828800"/>
                </a:cubicBezTo>
                <a:cubicBezTo>
                  <a:pt x="7200900" y="2036277"/>
                  <a:pt x="7196174" y="2243777"/>
                  <a:pt x="7188200" y="2451100"/>
                </a:cubicBezTo>
                <a:cubicBezTo>
                  <a:pt x="7187685" y="2464477"/>
                  <a:pt x="7181487" y="2477226"/>
                  <a:pt x="7175500" y="2489200"/>
                </a:cubicBezTo>
                <a:cubicBezTo>
                  <a:pt x="7168674" y="2502852"/>
                  <a:pt x="7158567" y="2514600"/>
                  <a:pt x="7150100" y="2527300"/>
                </a:cubicBezTo>
                <a:cubicBezTo>
                  <a:pt x="7111890" y="2718351"/>
                  <a:pt x="7171296" y="2468810"/>
                  <a:pt x="7099300" y="2641600"/>
                </a:cubicBezTo>
                <a:cubicBezTo>
                  <a:pt x="7085873" y="2673824"/>
                  <a:pt x="7089512" y="2711976"/>
                  <a:pt x="7073900" y="2743200"/>
                </a:cubicBezTo>
                <a:cubicBezTo>
                  <a:pt x="7004413" y="2882174"/>
                  <a:pt x="7025367" y="2825299"/>
                  <a:pt x="6997700" y="2908300"/>
                </a:cubicBezTo>
                <a:cubicBezTo>
                  <a:pt x="6986601" y="2985991"/>
                  <a:pt x="6995681" y="2989369"/>
                  <a:pt x="6959600" y="3048000"/>
                </a:cubicBezTo>
                <a:cubicBezTo>
                  <a:pt x="6935601" y="3086998"/>
                  <a:pt x="6908800" y="3124200"/>
                  <a:pt x="6883400" y="3162300"/>
                </a:cubicBezTo>
                <a:lnTo>
                  <a:pt x="6858000" y="3200400"/>
                </a:lnTo>
                <a:cubicBezTo>
                  <a:pt x="6845594" y="3349269"/>
                  <a:pt x="6850496" y="3349717"/>
                  <a:pt x="6819900" y="3492500"/>
                </a:cubicBezTo>
                <a:cubicBezTo>
                  <a:pt x="6817095" y="3505590"/>
                  <a:pt x="6810722" y="3517685"/>
                  <a:pt x="6807200" y="3530600"/>
                </a:cubicBezTo>
                <a:cubicBezTo>
                  <a:pt x="6800093" y="3556660"/>
                  <a:pt x="6768642" y="3691720"/>
                  <a:pt x="6756400" y="3721100"/>
                </a:cubicBezTo>
                <a:cubicBezTo>
                  <a:pt x="6746906" y="3743886"/>
                  <a:pt x="6730003" y="3762866"/>
                  <a:pt x="6718300" y="3784600"/>
                </a:cubicBezTo>
                <a:cubicBezTo>
                  <a:pt x="6700349" y="3817938"/>
                  <a:pt x="6684433" y="3852333"/>
                  <a:pt x="6667500" y="3886200"/>
                </a:cubicBezTo>
                <a:lnTo>
                  <a:pt x="6565900" y="4089400"/>
                </a:lnTo>
                <a:cubicBezTo>
                  <a:pt x="6557433" y="4106333"/>
                  <a:pt x="6547147" y="4122473"/>
                  <a:pt x="6540500" y="4140200"/>
                </a:cubicBezTo>
                <a:cubicBezTo>
                  <a:pt x="6527800" y="4174067"/>
                  <a:pt x="6517557" y="4208959"/>
                  <a:pt x="6502400" y="4241800"/>
                </a:cubicBezTo>
                <a:cubicBezTo>
                  <a:pt x="6492056" y="4264212"/>
                  <a:pt x="6474644" y="4282888"/>
                  <a:pt x="6464300" y="4305300"/>
                </a:cubicBezTo>
                <a:cubicBezTo>
                  <a:pt x="6449143" y="4338141"/>
                  <a:pt x="6437638" y="4372586"/>
                  <a:pt x="6426200" y="4406900"/>
                </a:cubicBezTo>
                <a:cubicBezTo>
                  <a:pt x="6401572" y="4480784"/>
                  <a:pt x="6427356" y="4445575"/>
                  <a:pt x="6388100" y="4533900"/>
                </a:cubicBezTo>
                <a:cubicBezTo>
                  <a:pt x="6338249" y="4646065"/>
                  <a:pt x="6324872" y="4664680"/>
                  <a:pt x="6273800" y="4749800"/>
                </a:cubicBezTo>
                <a:cubicBezTo>
                  <a:pt x="6259639" y="4806443"/>
                  <a:pt x="6262269" y="4805649"/>
                  <a:pt x="6235700" y="4864100"/>
                </a:cubicBezTo>
                <a:cubicBezTo>
                  <a:pt x="6223949" y="4889953"/>
                  <a:pt x="6209351" y="4914447"/>
                  <a:pt x="6197600" y="4940300"/>
                </a:cubicBezTo>
                <a:cubicBezTo>
                  <a:pt x="6188166" y="4961054"/>
                  <a:pt x="6179409" y="4982173"/>
                  <a:pt x="6172200" y="5003800"/>
                </a:cubicBezTo>
                <a:cubicBezTo>
                  <a:pt x="6166680" y="5020359"/>
                  <a:pt x="6166376" y="5038557"/>
                  <a:pt x="6159500" y="5054600"/>
                </a:cubicBezTo>
                <a:cubicBezTo>
                  <a:pt x="6153487" y="5068629"/>
                  <a:pt x="6142567" y="5080000"/>
                  <a:pt x="6134100" y="5092700"/>
                </a:cubicBezTo>
                <a:cubicBezTo>
                  <a:pt x="6112595" y="5243235"/>
                  <a:pt x="6117992" y="5187191"/>
                  <a:pt x="6108700" y="5410200"/>
                </a:cubicBezTo>
                <a:cubicBezTo>
                  <a:pt x="6103410" y="5537160"/>
                  <a:pt x="6100233" y="5664200"/>
                  <a:pt x="6096000" y="5791200"/>
                </a:cubicBezTo>
                <a:cubicBezTo>
                  <a:pt x="6100233" y="5922433"/>
                  <a:pt x="6108700" y="6053598"/>
                  <a:pt x="6108700" y="6184900"/>
                </a:cubicBezTo>
                <a:cubicBezTo>
                  <a:pt x="6108700" y="6265445"/>
                  <a:pt x="6140450" y="6407150"/>
                  <a:pt x="6108700" y="64389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7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385FD0-BC6F-4DAF-960C-38A88DD22FE7}"/>
              </a:ext>
            </a:extLst>
          </p:cNvPr>
          <p:cNvGrpSpPr/>
          <p:nvPr/>
        </p:nvGrpSpPr>
        <p:grpSpPr>
          <a:xfrm>
            <a:off x="2273742" y="367163"/>
            <a:ext cx="7685093" cy="5689341"/>
            <a:chOff x="2273742" y="367163"/>
            <a:chExt cx="7685093" cy="568934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51407D-3D95-401E-B069-DE02EF2D4913}"/>
                </a:ext>
              </a:extLst>
            </p:cNvPr>
            <p:cNvGrpSpPr/>
            <p:nvPr/>
          </p:nvGrpSpPr>
          <p:grpSpPr>
            <a:xfrm>
              <a:off x="2307298" y="921373"/>
              <a:ext cx="7577404" cy="4539138"/>
              <a:chOff x="2307298" y="756273"/>
              <a:chExt cx="7577404" cy="453913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DF37EE-EE62-4724-838E-0D4D91E3EC2C}"/>
                  </a:ext>
                </a:extLst>
              </p:cNvPr>
              <p:cNvSpPr/>
              <p:nvPr/>
            </p:nvSpPr>
            <p:spPr>
              <a:xfrm>
                <a:off x="4649446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F24B6D5-BC44-486A-AFF4-2C2E8C49B066}"/>
                  </a:ext>
                </a:extLst>
              </p:cNvPr>
              <p:cNvSpPr/>
              <p:nvPr/>
            </p:nvSpPr>
            <p:spPr>
              <a:xfrm>
                <a:off x="6903361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0A3B11-A5AD-4448-8548-A28F5CC7BE38}"/>
                  </a:ext>
                </a:extLst>
              </p:cNvPr>
              <p:cNvSpPr/>
              <p:nvPr/>
            </p:nvSpPr>
            <p:spPr>
              <a:xfrm>
                <a:off x="9245510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FDED2E8-4F2D-406A-83A2-B97F40777204}"/>
                  </a:ext>
                </a:extLst>
              </p:cNvPr>
              <p:cNvSpPr/>
              <p:nvPr/>
            </p:nvSpPr>
            <p:spPr>
              <a:xfrm>
                <a:off x="7986205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BFB78F7-84B5-44FC-A532-0285A490B1E3}"/>
                  </a:ext>
                </a:extLst>
              </p:cNvPr>
              <p:cNvSpPr/>
              <p:nvPr/>
            </p:nvSpPr>
            <p:spPr>
              <a:xfrm>
                <a:off x="5776404" y="3643852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135B6B5-7D7B-4848-920A-6F7B1BC61320}"/>
                  </a:ext>
                </a:extLst>
              </p:cNvPr>
              <p:cNvSpPr/>
              <p:nvPr/>
            </p:nvSpPr>
            <p:spPr>
              <a:xfrm>
                <a:off x="2307298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75CA20A-5946-4A90-A778-3762F266CC5D}"/>
                  </a:ext>
                </a:extLst>
              </p:cNvPr>
              <p:cNvSpPr/>
              <p:nvPr/>
            </p:nvSpPr>
            <p:spPr>
              <a:xfrm>
                <a:off x="3566604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C6D8B0F-D248-4C02-8DFA-EF95CF3229A4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5288638" y="1084747"/>
                <a:ext cx="1614723" cy="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6EE49FE-B982-4D4E-B661-B2B4C4DC6894}"/>
                  </a:ext>
                </a:extLst>
              </p:cNvPr>
              <p:cNvCxnSpPr>
                <a:cxnSpLocks/>
                <a:stCxn id="29" idx="1"/>
                <a:endCxn id="22" idx="4"/>
              </p:cNvCxnSpPr>
              <p:nvPr/>
            </p:nvCxnSpPr>
            <p:spPr>
              <a:xfrm flipH="1" flipV="1">
                <a:off x="4969042" y="1413221"/>
                <a:ext cx="900970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6ACF7F4-771A-4460-8CED-D2ABB5695358}"/>
                  </a:ext>
                </a:extLst>
              </p:cNvPr>
              <p:cNvCxnSpPr>
                <a:cxnSpLocks/>
                <a:stCxn id="24" idx="4"/>
                <a:endCxn id="29" idx="7"/>
              </p:cNvCxnSpPr>
              <p:nvPr/>
            </p:nvCxnSpPr>
            <p:spPr>
              <a:xfrm flipH="1">
                <a:off x="6321988" y="1413221"/>
                <a:ext cx="900969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634BF98-3CAD-4CB2-95F4-A85D30CAFDD3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>
                <a:off x="7448945" y="1317013"/>
                <a:ext cx="1890173" cy="778731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5D468F3-0AFD-478E-B63D-EC7893BCAB70}"/>
                  </a:ext>
                </a:extLst>
              </p:cNvPr>
              <p:cNvCxnSpPr>
                <a:cxnSpLocks/>
                <a:stCxn id="29" idx="5"/>
                <a:endCxn id="27" idx="2"/>
              </p:cNvCxnSpPr>
              <p:nvPr/>
            </p:nvCxnSpPr>
            <p:spPr>
              <a:xfrm>
                <a:off x="6321988" y="4204592"/>
                <a:ext cx="1664217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6C6A4AD-2088-41E7-A335-9AE287F2332C}"/>
                  </a:ext>
                </a:extLst>
              </p:cNvPr>
              <p:cNvCxnSpPr>
                <a:cxnSpLocks/>
                <a:stCxn id="25" idx="3"/>
                <a:endCxn id="27" idx="7"/>
              </p:cNvCxnSpPr>
              <p:nvPr/>
            </p:nvCxnSpPr>
            <p:spPr>
              <a:xfrm flipH="1">
                <a:off x="8531789" y="2560276"/>
                <a:ext cx="807329" cy="217439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F6EFACC-3154-46C1-A7A9-BDBD6C807DB8}"/>
                  </a:ext>
                </a:extLst>
              </p:cNvPr>
              <p:cNvCxnSpPr>
                <a:cxnSpLocks/>
                <a:stCxn id="30" idx="6"/>
                <a:endCxn id="22" idx="3"/>
              </p:cNvCxnSpPr>
              <p:nvPr/>
            </p:nvCxnSpPr>
            <p:spPr>
              <a:xfrm flipV="1">
                <a:off x="2946490" y="1317013"/>
                <a:ext cx="1796564" cy="101099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A15C46-FF17-410D-8C1D-510E034E9F88}"/>
                  </a:ext>
                </a:extLst>
              </p:cNvPr>
              <p:cNvCxnSpPr>
                <a:cxnSpLocks/>
                <a:stCxn id="32" idx="1"/>
                <a:endCxn id="30" idx="4"/>
              </p:cNvCxnSpPr>
              <p:nvPr/>
            </p:nvCxnSpPr>
            <p:spPr>
              <a:xfrm flipH="1" flipV="1">
                <a:off x="2626894" y="2656484"/>
                <a:ext cx="1033318" cy="207818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008FC89-84C4-45FA-A2EA-82740A39ABB1}"/>
                  </a:ext>
                </a:extLst>
              </p:cNvPr>
              <p:cNvCxnSpPr>
                <a:cxnSpLocks/>
                <a:stCxn id="29" idx="3"/>
                <a:endCxn id="32" idx="6"/>
              </p:cNvCxnSpPr>
              <p:nvPr/>
            </p:nvCxnSpPr>
            <p:spPr>
              <a:xfrm flipH="1">
                <a:off x="4205796" y="4204592"/>
                <a:ext cx="1664216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21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17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8D5538B-E49C-4CA3-8B15-8BAE7589CBF6}"/>
              </a:ext>
            </a:extLst>
          </p:cNvPr>
          <p:cNvSpPr/>
          <p:nvPr/>
        </p:nvSpPr>
        <p:spPr>
          <a:xfrm>
            <a:off x="1930400" y="241300"/>
            <a:ext cx="8483600" cy="6121753"/>
          </a:xfrm>
          <a:custGeom>
            <a:avLst/>
            <a:gdLst>
              <a:gd name="connsiteX0" fmla="*/ 7391400 w 8483600"/>
              <a:gd name="connsiteY0" fmla="*/ 6121400 h 6121753"/>
              <a:gd name="connsiteX1" fmla="*/ 7200900 w 8483600"/>
              <a:gd name="connsiteY1" fmla="*/ 6108700 h 6121753"/>
              <a:gd name="connsiteX2" fmla="*/ 7162800 w 8483600"/>
              <a:gd name="connsiteY2" fmla="*/ 6096000 h 6121753"/>
              <a:gd name="connsiteX3" fmla="*/ 7112000 w 8483600"/>
              <a:gd name="connsiteY3" fmla="*/ 6083300 h 6121753"/>
              <a:gd name="connsiteX4" fmla="*/ 6946900 w 8483600"/>
              <a:gd name="connsiteY4" fmla="*/ 6019800 h 6121753"/>
              <a:gd name="connsiteX5" fmla="*/ 6896100 w 8483600"/>
              <a:gd name="connsiteY5" fmla="*/ 6007100 h 6121753"/>
              <a:gd name="connsiteX6" fmla="*/ 6807200 w 8483600"/>
              <a:gd name="connsiteY6" fmla="*/ 5969000 h 6121753"/>
              <a:gd name="connsiteX7" fmla="*/ 6718300 w 8483600"/>
              <a:gd name="connsiteY7" fmla="*/ 5943600 h 6121753"/>
              <a:gd name="connsiteX8" fmla="*/ 6680200 w 8483600"/>
              <a:gd name="connsiteY8" fmla="*/ 5918200 h 6121753"/>
              <a:gd name="connsiteX9" fmla="*/ 6502400 w 8483600"/>
              <a:gd name="connsiteY9" fmla="*/ 5867400 h 6121753"/>
              <a:gd name="connsiteX10" fmla="*/ 6388100 w 8483600"/>
              <a:gd name="connsiteY10" fmla="*/ 5842000 h 6121753"/>
              <a:gd name="connsiteX11" fmla="*/ 3403600 w 8483600"/>
              <a:gd name="connsiteY11" fmla="*/ 5854700 h 6121753"/>
              <a:gd name="connsiteX12" fmla="*/ 3187700 w 8483600"/>
              <a:gd name="connsiteY12" fmla="*/ 5880100 h 6121753"/>
              <a:gd name="connsiteX13" fmla="*/ 3086100 w 8483600"/>
              <a:gd name="connsiteY13" fmla="*/ 5918200 h 6121753"/>
              <a:gd name="connsiteX14" fmla="*/ 2946400 w 8483600"/>
              <a:gd name="connsiteY14" fmla="*/ 5943600 h 6121753"/>
              <a:gd name="connsiteX15" fmla="*/ 2844800 w 8483600"/>
              <a:gd name="connsiteY15" fmla="*/ 5969000 h 6121753"/>
              <a:gd name="connsiteX16" fmla="*/ 2743200 w 8483600"/>
              <a:gd name="connsiteY16" fmla="*/ 5981700 h 6121753"/>
              <a:gd name="connsiteX17" fmla="*/ 2628900 w 8483600"/>
              <a:gd name="connsiteY17" fmla="*/ 6007100 h 6121753"/>
              <a:gd name="connsiteX18" fmla="*/ 2590800 w 8483600"/>
              <a:gd name="connsiteY18" fmla="*/ 6019800 h 6121753"/>
              <a:gd name="connsiteX19" fmla="*/ 2413000 w 8483600"/>
              <a:gd name="connsiteY19" fmla="*/ 6057900 h 6121753"/>
              <a:gd name="connsiteX20" fmla="*/ 2336800 w 8483600"/>
              <a:gd name="connsiteY20" fmla="*/ 6070600 h 6121753"/>
              <a:gd name="connsiteX21" fmla="*/ 2298700 w 8483600"/>
              <a:gd name="connsiteY21" fmla="*/ 6083300 h 6121753"/>
              <a:gd name="connsiteX22" fmla="*/ 2247900 w 8483600"/>
              <a:gd name="connsiteY22" fmla="*/ 6096000 h 6121753"/>
              <a:gd name="connsiteX23" fmla="*/ 2171700 w 8483600"/>
              <a:gd name="connsiteY23" fmla="*/ 6121400 h 6121753"/>
              <a:gd name="connsiteX24" fmla="*/ 1765300 w 8483600"/>
              <a:gd name="connsiteY24" fmla="*/ 6096000 h 6121753"/>
              <a:gd name="connsiteX25" fmla="*/ 1638300 w 8483600"/>
              <a:gd name="connsiteY25" fmla="*/ 6007100 h 6121753"/>
              <a:gd name="connsiteX26" fmla="*/ 1587500 w 8483600"/>
              <a:gd name="connsiteY26" fmla="*/ 5969000 h 6121753"/>
              <a:gd name="connsiteX27" fmla="*/ 1536700 w 8483600"/>
              <a:gd name="connsiteY27" fmla="*/ 5943600 h 6121753"/>
              <a:gd name="connsiteX28" fmla="*/ 1460500 w 8483600"/>
              <a:gd name="connsiteY28" fmla="*/ 5854700 h 6121753"/>
              <a:gd name="connsiteX29" fmla="*/ 1409700 w 8483600"/>
              <a:gd name="connsiteY29" fmla="*/ 5816600 h 6121753"/>
              <a:gd name="connsiteX30" fmla="*/ 1371600 w 8483600"/>
              <a:gd name="connsiteY30" fmla="*/ 5765800 h 6121753"/>
              <a:gd name="connsiteX31" fmla="*/ 1333500 w 8483600"/>
              <a:gd name="connsiteY31" fmla="*/ 5740400 h 6121753"/>
              <a:gd name="connsiteX32" fmla="*/ 1257300 w 8483600"/>
              <a:gd name="connsiteY32" fmla="*/ 5626100 h 6121753"/>
              <a:gd name="connsiteX33" fmla="*/ 1193800 w 8483600"/>
              <a:gd name="connsiteY33" fmla="*/ 5549900 h 6121753"/>
              <a:gd name="connsiteX34" fmla="*/ 1155700 w 8483600"/>
              <a:gd name="connsiteY34" fmla="*/ 5511800 h 6121753"/>
              <a:gd name="connsiteX35" fmla="*/ 1066800 w 8483600"/>
              <a:gd name="connsiteY35" fmla="*/ 5384800 h 6121753"/>
              <a:gd name="connsiteX36" fmla="*/ 990600 w 8483600"/>
              <a:gd name="connsiteY36" fmla="*/ 5321300 h 6121753"/>
              <a:gd name="connsiteX37" fmla="*/ 952500 w 8483600"/>
              <a:gd name="connsiteY37" fmla="*/ 5232400 h 6121753"/>
              <a:gd name="connsiteX38" fmla="*/ 914400 w 8483600"/>
              <a:gd name="connsiteY38" fmla="*/ 5181600 h 6121753"/>
              <a:gd name="connsiteX39" fmla="*/ 863600 w 8483600"/>
              <a:gd name="connsiteY39" fmla="*/ 5105400 h 6121753"/>
              <a:gd name="connsiteX40" fmla="*/ 838200 w 8483600"/>
              <a:gd name="connsiteY40" fmla="*/ 5067300 h 6121753"/>
              <a:gd name="connsiteX41" fmla="*/ 774700 w 8483600"/>
              <a:gd name="connsiteY41" fmla="*/ 5016500 h 6121753"/>
              <a:gd name="connsiteX42" fmla="*/ 685800 w 8483600"/>
              <a:gd name="connsiteY42" fmla="*/ 4864100 h 6121753"/>
              <a:gd name="connsiteX43" fmla="*/ 647700 w 8483600"/>
              <a:gd name="connsiteY43" fmla="*/ 4749800 h 6121753"/>
              <a:gd name="connsiteX44" fmla="*/ 596900 w 8483600"/>
              <a:gd name="connsiteY44" fmla="*/ 4635500 h 6121753"/>
              <a:gd name="connsiteX45" fmla="*/ 558800 w 8483600"/>
              <a:gd name="connsiteY45" fmla="*/ 4546600 h 6121753"/>
              <a:gd name="connsiteX46" fmla="*/ 546100 w 8483600"/>
              <a:gd name="connsiteY46" fmla="*/ 4508500 h 6121753"/>
              <a:gd name="connsiteX47" fmla="*/ 520700 w 8483600"/>
              <a:gd name="connsiteY47" fmla="*/ 4470400 h 6121753"/>
              <a:gd name="connsiteX48" fmla="*/ 495300 w 8483600"/>
              <a:gd name="connsiteY48" fmla="*/ 4381500 h 6121753"/>
              <a:gd name="connsiteX49" fmla="*/ 469900 w 8483600"/>
              <a:gd name="connsiteY49" fmla="*/ 4343400 h 6121753"/>
              <a:gd name="connsiteX50" fmla="*/ 457200 w 8483600"/>
              <a:gd name="connsiteY50" fmla="*/ 4305300 h 6121753"/>
              <a:gd name="connsiteX51" fmla="*/ 393700 w 8483600"/>
              <a:gd name="connsiteY51" fmla="*/ 4203700 h 6121753"/>
              <a:gd name="connsiteX52" fmla="*/ 381000 w 8483600"/>
              <a:gd name="connsiteY52" fmla="*/ 4127500 h 6121753"/>
              <a:gd name="connsiteX53" fmla="*/ 355600 w 8483600"/>
              <a:gd name="connsiteY53" fmla="*/ 4089400 h 6121753"/>
              <a:gd name="connsiteX54" fmla="*/ 330200 w 8483600"/>
              <a:gd name="connsiteY54" fmla="*/ 4038600 h 6121753"/>
              <a:gd name="connsiteX55" fmla="*/ 279400 w 8483600"/>
              <a:gd name="connsiteY55" fmla="*/ 3924300 h 6121753"/>
              <a:gd name="connsiteX56" fmla="*/ 241300 w 8483600"/>
              <a:gd name="connsiteY56" fmla="*/ 3886200 h 6121753"/>
              <a:gd name="connsiteX57" fmla="*/ 215900 w 8483600"/>
              <a:gd name="connsiteY57" fmla="*/ 3848100 h 6121753"/>
              <a:gd name="connsiteX58" fmla="*/ 177800 w 8483600"/>
              <a:gd name="connsiteY58" fmla="*/ 3759200 h 6121753"/>
              <a:gd name="connsiteX59" fmla="*/ 152400 w 8483600"/>
              <a:gd name="connsiteY59" fmla="*/ 3670300 h 6121753"/>
              <a:gd name="connsiteX60" fmla="*/ 114300 w 8483600"/>
              <a:gd name="connsiteY60" fmla="*/ 3606800 h 6121753"/>
              <a:gd name="connsiteX61" fmla="*/ 88900 w 8483600"/>
              <a:gd name="connsiteY61" fmla="*/ 3467100 h 6121753"/>
              <a:gd name="connsiteX62" fmla="*/ 63500 w 8483600"/>
              <a:gd name="connsiteY62" fmla="*/ 3429000 h 6121753"/>
              <a:gd name="connsiteX63" fmla="*/ 50800 w 8483600"/>
              <a:gd name="connsiteY63" fmla="*/ 3378200 h 6121753"/>
              <a:gd name="connsiteX64" fmla="*/ 25400 w 8483600"/>
              <a:gd name="connsiteY64" fmla="*/ 3314700 h 6121753"/>
              <a:gd name="connsiteX65" fmla="*/ 0 w 8483600"/>
              <a:gd name="connsiteY65" fmla="*/ 3098800 h 6121753"/>
              <a:gd name="connsiteX66" fmla="*/ 12700 w 8483600"/>
              <a:gd name="connsiteY66" fmla="*/ 1917700 h 6121753"/>
              <a:gd name="connsiteX67" fmla="*/ 25400 w 8483600"/>
              <a:gd name="connsiteY67" fmla="*/ 1625600 h 6121753"/>
              <a:gd name="connsiteX68" fmla="*/ 152400 w 8483600"/>
              <a:gd name="connsiteY68" fmla="*/ 1485900 h 6121753"/>
              <a:gd name="connsiteX69" fmla="*/ 203200 w 8483600"/>
              <a:gd name="connsiteY69" fmla="*/ 1460500 h 6121753"/>
              <a:gd name="connsiteX70" fmla="*/ 317500 w 8483600"/>
              <a:gd name="connsiteY70" fmla="*/ 1346200 h 6121753"/>
              <a:gd name="connsiteX71" fmla="*/ 419100 w 8483600"/>
              <a:gd name="connsiteY71" fmla="*/ 1257300 h 6121753"/>
              <a:gd name="connsiteX72" fmla="*/ 457200 w 8483600"/>
              <a:gd name="connsiteY72" fmla="*/ 1219200 h 6121753"/>
              <a:gd name="connsiteX73" fmla="*/ 508000 w 8483600"/>
              <a:gd name="connsiteY73" fmla="*/ 1193800 h 6121753"/>
              <a:gd name="connsiteX74" fmla="*/ 571500 w 8483600"/>
              <a:gd name="connsiteY74" fmla="*/ 1155700 h 6121753"/>
              <a:gd name="connsiteX75" fmla="*/ 635000 w 8483600"/>
              <a:gd name="connsiteY75" fmla="*/ 1143000 h 6121753"/>
              <a:gd name="connsiteX76" fmla="*/ 723900 w 8483600"/>
              <a:gd name="connsiteY76" fmla="*/ 1117600 h 6121753"/>
              <a:gd name="connsiteX77" fmla="*/ 1320800 w 8483600"/>
              <a:gd name="connsiteY77" fmla="*/ 1155700 h 6121753"/>
              <a:gd name="connsiteX78" fmla="*/ 1435100 w 8483600"/>
              <a:gd name="connsiteY78" fmla="*/ 1206500 h 6121753"/>
              <a:gd name="connsiteX79" fmla="*/ 1485900 w 8483600"/>
              <a:gd name="connsiteY79" fmla="*/ 1219200 h 6121753"/>
              <a:gd name="connsiteX80" fmla="*/ 1600200 w 8483600"/>
              <a:gd name="connsiteY80" fmla="*/ 1270000 h 6121753"/>
              <a:gd name="connsiteX81" fmla="*/ 1689100 w 8483600"/>
              <a:gd name="connsiteY81" fmla="*/ 1308100 h 6121753"/>
              <a:gd name="connsiteX82" fmla="*/ 1816100 w 8483600"/>
              <a:gd name="connsiteY82" fmla="*/ 1358900 h 6121753"/>
              <a:gd name="connsiteX83" fmla="*/ 1917700 w 8483600"/>
              <a:gd name="connsiteY83" fmla="*/ 1422400 h 6121753"/>
              <a:gd name="connsiteX84" fmla="*/ 2019300 w 8483600"/>
              <a:gd name="connsiteY84" fmla="*/ 1447800 h 6121753"/>
              <a:gd name="connsiteX85" fmla="*/ 2057400 w 8483600"/>
              <a:gd name="connsiteY85" fmla="*/ 1485900 h 6121753"/>
              <a:gd name="connsiteX86" fmla="*/ 2159000 w 8483600"/>
              <a:gd name="connsiteY86" fmla="*/ 1524000 h 6121753"/>
              <a:gd name="connsiteX87" fmla="*/ 2247900 w 8483600"/>
              <a:gd name="connsiteY87" fmla="*/ 1562100 h 6121753"/>
              <a:gd name="connsiteX88" fmla="*/ 2311400 w 8483600"/>
              <a:gd name="connsiteY88" fmla="*/ 1600200 h 6121753"/>
              <a:gd name="connsiteX89" fmla="*/ 2387600 w 8483600"/>
              <a:gd name="connsiteY89" fmla="*/ 1651000 h 6121753"/>
              <a:gd name="connsiteX90" fmla="*/ 2438400 w 8483600"/>
              <a:gd name="connsiteY90" fmla="*/ 1663700 h 6121753"/>
              <a:gd name="connsiteX91" fmla="*/ 2476500 w 8483600"/>
              <a:gd name="connsiteY91" fmla="*/ 1689100 h 6121753"/>
              <a:gd name="connsiteX92" fmla="*/ 2514600 w 8483600"/>
              <a:gd name="connsiteY92" fmla="*/ 1727200 h 6121753"/>
              <a:gd name="connsiteX93" fmla="*/ 2603500 w 8483600"/>
              <a:gd name="connsiteY93" fmla="*/ 1752600 h 6121753"/>
              <a:gd name="connsiteX94" fmla="*/ 2679700 w 8483600"/>
              <a:gd name="connsiteY94" fmla="*/ 1803400 h 6121753"/>
              <a:gd name="connsiteX95" fmla="*/ 2717800 w 8483600"/>
              <a:gd name="connsiteY95" fmla="*/ 1828800 h 6121753"/>
              <a:gd name="connsiteX96" fmla="*/ 2806700 w 8483600"/>
              <a:gd name="connsiteY96" fmla="*/ 1866900 h 6121753"/>
              <a:gd name="connsiteX97" fmla="*/ 2857500 w 8483600"/>
              <a:gd name="connsiteY97" fmla="*/ 1905000 h 6121753"/>
              <a:gd name="connsiteX98" fmla="*/ 2870200 w 8483600"/>
              <a:gd name="connsiteY98" fmla="*/ 1955800 h 6121753"/>
              <a:gd name="connsiteX99" fmla="*/ 2921000 w 8483600"/>
              <a:gd name="connsiteY99" fmla="*/ 1968500 h 6121753"/>
              <a:gd name="connsiteX100" fmla="*/ 2959100 w 8483600"/>
              <a:gd name="connsiteY100" fmla="*/ 1981200 h 6121753"/>
              <a:gd name="connsiteX101" fmla="*/ 3111500 w 8483600"/>
              <a:gd name="connsiteY101" fmla="*/ 2044700 h 6121753"/>
              <a:gd name="connsiteX102" fmla="*/ 3213100 w 8483600"/>
              <a:gd name="connsiteY102" fmla="*/ 2070100 h 6121753"/>
              <a:gd name="connsiteX103" fmla="*/ 3302000 w 8483600"/>
              <a:gd name="connsiteY103" fmla="*/ 2095500 h 6121753"/>
              <a:gd name="connsiteX104" fmla="*/ 4165600 w 8483600"/>
              <a:gd name="connsiteY104" fmla="*/ 2057400 h 6121753"/>
              <a:gd name="connsiteX105" fmla="*/ 4203700 w 8483600"/>
              <a:gd name="connsiteY105" fmla="*/ 2032000 h 6121753"/>
              <a:gd name="connsiteX106" fmla="*/ 4368800 w 8483600"/>
              <a:gd name="connsiteY106" fmla="*/ 1968500 h 6121753"/>
              <a:gd name="connsiteX107" fmla="*/ 4445000 w 8483600"/>
              <a:gd name="connsiteY107" fmla="*/ 1905000 h 6121753"/>
              <a:gd name="connsiteX108" fmla="*/ 4559300 w 8483600"/>
              <a:gd name="connsiteY108" fmla="*/ 1828800 h 6121753"/>
              <a:gd name="connsiteX109" fmla="*/ 4597400 w 8483600"/>
              <a:gd name="connsiteY109" fmla="*/ 1803400 h 6121753"/>
              <a:gd name="connsiteX110" fmla="*/ 4635500 w 8483600"/>
              <a:gd name="connsiteY110" fmla="*/ 1778000 h 6121753"/>
              <a:gd name="connsiteX111" fmla="*/ 4724400 w 8483600"/>
              <a:gd name="connsiteY111" fmla="*/ 1663700 h 6121753"/>
              <a:gd name="connsiteX112" fmla="*/ 4775200 w 8483600"/>
              <a:gd name="connsiteY112" fmla="*/ 1562100 h 6121753"/>
              <a:gd name="connsiteX113" fmla="*/ 4787900 w 8483600"/>
              <a:gd name="connsiteY113" fmla="*/ 1498600 h 6121753"/>
              <a:gd name="connsiteX114" fmla="*/ 4813300 w 8483600"/>
              <a:gd name="connsiteY114" fmla="*/ 1460500 h 6121753"/>
              <a:gd name="connsiteX115" fmla="*/ 4838700 w 8483600"/>
              <a:gd name="connsiteY115" fmla="*/ 1358900 h 6121753"/>
              <a:gd name="connsiteX116" fmla="*/ 4826000 w 8483600"/>
              <a:gd name="connsiteY116" fmla="*/ 1016000 h 6121753"/>
              <a:gd name="connsiteX117" fmla="*/ 4813300 w 8483600"/>
              <a:gd name="connsiteY117" fmla="*/ 977900 h 6121753"/>
              <a:gd name="connsiteX118" fmla="*/ 4800600 w 8483600"/>
              <a:gd name="connsiteY118" fmla="*/ 927100 h 6121753"/>
              <a:gd name="connsiteX119" fmla="*/ 4813300 w 8483600"/>
              <a:gd name="connsiteY119" fmla="*/ 520700 h 6121753"/>
              <a:gd name="connsiteX120" fmla="*/ 4826000 w 8483600"/>
              <a:gd name="connsiteY120" fmla="*/ 419100 h 6121753"/>
              <a:gd name="connsiteX121" fmla="*/ 4889500 w 8483600"/>
              <a:gd name="connsiteY121" fmla="*/ 304800 h 6121753"/>
              <a:gd name="connsiteX122" fmla="*/ 4902200 w 8483600"/>
              <a:gd name="connsiteY122" fmla="*/ 266700 h 6121753"/>
              <a:gd name="connsiteX123" fmla="*/ 4940300 w 8483600"/>
              <a:gd name="connsiteY123" fmla="*/ 215900 h 6121753"/>
              <a:gd name="connsiteX124" fmla="*/ 4965700 w 8483600"/>
              <a:gd name="connsiteY124" fmla="*/ 165100 h 6121753"/>
              <a:gd name="connsiteX125" fmla="*/ 5041900 w 8483600"/>
              <a:gd name="connsiteY125" fmla="*/ 101600 h 6121753"/>
              <a:gd name="connsiteX126" fmla="*/ 5080000 w 8483600"/>
              <a:gd name="connsiteY126" fmla="*/ 63500 h 6121753"/>
              <a:gd name="connsiteX127" fmla="*/ 5118100 w 8483600"/>
              <a:gd name="connsiteY127" fmla="*/ 50800 h 6121753"/>
              <a:gd name="connsiteX128" fmla="*/ 5156200 w 8483600"/>
              <a:gd name="connsiteY128" fmla="*/ 25400 h 6121753"/>
              <a:gd name="connsiteX129" fmla="*/ 5232400 w 8483600"/>
              <a:gd name="connsiteY129" fmla="*/ 0 h 6121753"/>
              <a:gd name="connsiteX130" fmla="*/ 5473700 w 8483600"/>
              <a:gd name="connsiteY130" fmla="*/ 12700 h 6121753"/>
              <a:gd name="connsiteX131" fmla="*/ 5549900 w 8483600"/>
              <a:gd name="connsiteY131" fmla="*/ 25400 h 6121753"/>
              <a:gd name="connsiteX132" fmla="*/ 5600700 w 8483600"/>
              <a:gd name="connsiteY132" fmla="*/ 63500 h 6121753"/>
              <a:gd name="connsiteX133" fmla="*/ 5664200 w 8483600"/>
              <a:gd name="connsiteY133" fmla="*/ 76200 h 6121753"/>
              <a:gd name="connsiteX134" fmla="*/ 5803900 w 8483600"/>
              <a:gd name="connsiteY134" fmla="*/ 114300 h 6121753"/>
              <a:gd name="connsiteX135" fmla="*/ 5842000 w 8483600"/>
              <a:gd name="connsiteY135" fmla="*/ 139700 h 6121753"/>
              <a:gd name="connsiteX136" fmla="*/ 5880100 w 8483600"/>
              <a:gd name="connsiteY136" fmla="*/ 152400 h 6121753"/>
              <a:gd name="connsiteX137" fmla="*/ 5943600 w 8483600"/>
              <a:gd name="connsiteY137" fmla="*/ 177800 h 6121753"/>
              <a:gd name="connsiteX138" fmla="*/ 5981700 w 8483600"/>
              <a:gd name="connsiteY138" fmla="*/ 190500 h 6121753"/>
              <a:gd name="connsiteX139" fmla="*/ 6032500 w 8483600"/>
              <a:gd name="connsiteY139" fmla="*/ 215900 h 6121753"/>
              <a:gd name="connsiteX140" fmla="*/ 6070600 w 8483600"/>
              <a:gd name="connsiteY140" fmla="*/ 241300 h 6121753"/>
              <a:gd name="connsiteX141" fmla="*/ 6121400 w 8483600"/>
              <a:gd name="connsiteY141" fmla="*/ 254000 h 6121753"/>
              <a:gd name="connsiteX142" fmla="*/ 6159500 w 8483600"/>
              <a:gd name="connsiteY142" fmla="*/ 279400 h 6121753"/>
              <a:gd name="connsiteX143" fmla="*/ 6286500 w 8483600"/>
              <a:gd name="connsiteY143" fmla="*/ 304800 h 6121753"/>
              <a:gd name="connsiteX144" fmla="*/ 6388100 w 8483600"/>
              <a:gd name="connsiteY144" fmla="*/ 330200 h 6121753"/>
              <a:gd name="connsiteX145" fmla="*/ 6591300 w 8483600"/>
              <a:gd name="connsiteY145" fmla="*/ 355600 h 6121753"/>
              <a:gd name="connsiteX146" fmla="*/ 6629400 w 8483600"/>
              <a:gd name="connsiteY146" fmla="*/ 368300 h 6121753"/>
              <a:gd name="connsiteX147" fmla="*/ 6870700 w 8483600"/>
              <a:gd name="connsiteY147" fmla="*/ 393700 h 6121753"/>
              <a:gd name="connsiteX148" fmla="*/ 6946900 w 8483600"/>
              <a:gd name="connsiteY148" fmla="*/ 419100 h 6121753"/>
              <a:gd name="connsiteX149" fmla="*/ 6985000 w 8483600"/>
              <a:gd name="connsiteY149" fmla="*/ 431800 h 6121753"/>
              <a:gd name="connsiteX150" fmla="*/ 7137400 w 8483600"/>
              <a:gd name="connsiteY150" fmla="*/ 482600 h 6121753"/>
              <a:gd name="connsiteX151" fmla="*/ 7239000 w 8483600"/>
              <a:gd name="connsiteY151" fmla="*/ 571500 h 6121753"/>
              <a:gd name="connsiteX152" fmla="*/ 7302500 w 8483600"/>
              <a:gd name="connsiteY152" fmla="*/ 584200 h 6121753"/>
              <a:gd name="connsiteX153" fmla="*/ 7340600 w 8483600"/>
              <a:gd name="connsiteY153" fmla="*/ 609600 h 6121753"/>
              <a:gd name="connsiteX154" fmla="*/ 7442200 w 8483600"/>
              <a:gd name="connsiteY154" fmla="*/ 635000 h 6121753"/>
              <a:gd name="connsiteX155" fmla="*/ 7594600 w 8483600"/>
              <a:gd name="connsiteY155" fmla="*/ 673100 h 6121753"/>
              <a:gd name="connsiteX156" fmla="*/ 7734300 w 8483600"/>
              <a:gd name="connsiteY156" fmla="*/ 711200 h 6121753"/>
              <a:gd name="connsiteX157" fmla="*/ 7848600 w 8483600"/>
              <a:gd name="connsiteY157" fmla="*/ 736600 h 6121753"/>
              <a:gd name="connsiteX158" fmla="*/ 7937500 w 8483600"/>
              <a:gd name="connsiteY158" fmla="*/ 800100 h 6121753"/>
              <a:gd name="connsiteX159" fmla="*/ 7988300 w 8483600"/>
              <a:gd name="connsiteY159" fmla="*/ 825500 h 6121753"/>
              <a:gd name="connsiteX160" fmla="*/ 8064500 w 8483600"/>
              <a:gd name="connsiteY160" fmla="*/ 914400 h 6121753"/>
              <a:gd name="connsiteX161" fmla="*/ 8128000 w 8483600"/>
              <a:gd name="connsiteY161" fmla="*/ 965200 h 6121753"/>
              <a:gd name="connsiteX162" fmla="*/ 8178800 w 8483600"/>
              <a:gd name="connsiteY162" fmla="*/ 1054100 h 6121753"/>
              <a:gd name="connsiteX163" fmla="*/ 8216900 w 8483600"/>
              <a:gd name="connsiteY163" fmla="*/ 1079500 h 6121753"/>
              <a:gd name="connsiteX164" fmla="*/ 8242300 w 8483600"/>
              <a:gd name="connsiteY164" fmla="*/ 1117600 h 6121753"/>
              <a:gd name="connsiteX165" fmla="*/ 8280400 w 8483600"/>
              <a:gd name="connsiteY165" fmla="*/ 1130300 h 6121753"/>
              <a:gd name="connsiteX166" fmla="*/ 8305800 w 8483600"/>
              <a:gd name="connsiteY166" fmla="*/ 1181100 h 6121753"/>
              <a:gd name="connsiteX167" fmla="*/ 8343900 w 8483600"/>
              <a:gd name="connsiteY167" fmla="*/ 1244600 h 6121753"/>
              <a:gd name="connsiteX168" fmla="*/ 8382000 w 8483600"/>
              <a:gd name="connsiteY168" fmla="*/ 1371600 h 6121753"/>
              <a:gd name="connsiteX169" fmla="*/ 8420100 w 8483600"/>
              <a:gd name="connsiteY169" fmla="*/ 1485900 h 6121753"/>
              <a:gd name="connsiteX170" fmla="*/ 8432800 w 8483600"/>
              <a:gd name="connsiteY170" fmla="*/ 1587500 h 6121753"/>
              <a:gd name="connsiteX171" fmla="*/ 8445500 w 8483600"/>
              <a:gd name="connsiteY171" fmla="*/ 1625600 h 6121753"/>
              <a:gd name="connsiteX172" fmla="*/ 8470900 w 8483600"/>
              <a:gd name="connsiteY172" fmla="*/ 1790700 h 6121753"/>
              <a:gd name="connsiteX173" fmla="*/ 8483600 w 8483600"/>
              <a:gd name="connsiteY173" fmla="*/ 1854200 h 6121753"/>
              <a:gd name="connsiteX174" fmla="*/ 8458200 w 8483600"/>
              <a:gd name="connsiteY174" fmla="*/ 3289300 h 6121753"/>
              <a:gd name="connsiteX175" fmla="*/ 8445500 w 8483600"/>
              <a:gd name="connsiteY175" fmla="*/ 3327400 h 6121753"/>
              <a:gd name="connsiteX176" fmla="*/ 8394700 w 8483600"/>
              <a:gd name="connsiteY176" fmla="*/ 3505200 h 6121753"/>
              <a:gd name="connsiteX177" fmla="*/ 8369300 w 8483600"/>
              <a:gd name="connsiteY177" fmla="*/ 3619500 h 6121753"/>
              <a:gd name="connsiteX178" fmla="*/ 8343900 w 8483600"/>
              <a:gd name="connsiteY178" fmla="*/ 3670300 h 6121753"/>
              <a:gd name="connsiteX179" fmla="*/ 8267700 w 8483600"/>
              <a:gd name="connsiteY179" fmla="*/ 3898900 h 6121753"/>
              <a:gd name="connsiteX180" fmla="*/ 8242300 w 8483600"/>
              <a:gd name="connsiteY180" fmla="*/ 3949700 h 6121753"/>
              <a:gd name="connsiteX181" fmla="*/ 8216900 w 8483600"/>
              <a:gd name="connsiteY181" fmla="*/ 4051300 h 6121753"/>
              <a:gd name="connsiteX182" fmla="*/ 8204200 w 8483600"/>
              <a:gd name="connsiteY182" fmla="*/ 4102100 h 6121753"/>
              <a:gd name="connsiteX183" fmla="*/ 8140700 w 8483600"/>
              <a:gd name="connsiteY183" fmla="*/ 4229100 h 6121753"/>
              <a:gd name="connsiteX184" fmla="*/ 8077200 w 8483600"/>
              <a:gd name="connsiteY184" fmla="*/ 4356100 h 6121753"/>
              <a:gd name="connsiteX185" fmla="*/ 8051800 w 8483600"/>
              <a:gd name="connsiteY185" fmla="*/ 4419600 h 6121753"/>
              <a:gd name="connsiteX186" fmla="*/ 8039100 w 8483600"/>
              <a:gd name="connsiteY186" fmla="*/ 4470400 h 6121753"/>
              <a:gd name="connsiteX187" fmla="*/ 8001000 w 8483600"/>
              <a:gd name="connsiteY187" fmla="*/ 4508500 h 6121753"/>
              <a:gd name="connsiteX188" fmla="*/ 7975600 w 8483600"/>
              <a:gd name="connsiteY188" fmla="*/ 4635500 h 6121753"/>
              <a:gd name="connsiteX189" fmla="*/ 7962900 w 8483600"/>
              <a:gd name="connsiteY189" fmla="*/ 4724400 h 6121753"/>
              <a:gd name="connsiteX190" fmla="*/ 7937500 w 8483600"/>
              <a:gd name="connsiteY190" fmla="*/ 4762500 h 6121753"/>
              <a:gd name="connsiteX191" fmla="*/ 7912100 w 8483600"/>
              <a:gd name="connsiteY191" fmla="*/ 4876800 h 6121753"/>
              <a:gd name="connsiteX192" fmla="*/ 7886700 w 8483600"/>
              <a:gd name="connsiteY192" fmla="*/ 4914900 h 6121753"/>
              <a:gd name="connsiteX193" fmla="*/ 7874000 w 8483600"/>
              <a:gd name="connsiteY193" fmla="*/ 4978400 h 6121753"/>
              <a:gd name="connsiteX194" fmla="*/ 7797800 w 8483600"/>
              <a:gd name="connsiteY194" fmla="*/ 5143500 h 6121753"/>
              <a:gd name="connsiteX195" fmla="*/ 7772400 w 8483600"/>
              <a:gd name="connsiteY195" fmla="*/ 5283200 h 6121753"/>
              <a:gd name="connsiteX196" fmla="*/ 7747000 w 8483600"/>
              <a:gd name="connsiteY196" fmla="*/ 5334000 h 6121753"/>
              <a:gd name="connsiteX197" fmla="*/ 7734300 w 8483600"/>
              <a:gd name="connsiteY197" fmla="*/ 5448300 h 6121753"/>
              <a:gd name="connsiteX198" fmla="*/ 7721600 w 8483600"/>
              <a:gd name="connsiteY198" fmla="*/ 5486400 h 6121753"/>
              <a:gd name="connsiteX199" fmla="*/ 7708900 w 8483600"/>
              <a:gd name="connsiteY199" fmla="*/ 5549900 h 6121753"/>
              <a:gd name="connsiteX200" fmla="*/ 7683500 w 8483600"/>
              <a:gd name="connsiteY200" fmla="*/ 5626100 h 6121753"/>
              <a:gd name="connsiteX201" fmla="*/ 7658100 w 8483600"/>
              <a:gd name="connsiteY201" fmla="*/ 5727700 h 6121753"/>
              <a:gd name="connsiteX202" fmla="*/ 7645400 w 8483600"/>
              <a:gd name="connsiteY202" fmla="*/ 5765800 h 6121753"/>
              <a:gd name="connsiteX203" fmla="*/ 7632700 w 8483600"/>
              <a:gd name="connsiteY203" fmla="*/ 5829300 h 6121753"/>
              <a:gd name="connsiteX204" fmla="*/ 7607300 w 8483600"/>
              <a:gd name="connsiteY204" fmla="*/ 5892800 h 6121753"/>
              <a:gd name="connsiteX205" fmla="*/ 7581900 w 8483600"/>
              <a:gd name="connsiteY205" fmla="*/ 5969000 h 6121753"/>
              <a:gd name="connsiteX206" fmla="*/ 7569200 w 8483600"/>
              <a:gd name="connsiteY206" fmla="*/ 6007100 h 6121753"/>
              <a:gd name="connsiteX207" fmla="*/ 7518400 w 8483600"/>
              <a:gd name="connsiteY207" fmla="*/ 6083300 h 6121753"/>
              <a:gd name="connsiteX208" fmla="*/ 7480300 w 8483600"/>
              <a:gd name="connsiteY208" fmla="*/ 6096000 h 6121753"/>
              <a:gd name="connsiteX209" fmla="*/ 7391400 w 8483600"/>
              <a:gd name="connsiteY209" fmla="*/ 6121400 h 612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483600" h="6121753">
                <a:moveTo>
                  <a:pt x="7391400" y="6121400"/>
                </a:moveTo>
                <a:cubicBezTo>
                  <a:pt x="7344833" y="6123517"/>
                  <a:pt x="7264152" y="6115728"/>
                  <a:pt x="7200900" y="6108700"/>
                </a:cubicBezTo>
                <a:cubicBezTo>
                  <a:pt x="7187595" y="6107222"/>
                  <a:pt x="7175672" y="6099678"/>
                  <a:pt x="7162800" y="6096000"/>
                </a:cubicBezTo>
                <a:cubicBezTo>
                  <a:pt x="7146017" y="6091205"/>
                  <a:pt x="7128343" y="6089429"/>
                  <a:pt x="7112000" y="6083300"/>
                </a:cubicBezTo>
                <a:cubicBezTo>
                  <a:pt x="6980123" y="6033846"/>
                  <a:pt x="7174950" y="6076812"/>
                  <a:pt x="6946900" y="6019800"/>
                </a:cubicBezTo>
                <a:cubicBezTo>
                  <a:pt x="6929967" y="6015567"/>
                  <a:pt x="6912443" y="6013229"/>
                  <a:pt x="6896100" y="6007100"/>
                </a:cubicBezTo>
                <a:cubicBezTo>
                  <a:pt x="6787727" y="5966460"/>
                  <a:pt x="6895504" y="5994230"/>
                  <a:pt x="6807200" y="5969000"/>
                </a:cubicBezTo>
                <a:cubicBezTo>
                  <a:pt x="6788211" y="5963575"/>
                  <a:pt x="6738600" y="5953750"/>
                  <a:pt x="6718300" y="5943600"/>
                </a:cubicBezTo>
                <a:cubicBezTo>
                  <a:pt x="6704648" y="5936774"/>
                  <a:pt x="6694148" y="5924399"/>
                  <a:pt x="6680200" y="5918200"/>
                </a:cubicBezTo>
                <a:cubicBezTo>
                  <a:pt x="6606816" y="5885585"/>
                  <a:pt x="6583123" y="5894308"/>
                  <a:pt x="6502400" y="5867400"/>
                </a:cubicBezTo>
                <a:cubicBezTo>
                  <a:pt x="6439871" y="5846557"/>
                  <a:pt x="6477505" y="5856901"/>
                  <a:pt x="6388100" y="5842000"/>
                </a:cubicBezTo>
                <a:lnTo>
                  <a:pt x="3403600" y="5854700"/>
                </a:lnTo>
                <a:cubicBezTo>
                  <a:pt x="3324589" y="5855342"/>
                  <a:pt x="3262478" y="5867637"/>
                  <a:pt x="3187700" y="5880100"/>
                </a:cubicBezTo>
                <a:cubicBezTo>
                  <a:pt x="3168277" y="5887869"/>
                  <a:pt x="3112645" y="5911564"/>
                  <a:pt x="3086100" y="5918200"/>
                </a:cubicBezTo>
                <a:cubicBezTo>
                  <a:pt x="2993650" y="5941312"/>
                  <a:pt x="3048306" y="5920954"/>
                  <a:pt x="2946400" y="5943600"/>
                </a:cubicBezTo>
                <a:cubicBezTo>
                  <a:pt x="2824710" y="5970642"/>
                  <a:pt x="3023192" y="5941555"/>
                  <a:pt x="2844800" y="5969000"/>
                </a:cubicBezTo>
                <a:cubicBezTo>
                  <a:pt x="2811067" y="5974190"/>
                  <a:pt x="2776933" y="5976510"/>
                  <a:pt x="2743200" y="5981700"/>
                </a:cubicBezTo>
                <a:cubicBezTo>
                  <a:pt x="2714829" y="5986065"/>
                  <a:pt x="2658396" y="5998673"/>
                  <a:pt x="2628900" y="6007100"/>
                </a:cubicBezTo>
                <a:cubicBezTo>
                  <a:pt x="2616028" y="6010778"/>
                  <a:pt x="2603831" y="6016734"/>
                  <a:pt x="2590800" y="6019800"/>
                </a:cubicBezTo>
                <a:cubicBezTo>
                  <a:pt x="2531799" y="6033683"/>
                  <a:pt x="2472435" y="6046013"/>
                  <a:pt x="2413000" y="6057900"/>
                </a:cubicBezTo>
                <a:cubicBezTo>
                  <a:pt x="2387750" y="6062950"/>
                  <a:pt x="2361937" y="6065014"/>
                  <a:pt x="2336800" y="6070600"/>
                </a:cubicBezTo>
                <a:cubicBezTo>
                  <a:pt x="2323732" y="6073504"/>
                  <a:pt x="2311572" y="6079622"/>
                  <a:pt x="2298700" y="6083300"/>
                </a:cubicBezTo>
                <a:cubicBezTo>
                  <a:pt x="2281917" y="6088095"/>
                  <a:pt x="2264618" y="6090984"/>
                  <a:pt x="2247900" y="6096000"/>
                </a:cubicBezTo>
                <a:cubicBezTo>
                  <a:pt x="2222255" y="6103693"/>
                  <a:pt x="2171700" y="6121400"/>
                  <a:pt x="2171700" y="6121400"/>
                </a:cubicBezTo>
                <a:cubicBezTo>
                  <a:pt x="2036233" y="6112933"/>
                  <a:pt x="1900245" y="6110589"/>
                  <a:pt x="1765300" y="6096000"/>
                </a:cubicBezTo>
                <a:cubicBezTo>
                  <a:pt x="1699507" y="6088887"/>
                  <a:pt x="1684436" y="6048110"/>
                  <a:pt x="1638300" y="6007100"/>
                </a:cubicBezTo>
                <a:cubicBezTo>
                  <a:pt x="1622480" y="5993038"/>
                  <a:pt x="1605449" y="5980218"/>
                  <a:pt x="1587500" y="5969000"/>
                </a:cubicBezTo>
                <a:cubicBezTo>
                  <a:pt x="1571446" y="5958966"/>
                  <a:pt x="1552106" y="5954604"/>
                  <a:pt x="1536700" y="5943600"/>
                </a:cubicBezTo>
                <a:cubicBezTo>
                  <a:pt x="1488315" y="5909039"/>
                  <a:pt x="1503858" y="5898058"/>
                  <a:pt x="1460500" y="5854700"/>
                </a:cubicBezTo>
                <a:cubicBezTo>
                  <a:pt x="1445533" y="5839733"/>
                  <a:pt x="1424667" y="5831567"/>
                  <a:pt x="1409700" y="5816600"/>
                </a:cubicBezTo>
                <a:cubicBezTo>
                  <a:pt x="1394733" y="5801633"/>
                  <a:pt x="1386567" y="5780767"/>
                  <a:pt x="1371600" y="5765800"/>
                </a:cubicBezTo>
                <a:cubicBezTo>
                  <a:pt x="1360807" y="5755007"/>
                  <a:pt x="1344293" y="5751193"/>
                  <a:pt x="1333500" y="5740400"/>
                </a:cubicBezTo>
                <a:cubicBezTo>
                  <a:pt x="1294948" y="5701848"/>
                  <a:pt x="1289546" y="5670438"/>
                  <a:pt x="1257300" y="5626100"/>
                </a:cubicBezTo>
                <a:cubicBezTo>
                  <a:pt x="1237853" y="5599360"/>
                  <a:pt x="1215766" y="5574612"/>
                  <a:pt x="1193800" y="5549900"/>
                </a:cubicBezTo>
                <a:cubicBezTo>
                  <a:pt x="1181868" y="5536476"/>
                  <a:pt x="1166727" y="5525977"/>
                  <a:pt x="1155700" y="5511800"/>
                </a:cubicBezTo>
                <a:cubicBezTo>
                  <a:pt x="1094495" y="5433108"/>
                  <a:pt x="1122290" y="5449538"/>
                  <a:pt x="1066800" y="5384800"/>
                </a:cubicBezTo>
                <a:cubicBezTo>
                  <a:pt x="1034205" y="5346772"/>
                  <a:pt x="1029794" y="5347429"/>
                  <a:pt x="990600" y="5321300"/>
                </a:cubicBezTo>
                <a:cubicBezTo>
                  <a:pt x="898146" y="5182618"/>
                  <a:pt x="1034510" y="5396419"/>
                  <a:pt x="952500" y="5232400"/>
                </a:cubicBezTo>
                <a:cubicBezTo>
                  <a:pt x="943034" y="5213468"/>
                  <a:pt x="926538" y="5198940"/>
                  <a:pt x="914400" y="5181600"/>
                </a:cubicBezTo>
                <a:cubicBezTo>
                  <a:pt x="896894" y="5156591"/>
                  <a:pt x="880533" y="5130800"/>
                  <a:pt x="863600" y="5105400"/>
                </a:cubicBezTo>
                <a:cubicBezTo>
                  <a:pt x="855133" y="5092700"/>
                  <a:pt x="850119" y="5076835"/>
                  <a:pt x="838200" y="5067300"/>
                </a:cubicBezTo>
                <a:cubicBezTo>
                  <a:pt x="817033" y="5050367"/>
                  <a:pt x="792833" y="5036648"/>
                  <a:pt x="774700" y="5016500"/>
                </a:cubicBezTo>
                <a:cubicBezTo>
                  <a:pt x="746810" y="4985511"/>
                  <a:pt x="701586" y="4903566"/>
                  <a:pt x="685800" y="4864100"/>
                </a:cubicBezTo>
                <a:cubicBezTo>
                  <a:pt x="670885" y="4826812"/>
                  <a:pt x="662615" y="4787088"/>
                  <a:pt x="647700" y="4749800"/>
                </a:cubicBezTo>
                <a:cubicBezTo>
                  <a:pt x="586694" y="4597285"/>
                  <a:pt x="656225" y="4766016"/>
                  <a:pt x="596900" y="4635500"/>
                </a:cubicBezTo>
                <a:cubicBezTo>
                  <a:pt x="583559" y="4606150"/>
                  <a:pt x="570774" y="4576534"/>
                  <a:pt x="558800" y="4546600"/>
                </a:cubicBezTo>
                <a:cubicBezTo>
                  <a:pt x="553828" y="4534171"/>
                  <a:pt x="552087" y="4520474"/>
                  <a:pt x="546100" y="4508500"/>
                </a:cubicBezTo>
                <a:cubicBezTo>
                  <a:pt x="539274" y="4494848"/>
                  <a:pt x="527526" y="4484052"/>
                  <a:pt x="520700" y="4470400"/>
                </a:cubicBezTo>
                <a:cubicBezTo>
                  <a:pt x="495986" y="4420972"/>
                  <a:pt x="519715" y="4438467"/>
                  <a:pt x="495300" y="4381500"/>
                </a:cubicBezTo>
                <a:cubicBezTo>
                  <a:pt x="489287" y="4367471"/>
                  <a:pt x="476726" y="4357052"/>
                  <a:pt x="469900" y="4343400"/>
                </a:cubicBezTo>
                <a:cubicBezTo>
                  <a:pt x="463913" y="4331426"/>
                  <a:pt x="462473" y="4317605"/>
                  <a:pt x="457200" y="4305300"/>
                </a:cubicBezTo>
                <a:cubicBezTo>
                  <a:pt x="433956" y="4251064"/>
                  <a:pt x="430165" y="4252321"/>
                  <a:pt x="393700" y="4203700"/>
                </a:cubicBezTo>
                <a:cubicBezTo>
                  <a:pt x="389467" y="4178300"/>
                  <a:pt x="389143" y="4151929"/>
                  <a:pt x="381000" y="4127500"/>
                </a:cubicBezTo>
                <a:cubicBezTo>
                  <a:pt x="376173" y="4113020"/>
                  <a:pt x="363173" y="4102652"/>
                  <a:pt x="355600" y="4089400"/>
                </a:cubicBezTo>
                <a:cubicBezTo>
                  <a:pt x="346207" y="4072962"/>
                  <a:pt x="337889" y="4055900"/>
                  <a:pt x="330200" y="4038600"/>
                </a:cubicBezTo>
                <a:cubicBezTo>
                  <a:pt x="318486" y="4012243"/>
                  <a:pt x="297791" y="3950047"/>
                  <a:pt x="279400" y="3924300"/>
                </a:cubicBezTo>
                <a:cubicBezTo>
                  <a:pt x="268961" y="3909685"/>
                  <a:pt x="252798" y="3899998"/>
                  <a:pt x="241300" y="3886200"/>
                </a:cubicBezTo>
                <a:cubicBezTo>
                  <a:pt x="231529" y="3874474"/>
                  <a:pt x="224367" y="3860800"/>
                  <a:pt x="215900" y="3848100"/>
                </a:cubicBezTo>
                <a:cubicBezTo>
                  <a:pt x="189469" y="3742374"/>
                  <a:pt x="221653" y="3846905"/>
                  <a:pt x="177800" y="3759200"/>
                </a:cubicBezTo>
                <a:cubicBezTo>
                  <a:pt x="146844" y="3697288"/>
                  <a:pt x="184953" y="3743544"/>
                  <a:pt x="152400" y="3670300"/>
                </a:cubicBezTo>
                <a:cubicBezTo>
                  <a:pt x="142375" y="3647743"/>
                  <a:pt x="127000" y="3627967"/>
                  <a:pt x="114300" y="3606800"/>
                </a:cubicBezTo>
                <a:cubicBezTo>
                  <a:pt x="109922" y="3571777"/>
                  <a:pt x="108477" y="3506255"/>
                  <a:pt x="88900" y="3467100"/>
                </a:cubicBezTo>
                <a:cubicBezTo>
                  <a:pt x="82074" y="3453448"/>
                  <a:pt x="71967" y="3441700"/>
                  <a:pt x="63500" y="3429000"/>
                </a:cubicBezTo>
                <a:cubicBezTo>
                  <a:pt x="59267" y="3412067"/>
                  <a:pt x="56320" y="3394759"/>
                  <a:pt x="50800" y="3378200"/>
                </a:cubicBezTo>
                <a:cubicBezTo>
                  <a:pt x="43591" y="3356573"/>
                  <a:pt x="30526" y="3336913"/>
                  <a:pt x="25400" y="3314700"/>
                </a:cubicBezTo>
                <a:cubicBezTo>
                  <a:pt x="21660" y="3298492"/>
                  <a:pt x="1065" y="3108387"/>
                  <a:pt x="0" y="3098800"/>
                </a:cubicBezTo>
                <a:cubicBezTo>
                  <a:pt x="4233" y="2705100"/>
                  <a:pt x="5913" y="2311364"/>
                  <a:pt x="12700" y="1917700"/>
                </a:cubicBezTo>
                <a:cubicBezTo>
                  <a:pt x="14380" y="1820256"/>
                  <a:pt x="8841" y="1721642"/>
                  <a:pt x="25400" y="1625600"/>
                </a:cubicBezTo>
                <a:cubicBezTo>
                  <a:pt x="33840" y="1576647"/>
                  <a:pt x="118492" y="1509636"/>
                  <a:pt x="152400" y="1485900"/>
                </a:cubicBezTo>
                <a:cubicBezTo>
                  <a:pt x="167910" y="1475043"/>
                  <a:pt x="187448" y="1471002"/>
                  <a:pt x="203200" y="1460500"/>
                </a:cubicBezTo>
                <a:cubicBezTo>
                  <a:pt x="281709" y="1408161"/>
                  <a:pt x="255924" y="1415473"/>
                  <a:pt x="317500" y="1346200"/>
                </a:cubicBezTo>
                <a:cubicBezTo>
                  <a:pt x="384235" y="1271123"/>
                  <a:pt x="348287" y="1317997"/>
                  <a:pt x="419100" y="1257300"/>
                </a:cubicBezTo>
                <a:cubicBezTo>
                  <a:pt x="432737" y="1245611"/>
                  <a:pt x="442585" y="1229639"/>
                  <a:pt x="457200" y="1219200"/>
                </a:cubicBezTo>
                <a:cubicBezTo>
                  <a:pt x="472606" y="1208196"/>
                  <a:pt x="491450" y="1202994"/>
                  <a:pt x="508000" y="1193800"/>
                </a:cubicBezTo>
                <a:cubicBezTo>
                  <a:pt x="529578" y="1181812"/>
                  <a:pt x="548581" y="1164868"/>
                  <a:pt x="571500" y="1155700"/>
                </a:cubicBezTo>
                <a:cubicBezTo>
                  <a:pt x="591542" y="1147683"/>
                  <a:pt x="613928" y="1147683"/>
                  <a:pt x="635000" y="1143000"/>
                </a:cubicBezTo>
                <a:cubicBezTo>
                  <a:pt x="682840" y="1132369"/>
                  <a:pt x="681472" y="1131743"/>
                  <a:pt x="723900" y="1117600"/>
                </a:cubicBezTo>
                <a:cubicBezTo>
                  <a:pt x="735092" y="1118146"/>
                  <a:pt x="1152503" y="1118301"/>
                  <a:pt x="1320800" y="1155700"/>
                </a:cubicBezTo>
                <a:cubicBezTo>
                  <a:pt x="1368571" y="1166316"/>
                  <a:pt x="1383561" y="1185885"/>
                  <a:pt x="1435100" y="1206500"/>
                </a:cubicBezTo>
                <a:cubicBezTo>
                  <a:pt x="1451306" y="1212982"/>
                  <a:pt x="1468967" y="1214967"/>
                  <a:pt x="1485900" y="1219200"/>
                </a:cubicBezTo>
                <a:cubicBezTo>
                  <a:pt x="1597973" y="1293915"/>
                  <a:pt x="1418840" y="1179320"/>
                  <a:pt x="1600200" y="1270000"/>
                </a:cubicBezTo>
                <a:cubicBezTo>
                  <a:pt x="1662974" y="1301387"/>
                  <a:pt x="1633039" y="1289413"/>
                  <a:pt x="1689100" y="1308100"/>
                </a:cubicBezTo>
                <a:cubicBezTo>
                  <a:pt x="1766655" y="1385655"/>
                  <a:pt x="1678940" y="1313180"/>
                  <a:pt x="1816100" y="1358900"/>
                </a:cubicBezTo>
                <a:cubicBezTo>
                  <a:pt x="1864978" y="1375193"/>
                  <a:pt x="1876196" y="1401648"/>
                  <a:pt x="1917700" y="1422400"/>
                </a:cubicBezTo>
                <a:cubicBezTo>
                  <a:pt x="1943735" y="1435417"/>
                  <a:pt x="1995148" y="1442970"/>
                  <a:pt x="2019300" y="1447800"/>
                </a:cubicBezTo>
                <a:cubicBezTo>
                  <a:pt x="2032000" y="1460500"/>
                  <a:pt x="2042170" y="1476381"/>
                  <a:pt x="2057400" y="1485900"/>
                </a:cubicBezTo>
                <a:cubicBezTo>
                  <a:pt x="2132272" y="1532695"/>
                  <a:pt x="2099893" y="1494447"/>
                  <a:pt x="2159000" y="1524000"/>
                </a:cubicBezTo>
                <a:cubicBezTo>
                  <a:pt x="2246705" y="1567853"/>
                  <a:pt x="2142174" y="1535669"/>
                  <a:pt x="2247900" y="1562100"/>
                </a:cubicBezTo>
                <a:cubicBezTo>
                  <a:pt x="2269067" y="1574800"/>
                  <a:pt x="2290575" y="1586948"/>
                  <a:pt x="2311400" y="1600200"/>
                </a:cubicBezTo>
                <a:cubicBezTo>
                  <a:pt x="2337154" y="1616589"/>
                  <a:pt x="2357984" y="1643596"/>
                  <a:pt x="2387600" y="1651000"/>
                </a:cubicBezTo>
                <a:lnTo>
                  <a:pt x="2438400" y="1663700"/>
                </a:lnTo>
                <a:cubicBezTo>
                  <a:pt x="2451100" y="1672167"/>
                  <a:pt x="2464774" y="1679329"/>
                  <a:pt x="2476500" y="1689100"/>
                </a:cubicBezTo>
                <a:cubicBezTo>
                  <a:pt x="2490298" y="1700598"/>
                  <a:pt x="2498536" y="1719168"/>
                  <a:pt x="2514600" y="1727200"/>
                </a:cubicBezTo>
                <a:cubicBezTo>
                  <a:pt x="2542165" y="1740983"/>
                  <a:pt x="2573867" y="1744133"/>
                  <a:pt x="2603500" y="1752600"/>
                </a:cubicBezTo>
                <a:lnTo>
                  <a:pt x="2679700" y="1803400"/>
                </a:lnTo>
                <a:cubicBezTo>
                  <a:pt x="2692400" y="1811867"/>
                  <a:pt x="2703320" y="1823973"/>
                  <a:pt x="2717800" y="1828800"/>
                </a:cubicBezTo>
                <a:cubicBezTo>
                  <a:pt x="2754837" y="1841146"/>
                  <a:pt x="2770829" y="1844481"/>
                  <a:pt x="2806700" y="1866900"/>
                </a:cubicBezTo>
                <a:cubicBezTo>
                  <a:pt x="2824649" y="1878118"/>
                  <a:pt x="2840567" y="1892300"/>
                  <a:pt x="2857500" y="1905000"/>
                </a:cubicBezTo>
                <a:cubicBezTo>
                  <a:pt x="2861733" y="1921933"/>
                  <a:pt x="2857858" y="1943458"/>
                  <a:pt x="2870200" y="1955800"/>
                </a:cubicBezTo>
                <a:cubicBezTo>
                  <a:pt x="2882542" y="1968142"/>
                  <a:pt x="2904217" y="1963705"/>
                  <a:pt x="2921000" y="1968500"/>
                </a:cubicBezTo>
                <a:cubicBezTo>
                  <a:pt x="2933872" y="1972178"/>
                  <a:pt x="2946671" y="1976228"/>
                  <a:pt x="2959100" y="1981200"/>
                </a:cubicBezTo>
                <a:cubicBezTo>
                  <a:pt x="3010197" y="2001639"/>
                  <a:pt x="3057535" y="2033907"/>
                  <a:pt x="3111500" y="2044700"/>
                </a:cubicBezTo>
                <a:cubicBezTo>
                  <a:pt x="3240602" y="2070520"/>
                  <a:pt x="3121978" y="2044065"/>
                  <a:pt x="3213100" y="2070100"/>
                </a:cubicBezTo>
                <a:cubicBezTo>
                  <a:pt x="3324728" y="2101994"/>
                  <a:pt x="3210649" y="2065050"/>
                  <a:pt x="3302000" y="2095500"/>
                </a:cubicBezTo>
                <a:cubicBezTo>
                  <a:pt x="3372899" y="2094375"/>
                  <a:pt x="3918716" y="2180842"/>
                  <a:pt x="4165600" y="2057400"/>
                </a:cubicBezTo>
                <a:cubicBezTo>
                  <a:pt x="4179252" y="2050574"/>
                  <a:pt x="4189611" y="2037871"/>
                  <a:pt x="4203700" y="2032000"/>
                </a:cubicBezTo>
                <a:cubicBezTo>
                  <a:pt x="4322272" y="1982595"/>
                  <a:pt x="4288532" y="2014367"/>
                  <a:pt x="4368800" y="1968500"/>
                </a:cubicBezTo>
                <a:cubicBezTo>
                  <a:pt x="4451725" y="1921114"/>
                  <a:pt x="4360946" y="1968041"/>
                  <a:pt x="4445000" y="1905000"/>
                </a:cubicBezTo>
                <a:cubicBezTo>
                  <a:pt x="4481632" y="1877526"/>
                  <a:pt x="4521200" y="1854200"/>
                  <a:pt x="4559300" y="1828800"/>
                </a:cubicBezTo>
                <a:lnTo>
                  <a:pt x="4597400" y="1803400"/>
                </a:lnTo>
                <a:lnTo>
                  <a:pt x="4635500" y="1778000"/>
                </a:lnTo>
                <a:cubicBezTo>
                  <a:pt x="4696263" y="1686856"/>
                  <a:pt x="4664714" y="1723386"/>
                  <a:pt x="4724400" y="1663700"/>
                </a:cubicBezTo>
                <a:cubicBezTo>
                  <a:pt x="4763214" y="1508443"/>
                  <a:pt x="4701184" y="1728635"/>
                  <a:pt x="4775200" y="1562100"/>
                </a:cubicBezTo>
                <a:cubicBezTo>
                  <a:pt x="4783967" y="1542375"/>
                  <a:pt x="4780321" y="1518811"/>
                  <a:pt x="4787900" y="1498600"/>
                </a:cubicBezTo>
                <a:cubicBezTo>
                  <a:pt x="4793259" y="1484308"/>
                  <a:pt x="4806474" y="1474152"/>
                  <a:pt x="4813300" y="1460500"/>
                </a:cubicBezTo>
                <a:cubicBezTo>
                  <a:pt x="4826317" y="1434465"/>
                  <a:pt x="4833870" y="1383052"/>
                  <a:pt x="4838700" y="1358900"/>
                </a:cubicBezTo>
                <a:cubicBezTo>
                  <a:pt x="4834467" y="1244600"/>
                  <a:pt x="4833608" y="1130125"/>
                  <a:pt x="4826000" y="1016000"/>
                </a:cubicBezTo>
                <a:cubicBezTo>
                  <a:pt x="4825110" y="1002643"/>
                  <a:pt x="4816978" y="990772"/>
                  <a:pt x="4813300" y="977900"/>
                </a:cubicBezTo>
                <a:cubicBezTo>
                  <a:pt x="4808505" y="961117"/>
                  <a:pt x="4804833" y="944033"/>
                  <a:pt x="4800600" y="927100"/>
                </a:cubicBezTo>
                <a:cubicBezTo>
                  <a:pt x="4804833" y="791633"/>
                  <a:pt x="4806532" y="656064"/>
                  <a:pt x="4813300" y="520700"/>
                </a:cubicBezTo>
                <a:cubicBezTo>
                  <a:pt x="4815004" y="486612"/>
                  <a:pt x="4817722" y="452211"/>
                  <a:pt x="4826000" y="419100"/>
                </a:cubicBezTo>
                <a:cubicBezTo>
                  <a:pt x="4832115" y="394639"/>
                  <a:pt x="4881197" y="321406"/>
                  <a:pt x="4889500" y="304800"/>
                </a:cubicBezTo>
                <a:cubicBezTo>
                  <a:pt x="4895487" y="292826"/>
                  <a:pt x="4895558" y="278323"/>
                  <a:pt x="4902200" y="266700"/>
                </a:cubicBezTo>
                <a:cubicBezTo>
                  <a:pt x="4912702" y="248322"/>
                  <a:pt x="4929082" y="233849"/>
                  <a:pt x="4940300" y="215900"/>
                </a:cubicBezTo>
                <a:cubicBezTo>
                  <a:pt x="4950334" y="199846"/>
                  <a:pt x="4954696" y="180506"/>
                  <a:pt x="4965700" y="165100"/>
                </a:cubicBezTo>
                <a:cubicBezTo>
                  <a:pt x="4998438" y="119267"/>
                  <a:pt x="5002585" y="134363"/>
                  <a:pt x="5041900" y="101600"/>
                </a:cubicBezTo>
                <a:cubicBezTo>
                  <a:pt x="5055698" y="90102"/>
                  <a:pt x="5065056" y="73463"/>
                  <a:pt x="5080000" y="63500"/>
                </a:cubicBezTo>
                <a:cubicBezTo>
                  <a:pt x="5091139" y="56074"/>
                  <a:pt x="5106126" y="56787"/>
                  <a:pt x="5118100" y="50800"/>
                </a:cubicBezTo>
                <a:cubicBezTo>
                  <a:pt x="5131752" y="43974"/>
                  <a:pt x="5142252" y="31599"/>
                  <a:pt x="5156200" y="25400"/>
                </a:cubicBezTo>
                <a:cubicBezTo>
                  <a:pt x="5180666" y="14526"/>
                  <a:pt x="5232400" y="0"/>
                  <a:pt x="5232400" y="0"/>
                </a:cubicBezTo>
                <a:cubicBezTo>
                  <a:pt x="5312833" y="4233"/>
                  <a:pt x="5393412" y="6277"/>
                  <a:pt x="5473700" y="12700"/>
                </a:cubicBezTo>
                <a:cubicBezTo>
                  <a:pt x="5499368" y="14753"/>
                  <a:pt x="5525991" y="15837"/>
                  <a:pt x="5549900" y="25400"/>
                </a:cubicBezTo>
                <a:cubicBezTo>
                  <a:pt x="5569553" y="33261"/>
                  <a:pt x="5581358" y="54903"/>
                  <a:pt x="5600700" y="63500"/>
                </a:cubicBezTo>
                <a:cubicBezTo>
                  <a:pt x="5620425" y="72267"/>
                  <a:pt x="5643375" y="70520"/>
                  <a:pt x="5664200" y="76200"/>
                </a:cubicBezTo>
                <a:cubicBezTo>
                  <a:pt x="5841443" y="124539"/>
                  <a:pt x="5649192" y="83358"/>
                  <a:pt x="5803900" y="114300"/>
                </a:cubicBezTo>
                <a:cubicBezTo>
                  <a:pt x="5816600" y="122767"/>
                  <a:pt x="5828348" y="132874"/>
                  <a:pt x="5842000" y="139700"/>
                </a:cubicBezTo>
                <a:cubicBezTo>
                  <a:pt x="5853974" y="145687"/>
                  <a:pt x="5867565" y="147700"/>
                  <a:pt x="5880100" y="152400"/>
                </a:cubicBezTo>
                <a:cubicBezTo>
                  <a:pt x="5901446" y="160405"/>
                  <a:pt x="5922254" y="169795"/>
                  <a:pt x="5943600" y="177800"/>
                </a:cubicBezTo>
                <a:cubicBezTo>
                  <a:pt x="5956135" y="182500"/>
                  <a:pt x="5969395" y="185227"/>
                  <a:pt x="5981700" y="190500"/>
                </a:cubicBezTo>
                <a:cubicBezTo>
                  <a:pt x="5999101" y="197958"/>
                  <a:pt x="6016062" y="206507"/>
                  <a:pt x="6032500" y="215900"/>
                </a:cubicBezTo>
                <a:cubicBezTo>
                  <a:pt x="6045752" y="223473"/>
                  <a:pt x="6056571" y="235287"/>
                  <a:pt x="6070600" y="241300"/>
                </a:cubicBezTo>
                <a:cubicBezTo>
                  <a:pt x="6086643" y="248176"/>
                  <a:pt x="6104467" y="249767"/>
                  <a:pt x="6121400" y="254000"/>
                </a:cubicBezTo>
                <a:cubicBezTo>
                  <a:pt x="6134100" y="262467"/>
                  <a:pt x="6145471" y="273387"/>
                  <a:pt x="6159500" y="279400"/>
                </a:cubicBezTo>
                <a:cubicBezTo>
                  <a:pt x="6186749" y="291078"/>
                  <a:pt x="6264682" y="299952"/>
                  <a:pt x="6286500" y="304800"/>
                </a:cubicBezTo>
                <a:cubicBezTo>
                  <a:pt x="6392872" y="328438"/>
                  <a:pt x="6234408" y="308244"/>
                  <a:pt x="6388100" y="330200"/>
                </a:cubicBezTo>
                <a:cubicBezTo>
                  <a:pt x="6455674" y="339853"/>
                  <a:pt x="6523567" y="347133"/>
                  <a:pt x="6591300" y="355600"/>
                </a:cubicBezTo>
                <a:cubicBezTo>
                  <a:pt x="6604000" y="359833"/>
                  <a:pt x="6616273" y="365675"/>
                  <a:pt x="6629400" y="368300"/>
                </a:cubicBezTo>
                <a:cubicBezTo>
                  <a:pt x="6700504" y="382521"/>
                  <a:pt x="6804711" y="388201"/>
                  <a:pt x="6870700" y="393700"/>
                </a:cubicBezTo>
                <a:lnTo>
                  <a:pt x="6946900" y="419100"/>
                </a:lnTo>
                <a:cubicBezTo>
                  <a:pt x="6959600" y="423333"/>
                  <a:pt x="6972695" y="426527"/>
                  <a:pt x="6985000" y="431800"/>
                </a:cubicBezTo>
                <a:cubicBezTo>
                  <a:pt x="7093741" y="478403"/>
                  <a:pt x="7042286" y="463577"/>
                  <a:pt x="7137400" y="482600"/>
                </a:cubicBezTo>
                <a:cubicBezTo>
                  <a:pt x="7170714" y="532572"/>
                  <a:pt x="7168138" y="539290"/>
                  <a:pt x="7239000" y="571500"/>
                </a:cubicBezTo>
                <a:cubicBezTo>
                  <a:pt x="7258651" y="580432"/>
                  <a:pt x="7281333" y="579967"/>
                  <a:pt x="7302500" y="584200"/>
                </a:cubicBezTo>
                <a:cubicBezTo>
                  <a:pt x="7315200" y="592667"/>
                  <a:pt x="7326255" y="604384"/>
                  <a:pt x="7340600" y="609600"/>
                </a:cubicBezTo>
                <a:cubicBezTo>
                  <a:pt x="7373407" y="621530"/>
                  <a:pt x="7410976" y="619388"/>
                  <a:pt x="7442200" y="635000"/>
                </a:cubicBezTo>
                <a:cubicBezTo>
                  <a:pt x="7523527" y="675664"/>
                  <a:pt x="7474214" y="658052"/>
                  <a:pt x="7594600" y="673100"/>
                </a:cubicBezTo>
                <a:cubicBezTo>
                  <a:pt x="7649339" y="691346"/>
                  <a:pt x="7662683" y="696877"/>
                  <a:pt x="7734300" y="711200"/>
                </a:cubicBezTo>
                <a:cubicBezTo>
                  <a:pt x="7751543" y="714649"/>
                  <a:pt x="7828102" y="728913"/>
                  <a:pt x="7848600" y="736600"/>
                </a:cubicBezTo>
                <a:cubicBezTo>
                  <a:pt x="7936533" y="769575"/>
                  <a:pt x="7866026" y="749047"/>
                  <a:pt x="7937500" y="800100"/>
                </a:cubicBezTo>
                <a:cubicBezTo>
                  <a:pt x="7952906" y="811104"/>
                  <a:pt x="7971367" y="817033"/>
                  <a:pt x="7988300" y="825500"/>
                </a:cubicBezTo>
                <a:cubicBezTo>
                  <a:pt x="8020120" y="867927"/>
                  <a:pt x="8025906" y="880630"/>
                  <a:pt x="8064500" y="914400"/>
                </a:cubicBezTo>
                <a:cubicBezTo>
                  <a:pt x="8084900" y="932250"/>
                  <a:pt x="8108833" y="946033"/>
                  <a:pt x="8128000" y="965200"/>
                </a:cubicBezTo>
                <a:cubicBezTo>
                  <a:pt x="8178073" y="1015273"/>
                  <a:pt x="8128996" y="994335"/>
                  <a:pt x="8178800" y="1054100"/>
                </a:cubicBezTo>
                <a:cubicBezTo>
                  <a:pt x="8188571" y="1065826"/>
                  <a:pt x="8204200" y="1071033"/>
                  <a:pt x="8216900" y="1079500"/>
                </a:cubicBezTo>
                <a:cubicBezTo>
                  <a:pt x="8225367" y="1092200"/>
                  <a:pt x="8230381" y="1108065"/>
                  <a:pt x="8242300" y="1117600"/>
                </a:cubicBezTo>
                <a:cubicBezTo>
                  <a:pt x="8252753" y="1125963"/>
                  <a:pt x="8270934" y="1120834"/>
                  <a:pt x="8280400" y="1130300"/>
                </a:cubicBezTo>
                <a:cubicBezTo>
                  <a:pt x="8293787" y="1143687"/>
                  <a:pt x="8296606" y="1164550"/>
                  <a:pt x="8305800" y="1181100"/>
                </a:cubicBezTo>
                <a:cubicBezTo>
                  <a:pt x="8317788" y="1202678"/>
                  <a:pt x="8331200" y="1223433"/>
                  <a:pt x="8343900" y="1244600"/>
                </a:cubicBezTo>
                <a:cubicBezTo>
                  <a:pt x="8368981" y="1370006"/>
                  <a:pt x="8340229" y="1246287"/>
                  <a:pt x="8382000" y="1371600"/>
                </a:cubicBezTo>
                <a:cubicBezTo>
                  <a:pt x="8436687" y="1535662"/>
                  <a:pt x="8340600" y="1287149"/>
                  <a:pt x="8420100" y="1485900"/>
                </a:cubicBezTo>
                <a:cubicBezTo>
                  <a:pt x="8424333" y="1519767"/>
                  <a:pt x="8426695" y="1553920"/>
                  <a:pt x="8432800" y="1587500"/>
                </a:cubicBezTo>
                <a:cubicBezTo>
                  <a:pt x="8435195" y="1600671"/>
                  <a:pt x="8443033" y="1612442"/>
                  <a:pt x="8445500" y="1625600"/>
                </a:cubicBezTo>
                <a:cubicBezTo>
                  <a:pt x="8455761" y="1680327"/>
                  <a:pt x="8461746" y="1735777"/>
                  <a:pt x="8470900" y="1790700"/>
                </a:cubicBezTo>
                <a:cubicBezTo>
                  <a:pt x="8474449" y="1811992"/>
                  <a:pt x="8479367" y="1833033"/>
                  <a:pt x="8483600" y="1854200"/>
                </a:cubicBezTo>
                <a:cubicBezTo>
                  <a:pt x="8475133" y="2332567"/>
                  <a:pt x="8470569" y="2811018"/>
                  <a:pt x="8458200" y="3289300"/>
                </a:cubicBezTo>
                <a:cubicBezTo>
                  <a:pt x="8457854" y="3302683"/>
                  <a:pt x="8448510" y="3314356"/>
                  <a:pt x="8445500" y="3327400"/>
                </a:cubicBezTo>
                <a:cubicBezTo>
                  <a:pt x="8408069" y="3489600"/>
                  <a:pt x="8443055" y="3408491"/>
                  <a:pt x="8394700" y="3505200"/>
                </a:cubicBezTo>
                <a:cubicBezTo>
                  <a:pt x="8386233" y="3543300"/>
                  <a:pt x="8380778" y="3582197"/>
                  <a:pt x="8369300" y="3619500"/>
                </a:cubicBezTo>
                <a:cubicBezTo>
                  <a:pt x="8363732" y="3637595"/>
                  <a:pt x="8350370" y="3652508"/>
                  <a:pt x="8343900" y="3670300"/>
                </a:cubicBezTo>
                <a:cubicBezTo>
                  <a:pt x="8316451" y="3745786"/>
                  <a:pt x="8303621" y="3827058"/>
                  <a:pt x="8267700" y="3898900"/>
                </a:cubicBezTo>
                <a:cubicBezTo>
                  <a:pt x="8259233" y="3915833"/>
                  <a:pt x="8248287" y="3931739"/>
                  <a:pt x="8242300" y="3949700"/>
                </a:cubicBezTo>
                <a:cubicBezTo>
                  <a:pt x="8231261" y="3982818"/>
                  <a:pt x="8225367" y="4017433"/>
                  <a:pt x="8216900" y="4051300"/>
                </a:cubicBezTo>
                <a:cubicBezTo>
                  <a:pt x="8212667" y="4068233"/>
                  <a:pt x="8213882" y="4087577"/>
                  <a:pt x="8204200" y="4102100"/>
                </a:cubicBezTo>
                <a:cubicBezTo>
                  <a:pt x="8165979" y="4159431"/>
                  <a:pt x="8174119" y="4142212"/>
                  <a:pt x="8140700" y="4229100"/>
                </a:cubicBezTo>
                <a:cubicBezTo>
                  <a:pt x="8052594" y="4458176"/>
                  <a:pt x="8175646" y="4178897"/>
                  <a:pt x="8077200" y="4356100"/>
                </a:cubicBezTo>
                <a:cubicBezTo>
                  <a:pt x="8066129" y="4376028"/>
                  <a:pt x="8059009" y="4397973"/>
                  <a:pt x="8051800" y="4419600"/>
                </a:cubicBezTo>
                <a:cubicBezTo>
                  <a:pt x="8046280" y="4436159"/>
                  <a:pt x="8047760" y="4455245"/>
                  <a:pt x="8039100" y="4470400"/>
                </a:cubicBezTo>
                <a:cubicBezTo>
                  <a:pt x="8030189" y="4485994"/>
                  <a:pt x="8013700" y="4495800"/>
                  <a:pt x="8001000" y="4508500"/>
                </a:cubicBezTo>
                <a:cubicBezTo>
                  <a:pt x="7984165" y="4575839"/>
                  <a:pt x="7988056" y="4554539"/>
                  <a:pt x="7975600" y="4635500"/>
                </a:cubicBezTo>
                <a:cubicBezTo>
                  <a:pt x="7971048" y="4665086"/>
                  <a:pt x="7971502" y="4695728"/>
                  <a:pt x="7962900" y="4724400"/>
                </a:cubicBezTo>
                <a:cubicBezTo>
                  <a:pt x="7958514" y="4739020"/>
                  <a:pt x="7945967" y="4749800"/>
                  <a:pt x="7937500" y="4762500"/>
                </a:cubicBezTo>
                <a:cubicBezTo>
                  <a:pt x="7932622" y="4791766"/>
                  <a:pt x="7927732" y="4845536"/>
                  <a:pt x="7912100" y="4876800"/>
                </a:cubicBezTo>
                <a:cubicBezTo>
                  <a:pt x="7905274" y="4890452"/>
                  <a:pt x="7895167" y="4902200"/>
                  <a:pt x="7886700" y="4914900"/>
                </a:cubicBezTo>
                <a:cubicBezTo>
                  <a:pt x="7882467" y="4936067"/>
                  <a:pt x="7880826" y="4957922"/>
                  <a:pt x="7874000" y="4978400"/>
                </a:cubicBezTo>
                <a:cubicBezTo>
                  <a:pt x="7836354" y="5091337"/>
                  <a:pt x="7842190" y="5076915"/>
                  <a:pt x="7797800" y="5143500"/>
                </a:cubicBezTo>
                <a:cubicBezTo>
                  <a:pt x="7795668" y="5156294"/>
                  <a:pt x="7778317" y="5265450"/>
                  <a:pt x="7772400" y="5283200"/>
                </a:cubicBezTo>
                <a:cubicBezTo>
                  <a:pt x="7766413" y="5301161"/>
                  <a:pt x="7755467" y="5317067"/>
                  <a:pt x="7747000" y="5334000"/>
                </a:cubicBezTo>
                <a:cubicBezTo>
                  <a:pt x="7742767" y="5372100"/>
                  <a:pt x="7740602" y="5410487"/>
                  <a:pt x="7734300" y="5448300"/>
                </a:cubicBezTo>
                <a:cubicBezTo>
                  <a:pt x="7732099" y="5461505"/>
                  <a:pt x="7724847" y="5473413"/>
                  <a:pt x="7721600" y="5486400"/>
                </a:cubicBezTo>
                <a:cubicBezTo>
                  <a:pt x="7716365" y="5507341"/>
                  <a:pt x="7714580" y="5529075"/>
                  <a:pt x="7708900" y="5549900"/>
                </a:cubicBezTo>
                <a:cubicBezTo>
                  <a:pt x="7701855" y="5575731"/>
                  <a:pt x="7689994" y="5600125"/>
                  <a:pt x="7683500" y="5626100"/>
                </a:cubicBezTo>
                <a:cubicBezTo>
                  <a:pt x="7675033" y="5659967"/>
                  <a:pt x="7667285" y="5694021"/>
                  <a:pt x="7658100" y="5727700"/>
                </a:cubicBezTo>
                <a:cubicBezTo>
                  <a:pt x="7654578" y="5740615"/>
                  <a:pt x="7648647" y="5752813"/>
                  <a:pt x="7645400" y="5765800"/>
                </a:cubicBezTo>
                <a:cubicBezTo>
                  <a:pt x="7640165" y="5786741"/>
                  <a:pt x="7638903" y="5808625"/>
                  <a:pt x="7632700" y="5829300"/>
                </a:cubicBezTo>
                <a:cubicBezTo>
                  <a:pt x="7626149" y="5851136"/>
                  <a:pt x="7615091" y="5871375"/>
                  <a:pt x="7607300" y="5892800"/>
                </a:cubicBezTo>
                <a:cubicBezTo>
                  <a:pt x="7598150" y="5917962"/>
                  <a:pt x="7590367" y="5943600"/>
                  <a:pt x="7581900" y="5969000"/>
                </a:cubicBezTo>
                <a:lnTo>
                  <a:pt x="7569200" y="6007100"/>
                </a:lnTo>
                <a:cubicBezTo>
                  <a:pt x="7555885" y="6047044"/>
                  <a:pt x="7559171" y="6056119"/>
                  <a:pt x="7518400" y="6083300"/>
                </a:cubicBezTo>
                <a:cubicBezTo>
                  <a:pt x="7507261" y="6090726"/>
                  <a:pt x="7493368" y="6093096"/>
                  <a:pt x="7480300" y="6096000"/>
                </a:cubicBezTo>
                <a:cubicBezTo>
                  <a:pt x="7455163" y="6101586"/>
                  <a:pt x="7437967" y="6119283"/>
                  <a:pt x="7391400" y="61214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2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385FD0-BC6F-4DAF-960C-38A88DD22FE7}"/>
              </a:ext>
            </a:extLst>
          </p:cNvPr>
          <p:cNvGrpSpPr/>
          <p:nvPr/>
        </p:nvGrpSpPr>
        <p:grpSpPr>
          <a:xfrm>
            <a:off x="2273742" y="367163"/>
            <a:ext cx="7685093" cy="5689341"/>
            <a:chOff x="2273742" y="367163"/>
            <a:chExt cx="7685093" cy="568934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51407D-3D95-401E-B069-DE02EF2D4913}"/>
                </a:ext>
              </a:extLst>
            </p:cNvPr>
            <p:cNvGrpSpPr/>
            <p:nvPr/>
          </p:nvGrpSpPr>
          <p:grpSpPr>
            <a:xfrm>
              <a:off x="2307298" y="921373"/>
              <a:ext cx="7577404" cy="4539138"/>
              <a:chOff x="2307298" y="756273"/>
              <a:chExt cx="7577404" cy="453913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DF37EE-EE62-4724-838E-0D4D91E3EC2C}"/>
                  </a:ext>
                </a:extLst>
              </p:cNvPr>
              <p:cNvSpPr/>
              <p:nvPr/>
            </p:nvSpPr>
            <p:spPr>
              <a:xfrm>
                <a:off x="4649446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F24B6D5-BC44-486A-AFF4-2C2E8C49B066}"/>
                  </a:ext>
                </a:extLst>
              </p:cNvPr>
              <p:cNvSpPr/>
              <p:nvPr/>
            </p:nvSpPr>
            <p:spPr>
              <a:xfrm>
                <a:off x="6903361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0A3B11-A5AD-4448-8548-A28F5CC7BE38}"/>
                  </a:ext>
                </a:extLst>
              </p:cNvPr>
              <p:cNvSpPr/>
              <p:nvPr/>
            </p:nvSpPr>
            <p:spPr>
              <a:xfrm>
                <a:off x="9245510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FDED2E8-4F2D-406A-83A2-B97F40777204}"/>
                  </a:ext>
                </a:extLst>
              </p:cNvPr>
              <p:cNvSpPr/>
              <p:nvPr/>
            </p:nvSpPr>
            <p:spPr>
              <a:xfrm>
                <a:off x="7986205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BFB78F7-84B5-44FC-A532-0285A490B1E3}"/>
                  </a:ext>
                </a:extLst>
              </p:cNvPr>
              <p:cNvSpPr/>
              <p:nvPr/>
            </p:nvSpPr>
            <p:spPr>
              <a:xfrm>
                <a:off x="5776404" y="3643852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135B6B5-7D7B-4848-920A-6F7B1BC61320}"/>
                  </a:ext>
                </a:extLst>
              </p:cNvPr>
              <p:cNvSpPr/>
              <p:nvPr/>
            </p:nvSpPr>
            <p:spPr>
              <a:xfrm>
                <a:off x="2307298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75CA20A-5946-4A90-A778-3762F266CC5D}"/>
                  </a:ext>
                </a:extLst>
              </p:cNvPr>
              <p:cNvSpPr/>
              <p:nvPr/>
            </p:nvSpPr>
            <p:spPr>
              <a:xfrm>
                <a:off x="3566604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C6D8B0F-D248-4C02-8DFA-EF95CF3229A4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5288638" y="1084747"/>
                <a:ext cx="1614723" cy="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6EE49FE-B982-4D4E-B661-B2B4C4DC6894}"/>
                  </a:ext>
                </a:extLst>
              </p:cNvPr>
              <p:cNvCxnSpPr>
                <a:cxnSpLocks/>
                <a:stCxn id="29" idx="1"/>
                <a:endCxn id="22" idx="4"/>
              </p:cNvCxnSpPr>
              <p:nvPr/>
            </p:nvCxnSpPr>
            <p:spPr>
              <a:xfrm flipH="1" flipV="1">
                <a:off x="4969042" y="1413221"/>
                <a:ext cx="900970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6ACF7F4-771A-4460-8CED-D2ABB5695358}"/>
                  </a:ext>
                </a:extLst>
              </p:cNvPr>
              <p:cNvCxnSpPr>
                <a:cxnSpLocks/>
                <a:stCxn id="24" idx="4"/>
                <a:endCxn id="29" idx="7"/>
              </p:cNvCxnSpPr>
              <p:nvPr/>
            </p:nvCxnSpPr>
            <p:spPr>
              <a:xfrm flipH="1">
                <a:off x="6321988" y="1413221"/>
                <a:ext cx="900969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634BF98-3CAD-4CB2-95F4-A85D30CAFDD3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>
                <a:off x="7448945" y="1317013"/>
                <a:ext cx="1890173" cy="778731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5D468F3-0AFD-478E-B63D-EC7893BCAB70}"/>
                  </a:ext>
                </a:extLst>
              </p:cNvPr>
              <p:cNvCxnSpPr>
                <a:cxnSpLocks/>
                <a:stCxn id="29" idx="5"/>
                <a:endCxn id="27" idx="2"/>
              </p:cNvCxnSpPr>
              <p:nvPr/>
            </p:nvCxnSpPr>
            <p:spPr>
              <a:xfrm>
                <a:off x="6321988" y="4204592"/>
                <a:ext cx="1664217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6C6A4AD-2088-41E7-A335-9AE287F2332C}"/>
                  </a:ext>
                </a:extLst>
              </p:cNvPr>
              <p:cNvCxnSpPr>
                <a:cxnSpLocks/>
                <a:stCxn id="25" idx="3"/>
                <a:endCxn id="27" idx="7"/>
              </p:cNvCxnSpPr>
              <p:nvPr/>
            </p:nvCxnSpPr>
            <p:spPr>
              <a:xfrm flipH="1">
                <a:off x="8531789" y="2560276"/>
                <a:ext cx="807329" cy="217439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F6EFACC-3154-46C1-A7A9-BDBD6C807DB8}"/>
                  </a:ext>
                </a:extLst>
              </p:cNvPr>
              <p:cNvCxnSpPr>
                <a:cxnSpLocks/>
                <a:stCxn id="30" idx="6"/>
                <a:endCxn id="22" idx="3"/>
              </p:cNvCxnSpPr>
              <p:nvPr/>
            </p:nvCxnSpPr>
            <p:spPr>
              <a:xfrm flipV="1">
                <a:off x="2946490" y="1317013"/>
                <a:ext cx="1796564" cy="101099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A15C46-FF17-410D-8C1D-510E034E9F88}"/>
                  </a:ext>
                </a:extLst>
              </p:cNvPr>
              <p:cNvCxnSpPr>
                <a:cxnSpLocks/>
                <a:stCxn id="32" idx="1"/>
                <a:endCxn id="30" idx="4"/>
              </p:cNvCxnSpPr>
              <p:nvPr/>
            </p:nvCxnSpPr>
            <p:spPr>
              <a:xfrm flipH="1" flipV="1">
                <a:off x="2626894" y="2656484"/>
                <a:ext cx="1033318" cy="207818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008FC89-84C4-45FA-A2EA-82740A39ABB1}"/>
                  </a:ext>
                </a:extLst>
              </p:cNvPr>
              <p:cNvCxnSpPr>
                <a:cxnSpLocks/>
                <a:stCxn id="29" idx="3"/>
                <a:endCxn id="32" idx="6"/>
              </p:cNvCxnSpPr>
              <p:nvPr/>
            </p:nvCxnSpPr>
            <p:spPr>
              <a:xfrm flipH="1">
                <a:off x="4205796" y="4204592"/>
                <a:ext cx="1664216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17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C8E9DEF-A3E8-494C-935E-4141D1D11D4D}"/>
              </a:ext>
            </a:extLst>
          </p:cNvPr>
          <p:cNvSpPr/>
          <p:nvPr/>
        </p:nvSpPr>
        <p:spPr>
          <a:xfrm>
            <a:off x="2014234" y="95985"/>
            <a:ext cx="8218190" cy="6394852"/>
          </a:xfrm>
          <a:custGeom>
            <a:avLst/>
            <a:gdLst>
              <a:gd name="connsiteX0" fmla="*/ 7189490 w 8218190"/>
              <a:gd name="connsiteY0" fmla="*/ 6388100 h 6394852"/>
              <a:gd name="connsiteX1" fmla="*/ 6389390 w 8218190"/>
              <a:gd name="connsiteY1" fmla="*/ 6375400 h 6394852"/>
              <a:gd name="connsiteX2" fmla="*/ 6148090 w 8218190"/>
              <a:gd name="connsiteY2" fmla="*/ 6324600 h 6394852"/>
              <a:gd name="connsiteX3" fmla="*/ 5881390 w 8218190"/>
              <a:gd name="connsiteY3" fmla="*/ 6273800 h 6394852"/>
              <a:gd name="connsiteX4" fmla="*/ 5754390 w 8218190"/>
              <a:gd name="connsiteY4" fmla="*/ 6235700 h 6394852"/>
              <a:gd name="connsiteX5" fmla="*/ 5551190 w 8218190"/>
              <a:gd name="connsiteY5" fmla="*/ 6184900 h 6394852"/>
              <a:gd name="connsiteX6" fmla="*/ 5436890 w 8218190"/>
              <a:gd name="connsiteY6" fmla="*/ 6146800 h 6394852"/>
              <a:gd name="connsiteX7" fmla="*/ 5386090 w 8218190"/>
              <a:gd name="connsiteY7" fmla="*/ 6121400 h 6394852"/>
              <a:gd name="connsiteX8" fmla="*/ 5322590 w 8218190"/>
              <a:gd name="connsiteY8" fmla="*/ 6108700 h 6394852"/>
              <a:gd name="connsiteX9" fmla="*/ 5271790 w 8218190"/>
              <a:gd name="connsiteY9" fmla="*/ 6096000 h 6394852"/>
              <a:gd name="connsiteX10" fmla="*/ 5208290 w 8218190"/>
              <a:gd name="connsiteY10" fmla="*/ 6070600 h 6394852"/>
              <a:gd name="connsiteX11" fmla="*/ 5119390 w 8218190"/>
              <a:gd name="connsiteY11" fmla="*/ 6045200 h 6394852"/>
              <a:gd name="connsiteX12" fmla="*/ 5030490 w 8218190"/>
              <a:gd name="connsiteY12" fmla="*/ 6007100 h 6394852"/>
              <a:gd name="connsiteX13" fmla="*/ 4992390 w 8218190"/>
              <a:gd name="connsiteY13" fmla="*/ 5981700 h 6394852"/>
              <a:gd name="connsiteX14" fmla="*/ 4890790 w 8218190"/>
              <a:gd name="connsiteY14" fmla="*/ 5956300 h 6394852"/>
              <a:gd name="connsiteX15" fmla="*/ 4776490 w 8218190"/>
              <a:gd name="connsiteY15" fmla="*/ 5930900 h 6394852"/>
              <a:gd name="connsiteX16" fmla="*/ 4598690 w 8218190"/>
              <a:gd name="connsiteY16" fmla="*/ 5905500 h 6394852"/>
              <a:gd name="connsiteX17" fmla="*/ 3481090 w 8218190"/>
              <a:gd name="connsiteY17" fmla="*/ 5918200 h 6394852"/>
              <a:gd name="connsiteX18" fmla="*/ 3442990 w 8218190"/>
              <a:gd name="connsiteY18" fmla="*/ 5930900 h 6394852"/>
              <a:gd name="connsiteX19" fmla="*/ 3239790 w 8218190"/>
              <a:gd name="connsiteY19" fmla="*/ 5956300 h 6394852"/>
              <a:gd name="connsiteX20" fmla="*/ 3074690 w 8218190"/>
              <a:gd name="connsiteY20" fmla="*/ 5981700 h 6394852"/>
              <a:gd name="connsiteX21" fmla="*/ 3036590 w 8218190"/>
              <a:gd name="connsiteY21" fmla="*/ 5994400 h 6394852"/>
              <a:gd name="connsiteX22" fmla="*/ 2896890 w 8218190"/>
              <a:gd name="connsiteY22" fmla="*/ 6007100 h 6394852"/>
              <a:gd name="connsiteX23" fmla="*/ 2782590 w 8218190"/>
              <a:gd name="connsiteY23" fmla="*/ 6045200 h 6394852"/>
              <a:gd name="connsiteX24" fmla="*/ 2592090 w 8218190"/>
              <a:gd name="connsiteY24" fmla="*/ 6083300 h 6394852"/>
              <a:gd name="connsiteX25" fmla="*/ 2528590 w 8218190"/>
              <a:gd name="connsiteY25" fmla="*/ 6108700 h 6394852"/>
              <a:gd name="connsiteX26" fmla="*/ 2452390 w 8218190"/>
              <a:gd name="connsiteY26" fmla="*/ 6146800 h 6394852"/>
              <a:gd name="connsiteX27" fmla="*/ 2287290 w 8218190"/>
              <a:gd name="connsiteY27" fmla="*/ 6172200 h 6394852"/>
              <a:gd name="connsiteX28" fmla="*/ 2122190 w 8218190"/>
              <a:gd name="connsiteY28" fmla="*/ 6223000 h 6394852"/>
              <a:gd name="connsiteX29" fmla="*/ 1677690 w 8218190"/>
              <a:gd name="connsiteY29" fmla="*/ 6210300 h 6394852"/>
              <a:gd name="connsiteX30" fmla="*/ 1639590 w 8218190"/>
              <a:gd name="connsiteY30" fmla="*/ 6184900 h 6394852"/>
              <a:gd name="connsiteX31" fmla="*/ 1487190 w 8218190"/>
              <a:gd name="connsiteY31" fmla="*/ 6121400 h 6394852"/>
              <a:gd name="connsiteX32" fmla="*/ 1436390 w 8218190"/>
              <a:gd name="connsiteY32" fmla="*/ 6083300 h 6394852"/>
              <a:gd name="connsiteX33" fmla="*/ 1322090 w 8218190"/>
              <a:gd name="connsiteY33" fmla="*/ 6019800 h 6394852"/>
              <a:gd name="connsiteX34" fmla="*/ 1245890 w 8218190"/>
              <a:gd name="connsiteY34" fmla="*/ 5969000 h 6394852"/>
              <a:gd name="connsiteX35" fmla="*/ 1207790 w 8218190"/>
              <a:gd name="connsiteY35" fmla="*/ 5943600 h 6394852"/>
              <a:gd name="connsiteX36" fmla="*/ 1131590 w 8218190"/>
              <a:gd name="connsiteY36" fmla="*/ 5930900 h 6394852"/>
              <a:gd name="connsiteX37" fmla="*/ 1080790 w 8218190"/>
              <a:gd name="connsiteY37" fmla="*/ 5892800 h 6394852"/>
              <a:gd name="connsiteX38" fmla="*/ 1042690 w 8218190"/>
              <a:gd name="connsiteY38" fmla="*/ 5854700 h 6394852"/>
              <a:gd name="connsiteX39" fmla="*/ 953790 w 8218190"/>
              <a:gd name="connsiteY39" fmla="*/ 5842000 h 6394852"/>
              <a:gd name="connsiteX40" fmla="*/ 915690 w 8218190"/>
              <a:gd name="connsiteY40" fmla="*/ 5816600 h 6394852"/>
              <a:gd name="connsiteX41" fmla="*/ 864890 w 8218190"/>
              <a:gd name="connsiteY41" fmla="*/ 5791200 h 6394852"/>
              <a:gd name="connsiteX42" fmla="*/ 814090 w 8218190"/>
              <a:gd name="connsiteY42" fmla="*/ 5753100 h 6394852"/>
              <a:gd name="connsiteX43" fmla="*/ 737890 w 8218190"/>
              <a:gd name="connsiteY43" fmla="*/ 5702300 h 6394852"/>
              <a:gd name="connsiteX44" fmla="*/ 712490 w 8218190"/>
              <a:gd name="connsiteY44" fmla="*/ 5664200 h 6394852"/>
              <a:gd name="connsiteX45" fmla="*/ 623590 w 8218190"/>
              <a:gd name="connsiteY45" fmla="*/ 5613400 h 6394852"/>
              <a:gd name="connsiteX46" fmla="*/ 572790 w 8218190"/>
              <a:gd name="connsiteY46" fmla="*/ 5588000 h 6394852"/>
              <a:gd name="connsiteX47" fmla="*/ 534690 w 8218190"/>
              <a:gd name="connsiteY47" fmla="*/ 5549900 h 6394852"/>
              <a:gd name="connsiteX48" fmla="*/ 521990 w 8218190"/>
              <a:gd name="connsiteY48" fmla="*/ 5511800 h 6394852"/>
              <a:gd name="connsiteX49" fmla="*/ 394990 w 8218190"/>
              <a:gd name="connsiteY49" fmla="*/ 5359400 h 6394852"/>
              <a:gd name="connsiteX50" fmla="*/ 318790 w 8218190"/>
              <a:gd name="connsiteY50" fmla="*/ 5168900 h 6394852"/>
              <a:gd name="connsiteX51" fmla="*/ 255290 w 8218190"/>
              <a:gd name="connsiteY51" fmla="*/ 4927600 h 6394852"/>
              <a:gd name="connsiteX52" fmla="*/ 229890 w 8218190"/>
              <a:gd name="connsiteY52" fmla="*/ 4826000 h 6394852"/>
              <a:gd name="connsiteX53" fmla="*/ 179090 w 8218190"/>
              <a:gd name="connsiteY53" fmla="*/ 4533900 h 6394852"/>
              <a:gd name="connsiteX54" fmla="*/ 140990 w 8218190"/>
              <a:gd name="connsiteY54" fmla="*/ 3124200 h 6394852"/>
              <a:gd name="connsiteX55" fmla="*/ 115590 w 8218190"/>
              <a:gd name="connsiteY55" fmla="*/ 2895600 h 6394852"/>
              <a:gd name="connsiteX56" fmla="*/ 102890 w 8218190"/>
              <a:gd name="connsiteY56" fmla="*/ 2717800 h 6394852"/>
              <a:gd name="connsiteX57" fmla="*/ 90190 w 8218190"/>
              <a:gd name="connsiteY57" fmla="*/ 2501900 h 6394852"/>
              <a:gd name="connsiteX58" fmla="*/ 64790 w 8218190"/>
              <a:gd name="connsiteY58" fmla="*/ 2349500 h 6394852"/>
              <a:gd name="connsiteX59" fmla="*/ 26690 w 8218190"/>
              <a:gd name="connsiteY59" fmla="*/ 2222500 h 6394852"/>
              <a:gd name="connsiteX60" fmla="*/ 13990 w 8218190"/>
              <a:gd name="connsiteY60" fmla="*/ 1574800 h 6394852"/>
              <a:gd name="connsiteX61" fmla="*/ 39390 w 8218190"/>
              <a:gd name="connsiteY61" fmla="*/ 1473200 h 6394852"/>
              <a:gd name="connsiteX62" fmla="*/ 102890 w 8218190"/>
              <a:gd name="connsiteY62" fmla="*/ 1333500 h 6394852"/>
              <a:gd name="connsiteX63" fmla="*/ 204490 w 8218190"/>
              <a:gd name="connsiteY63" fmla="*/ 1282700 h 6394852"/>
              <a:gd name="connsiteX64" fmla="*/ 255290 w 8218190"/>
              <a:gd name="connsiteY64" fmla="*/ 1231900 h 6394852"/>
              <a:gd name="connsiteX65" fmla="*/ 267990 w 8218190"/>
              <a:gd name="connsiteY65" fmla="*/ 1193800 h 6394852"/>
              <a:gd name="connsiteX66" fmla="*/ 369590 w 8218190"/>
              <a:gd name="connsiteY66" fmla="*/ 1155700 h 6394852"/>
              <a:gd name="connsiteX67" fmla="*/ 547390 w 8218190"/>
              <a:gd name="connsiteY67" fmla="*/ 1104900 h 6394852"/>
              <a:gd name="connsiteX68" fmla="*/ 598190 w 8218190"/>
              <a:gd name="connsiteY68" fmla="*/ 1079500 h 6394852"/>
              <a:gd name="connsiteX69" fmla="*/ 737890 w 8218190"/>
              <a:gd name="connsiteY69" fmla="*/ 1003300 h 6394852"/>
              <a:gd name="connsiteX70" fmla="*/ 915690 w 8218190"/>
              <a:gd name="connsiteY70" fmla="*/ 901700 h 6394852"/>
              <a:gd name="connsiteX71" fmla="*/ 1118890 w 8218190"/>
              <a:gd name="connsiteY71" fmla="*/ 800100 h 6394852"/>
              <a:gd name="connsiteX72" fmla="*/ 1195090 w 8218190"/>
              <a:gd name="connsiteY72" fmla="*/ 787400 h 6394852"/>
              <a:gd name="connsiteX73" fmla="*/ 1283990 w 8218190"/>
              <a:gd name="connsiteY73" fmla="*/ 749300 h 6394852"/>
              <a:gd name="connsiteX74" fmla="*/ 1334790 w 8218190"/>
              <a:gd name="connsiteY74" fmla="*/ 736600 h 6394852"/>
              <a:gd name="connsiteX75" fmla="*/ 1423690 w 8218190"/>
              <a:gd name="connsiteY75" fmla="*/ 660400 h 6394852"/>
              <a:gd name="connsiteX76" fmla="*/ 1614190 w 8218190"/>
              <a:gd name="connsiteY76" fmla="*/ 584200 h 6394852"/>
              <a:gd name="connsiteX77" fmla="*/ 1690390 w 8218190"/>
              <a:gd name="connsiteY77" fmla="*/ 508000 h 6394852"/>
              <a:gd name="connsiteX78" fmla="*/ 1868190 w 8218190"/>
              <a:gd name="connsiteY78" fmla="*/ 381000 h 6394852"/>
              <a:gd name="connsiteX79" fmla="*/ 1918990 w 8218190"/>
              <a:gd name="connsiteY79" fmla="*/ 330200 h 6394852"/>
              <a:gd name="connsiteX80" fmla="*/ 2007890 w 8218190"/>
              <a:gd name="connsiteY80" fmla="*/ 292100 h 6394852"/>
              <a:gd name="connsiteX81" fmla="*/ 2058690 w 8218190"/>
              <a:gd name="connsiteY81" fmla="*/ 254000 h 6394852"/>
              <a:gd name="connsiteX82" fmla="*/ 2134890 w 8218190"/>
              <a:gd name="connsiteY82" fmla="*/ 228600 h 6394852"/>
              <a:gd name="connsiteX83" fmla="*/ 2185690 w 8218190"/>
              <a:gd name="connsiteY83" fmla="*/ 203200 h 6394852"/>
              <a:gd name="connsiteX84" fmla="*/ 2236490 w 8218190"/>
              <a:gd name="connsiteY84" fmla="*/ 190500 h 6394852"/>
              <a:gd name="connsiteX85" fmla="*/ 2312690 w 8218190"/>
              <a:gd name="connsiteY85" fmla="*/ 165100 h 6394852"/>
              <a:gd name="connsiteX86" fmla="*/ 2388890 w 8218190"/>
              <a:gd name="connsiteY86" fmla="*/ 139700 h 6394852"/>
              <a:gd name="connsiteX87" fmla="*/ 2465090 w 8218190"/>
              <a:gd name="connsiteY87" fmla="*/ 114300 h 6394852"/>
              <a:gd name="connsiteX88" fmla="*/ 2541290 w 8218190"/>
              <a:gd name="connsiteY88" fmla="*/ 101600 h 6394852"/>
              <a:gd name="connsiteX89" fmla="*/ 2642890 w 8218190"/>
              <a:gd name="connsiteY89" fmla="*/ 76200 h 6394852"/>
              <a:gd name="connsiteX90" fmla="*/ 2731790 w 8218190"/>
              <a:gd name="connsiteY90" fmla="*/ 63500 h 6394852"/>
              <a:gd name="connsiteX91" fmla="*/ 2833390 w 8218190"/>
              <a:gd name="connsiteY91" fmla="*/ 38100 h 6394852"/>
              <a:gd name="connsiteX92" fmla="*/ 2871490 w 8218190"/>
              <a:gd name="connsiteY92" fmla="*/ 25400 h 6394852"/>
              <a:gd name="connsiteX93" fmla="*/ 3023890 w 8218190"/>
              <a:gd name="connsiteY93" fmla="*/ 12700 h 6394852"/>
              <a:gd name="connsiteX94" fmla="*/ 4484390 w 8218190"/>
              <a:gd name="connsiteY94" fmla="*/ 0 h 6394852"/>
              <a:gd name="connsiteX95" fmla="*/ 5563890 w 8218190"/>
              <a:gd name="connsiteY95" fmla="*/ 12700 h 6394852"/>
              <a:gd name="connsiteX96" fmla="*/ 5716290 w 8218190"/>
              <a:gd name="connsiteY96" fmla="*/ 63500 h 6394852"/>
              <a:gd name="connsiteX97" fmla="*/ 5779790 w 8218190"/>
              <a:gd name="connsiteY97" fmla="*/ 88900 h 6394852"/>
              <a:gd name="connsiteX98" fmla="*/ 5906790 w 8218190"/>
              <a:gd name="connsiteY98" fmla="*/ 190500 h 6394852"/>
              <a:gd name="connsiteX99" fmla="*/ 5982990 w 8218190"/>
              <a:gd name="connsiteY99" fmla="*/ 241300 h 6394852"/>
              <a:gd name="connsiteX100" fmla="*/ 6033790 w 8218190"/>
              <a:gd name="connsiteY100" fmla="*/ 266700 h 6394852"/>
              <a:gd name="connsiteX101" fmla="*/ 6236990 w 8218190"/>
              <a:gd name="connsiteY101" fmla="*/ 444500 h 6394852"/>
              <a:gd name="connsiteX102" fmla="*/ 6363990 w 8218190"/>
              <a:gd name="connsiteY102" fmla="*/ 508000 h 6394852"/>
              <a:gd name="connsiteX103" fmla="*/ 6465590 w 8218190"/>
              <a:gd name="connsiteY103" fmla="*/ 558800 h 6394852"/>
              <a:gd name="connsiteX104" fmla="*/ 6554490 w 8218190"/>
              <a:gd name="connsiteY104" fmla="*/ 584200 h 6394852"/>
              <a:gd name="connsiteX105" fmla="*/ 6617990 w 8218190"/>
              <a:gd name="connsiteY105" fmla="*/ 596900 h 6394852"/>
              <a:gd name="connsiteX106" fmla="*/ 6681490 w 8218190"/>
              <a:gd name="connsiteY106" fmla="*/ 622300 h 6394852"/>
              <a:gd name="connsiteX107" fmla="*/ 6922790 w 8218190"/>
              <a:gd name="connsiteY107" fmla="*/ 660400 h 6394852"/>
              <a:gd name="connsiteX108" fmla="*/ 6998990 w 8218190"/>
              <a:gd name="connsiteY108" fmla="*/ 673100 h 6394852"/>
              <a:gd name="connsiteX109" fmla="*/ 7151390 w 8218190"/>
              <a:gd name="connsiteY109" fmla="*/ 723900 h 6394852"/>
              <a:gd name="connsiteX110" fmla="*/ 7214890 w 8218190"/>
              <a:gd name="connsiteY110" fmla="*/ 749300 h 6394852"/>
              <a:gd name="connsiteX111" fmla="*/ 7252990 w 8218190"/>
              <a:gd name="connsiteY111" fmla="*/ 762000 h 6394852"/>
              <a:gd name="connsiteX112" fmla="*/ 7303790 w 8218190"/>
              <a:gd name="connsiteY112" fmla="*/ 774700 h 6394852"/>
              <a:gd name="connsiteX113" fmla="*/ 7456190 w 8218190"/>
              <a:gd name="connsiteY113" fmla="*/ 850900 h 6394852"/>
              <a:gd name="connsiteX114" fmla="*/ 7481590 w 8218190"/>
              <a:gd name="connsiteY114" fmla="*/ 889000 h 6394852"/>
              <a:gd name="connsiteX115" fmla="*/ 7532390 w 8218190"/>
              <a:gd name="connsiteY115" fmla="*/ 901700 h 6394852"/>
              <a:gd name="connsiteX116" fmla="*/ 7633990 w 8218190"/>
              <a:gd name="connsiteY116" fmla="*/ 939800 h 6394852"/>
              <a:gd name="connsiteX117" fmla="*/ 7710190 w 8218190"/>
              <a:gd name="connsiteY117" fmla="*/ 965200 h 6394852"/>
              <a:gd name="connsiteX118" fmla="*/ 7799090 w 8218190"/>
              <a:gd name="connsiteY118" fmla="*/ 1041400 h 6394852"/>
              <a:gd name="connsiteX119" fmla="*/ 7837190 w 8218190"/>
              <a:gd name="connsiteY119" fmla="*/ 1054100 h 6394852"/>
              <a:gd name="connsiteX120" fmla="*/ 7913390 w 8218190"/>
              <a:gd name="connsiteY120" fmla="*/ 1104900 h 6394852"/>
              <a:gd name="connsiteX121" fmla="*/ 7951490 w 8218190"/>
              <a:gd name="connsiteY121" fmla="*/ 1117600 h 6394852"/>
              <a:gd name="connsiteX122" fmla="*/ 8027690 w 8218190"/>
              <a:gd name="connsiteY122" fmla="*/ 1181100 h 6394852"/>
              <a:gd name="connsiteX123" fmla="*/ 8065790 w 8218190"/>
              <a:gd name="connsiteY123" fmla="*/ 1206500 h 6394852"/>
              <a:gd name="connsiteX124" fmla="*/ 8129290 w 8218190"/>
              <a:gd name="connsiteY124" fmla="*/ 1358900 h 6394852"/>
              <a:gd name="connsiteX125" fmla="*/ 8129290 w 8218190"/>
              <a:gd name="connsiteY125" fmla="*/ 1358900 h 6394852"/>
              <a:gd name="connsiteX126" fmla="*/ 8154690 w 8218190"/>
              <a:gd name="connsiteY126" fmla="*/ 1460500 h 6394852"/>
              <a:gd name="connsiteX127" fmla="*/ 8180090 w 8218190"/>
              <a:gd name="connsiteY127" fmla="*/ 1536700 h 6394852"/>
              <a:gd name="connsiteX128" fmla="*/ 8218190 w 8218190"/>
              <a:gd name="connsiteY128" fmla="*/ 1701800 h 6394852"/>
              <a:gd name="connsiteX129" fmla="*/ 8205490 w 8218190"/>
              <a:gd name="connsiteY129" fmla="*/ 2946400 h 6394852"/>
              <a:gd name="connsiteX130" fmla="*/ 8167390 w 8218190"/>
              <a:gd name="connsiteY130" fmla="*/ 3136900 h 6394852"/>
              <a:gd name="connsiteX131" fmla="*/ 8129290 w 8218190"/>
              <a:gd name="connsiteY131" fmla="*/ 3263900 h 6394852"/>
              <a:gd name="connsiteX132" fmla="*/ 8103890 w 8218190"/>
              <a:gd name="connsiteY132" fmla="*/ 3403600 h 6394852"/>
              <a:gd name="connsiteX133" fmla="*/ 8002290 w 8218190"/>
              <a:gd name="connsiteY133" fmla="*/ 3670300 h 6394852"/>
              <a:gd name="connsiteX134" fmla="*/ 7976890 w 8218190"/>
              <a:gd name="connsiteY134" fmla="*/ 3733800 h 6394852"/>
              <a:gd name="connsiteX135" fmla="*/ 7900690 w 8218190"/>
              <a:gd name="connsiteY135" fmla="*/ 3886200 h 6394852"/>
              <a:gd name="connsiteX136" fmla="*/ 7875290 w 8218190"/>
              <a:gd name="connsiteY136" fmla="*/ 4038600 h 6394852"/>
              <a:gd name="connsiteX137" fmla="*/ 7799090 w 8218190"/>
              <a:gd name="connsiteY137" fmla="*/ 4191000 h 6394852"/>
              <a:gd name="connsiteX138" fmla="*/ 7735590 w 8218190"/>
              <a:gd name="connsiteY138" fmla="*/ 4318000 h 6394852"/>
              <a:gd name="connsiteX139" fmla="*/ 7710190 w 8218190"/>
              <a:gd name="connsiteY139" fmla="*/ 4394200 h 6394852"/>
              <a:gd name="connsiteX140" fmla="*/ 7659390 w 8218190"/>
              <a:gd name="connsiteY140" fmla="*/ 4521200 h 6394852"/>
              <a:gd name="connsiteX141" fmla="*/ 7633990 w 8218190"/>
              <a:gd name="connsiteY141" fmla="*/ 4597400 h 6394852"/>
              <a:gd name="connsiteX142" fmla="*/ 7595890 w 8218190"/>
              <a:gd name="connsiteY142" fmla="*/ 4660900 h 6394852"/>
              <a:gd name="connsiteX143" fmla="*/ 7494290 w 8218190"/>
              <a:gd name="connsiteY143" fmla="*/ 4914900 h 6394852"/>
              <a:gd name="connsiteX144" fmla="*/ 7430790 w 8218190"/>
              <a:gd name="connsiteY144" fmla="*/ 5105400 h 6394852"/>
              <a:gd name="connsiteX145" fmla="*/ 7392690 w 8218190"/>
              <a:gd name="connsiteY145" fmla="*/ 5181600 h 6394852"/>
              <a:gd name="connsiteX146" fmla="*/ 7379990 w 8218190"/>
              <a:gd name="connsiteY146" fmla="*/ 5232400 h 6394852"/>
              <a:gd name="connsiteX147" fmla="*/ 7316490 w 8218190"/>
              <a:gd name="connsiteY147" fmla="*/ 5372100 h 6394852"/>
              <a:gd name="connsiteX148" fmla="*/ 7303790 w 8218190"/>
              <a:gd name="connsiteY148" fmla="*/ 5435600 h 6394852"/>
              <a:gd name="connsiteX149" fmla="*/ 7291090 w 8218190"/>
              <a:gd name="connsiteY149" fmla="*/ 5473700 h 6394852"/>
              <a:gd name="connsiteX150" fmla="*/ 7278390 w 8218190"/>
              <a:gd name="connsiteY150" fmla="*/ 5537200 h 6394852"/>
              <a:gd name="connsiteX151" fmla="*/ 7252990 w 8218190"/>
              <a:gd name="connsiteY151" fmla="*/ 5588000 h 6394852"/>
              <a:gd name="connsiteX152" fmla="*/ 7240290 w 8218190"/>
              <a:gd name="connsiteY152" fmla="*/ 5638800 h 6394852"/>
              <a:gd name="connsiteX153" fmla="*/ 7227590 w 8218190"/>
              <a:gd name="connsiteY153" fmla="*/ 5676900 h 6394852"/>
              <a:gd name="connsiteX154" fmla="*/ 7202190 w 8218190"/>
              <a:gd name="connsiteY154" fmla="*/ 5918200 h 6394852"/>
              <a:gd name="connsiteX155" fmla="*/ 7189490 w 8218190"/>
              <a:gd name="connsiteY155" fmla="*/ 6172200 h 6394852"/>
              <a:gd name="connsiteX156" fmla="*/ 7176790 w 8218190"/>
              <a:gd name="connsiteY156" fmla="*/ 6235700 h 6394852"/>
              <a:gd name="connsiteX157" fmla="*/ 7151390 w 8218190"/>
              <a:gd name="connsiteY157" fmla="*/ 6273800 h 6394852"/>
              <a:gd name="connsiteX158" fmla="*/ 7189490 w 8218190"/>
              <a:gd name="connsiteY158" fmla="*/ 6388100 h 63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218190" h="6394852">
                <a:moveTo>
                  <a:pt x="7189490" y="6388100"/>
                </a:moveTo>
                <a:cubicBezTo>
                  <a:pt x="7062490" y="6405033"/>
                  <a:pt x="6655910" y="6386061"/>
                  <a:pt x="6389390" y="6375400"/>
                </a:cubicBezTo>
                <a:cubicBezTo>
                  <a:pt x="6258048" y="6370146"/>
                  <a:pt x="6255716" y="6349060"/>
                  <a:pt x="6148090" y="6324600"/>
                </a:cubicBezTo>
                <a:cubicBezTo>
                  <a:pt x="5717541" y="6226748"/>
                  <a:pt x="6106879" y="6318898"/>
                  <a:pt x="5881390" y="6273800"/>
                </a:cubicBezTo>
                <a:cubicBezTo>
                  <a:pt x="5820206" y="6261563"/>
                  <a:pt x="5823235" y="6255948"/>
                  <a:pt x="5754390" y="6235700"/>
                </a:cubicBezTo>
                <a:cubicBezTo>
                  <a:pt x="5630348" y="6199217"/>
                  <a:pt x="5645704" y="6203803"/>
                  <a:pt x="5551190" y="6184900"/>
                </a:cubicBezTo>
                <a:cubicBezTo>
                  <a:pt x="5423503" y="6121056"/>
                  <a:pt x="5584606" y="6196039"/>
                  <a:pt x="5436890" y="6146800"/>
                </a:cubicBezTo>
                <a:cubicBezTo>
                  <a:pt x="5418929" y="6140813"/>
                  <a:pt x="5404051" y="6127387"/>
                  <a:pt x="5386090" y="6121400"/>
                </a:cubicBezTo>
                <a:cubicBezTo>
                  <a:pt x="5365612" y="6114574"/>
                  <a:pt x="5343662" y="6113383"/>
                  <a:pt x="5322590" y="6108700"/>
                </a:cubicBezTo>
                <a:cubicBezTo>
                  <a:pt x="5305551" y="6104914"/>
                  <a:pt x="5288349" y="6101520"/>
                  <a:pt x="5271790" y="6096000"/>
                </a:cubicBezTo>
                <a:cubicBezTo>
                  <a:pt x="5250163" y="6088791"/>
                  <a:pt x="5229917" y="6077809"/>
                  <a:pt x="5208290" y="6070600"/>
                </a:cubicBezTo>
                <a:cubicBezTo>
                  <a:pt x="5179052" y="6060854"/>
                  <a:pt x="5148909" y="6054056"/>
                  <a:pt x="5119390" y="6045200"/>
                </a:cubicBezTo>
                <a:cubicBezTo>
                  <a:pt x="5081895" y="6033952"/>
                  <a:pt x="5067008" y="6027967"/>
                  <a:pt x="5030490" y="6007100"/>
                </a:cubicBezTo>
                <a:cubicBezTo>
                  <a:pt x="5017238" y="5999527"/>
                  <a:pt x="5006735" y="5986916"/>
                  <a:pt x="4992390" y="5981700"/>
                </a:cubicBezTo>
                <a:cubicBezTo>
                  <a:pt x="4959583" y="5969770"/>
                  <a:pt x="4923908" y="5967339"/>
                  <a:pt x="4890790" y="5956300"/>
                </a:cubicBezTo>
                <a:cubicBezTo>
                  <a:pt x="4816641" y="5931584"/>
                  <a:pt x="4888246" y="5953251"/>
                  <a:pt x="4776490" y="5930900"/>
                </a:cubicBezTo>
                <a:cubicBezTo>
                  <a:pt x="4638379" y="5903278"/>
                  <a:pt x="4855271" y="5931158"/>
                  <a:pt x="4598690" y="5905500"/>
                </a:cubicBezTo>
                <a:lnTo>
                  <a:pt x="3481090" y="5918200"/>
                </a:lnTo>
                <a:cubicBezTo>
                  <a:pt x="3467706" y="5918494"/>
                  <a:pt x="3456058" y="5927996"/>
                  <a:pt x="3442990" y="5930900"/>
                </a:cubicBezTo>
                <a:cubicBezTo>
                  <a:pt x="3378536" y="5945223"/>
                  <a:pt x="3303671" y="5949912"/>
                  <a:pt x="3239790" y="5956300"/>
                </a:cubicBezTo>
                <a:cubicBezTo>
                  <a:pt x="3148083" y="5986869"/>
                  <a:pt x="3257107" y="5953636"/>
                  <a:pt x="3074690" y="5981700"/>
                </a:cubicBezTo>
                <a:cubicBezTo>
                  <a:pt x="3061459" y="5983736"/>
                  <a:pt x="3049842" y="5992507"/>
                  <a:pt x="3036590" y="5994400"/>
                </a:cubicBezTo>
                <a:cubicBezTo>
                  <a:pt x="2990301" y="6001013"/>
                  <a:pt x="2943457" y="6002867"/>
                  <a:pt x="2896890" y="6007100"/>
                </a:cubicBezTo>
                <a:cubicBezTo>
                  <a:pt x="2831671" y="6050580"/>
                  <a:pt x="2883452" y="6023587"/>
                  <a:pt x="2782590" y="6045200"/>
                </a:cubicBezTo>
                <a:cubicBezTo>
                  <a:pt x="2586629" y="6087192"/>
                  <a:pt x="2771560" y="6057661"/>
                  <a:pt x="2592090" y="6083300"/>
                </a:cubicBezTo>
                <a:cubicBezTo>
                  <a:pt x="2570923" y="6091767"/>
                  <a:pt x="2549344" y="6099266"/>
                  <a:pt x="2528590" y="6108700"/>
                </a:cubicBezTo>
                <a:cubicBezTo>
                  <a:pt x="2502737" y="6120451"/>
                  <a:pt x="2479853" y="6139573"/>
                  <a:pt x="2452390" y="6146800"/>
                </a:cubicBezTo>
                <a:cubicBezTo>
                  <a:pt x="2398543" y="6160970"/>
                  <a:pt x="2341545" y="6159680"/>
                  <a:pt x="2287290" y="6172200"/>
                </a:cubicBezTo>
                <a:cubicBezTo>
                  <a:pt x="2231185" y="6185147"/>
                  <a:pt x="2177223" y="6206067"/>
                  <a:pt x="2122190" y="6223000"/>
                </a:cubicBezTo>
                <a:cubicBezTo>
                  <a:pt x="1974023" y="6218767"/>
                  <a:pt x="1825457" y="6221966"/>
                  <a:pt x="1677690" y="6210300"/>
                </a:cubicBezTo>
                <a:cubicBezTo>
                  <a:pt x="1662474" y="6209099"/>
                  <a:pt x="1653538" y="6191099"/>
                  <a:pt x="1639590" y="6184900"/>
                </a:cubicBezTo>
                <a:cubicBezTo>
                  <a:pt x="1523476" y="6133294"/>
                  <a:pt x="1601098" y="6189745"/>
                  <a:pt x="1487190" y="6121400"/>
                </a:cubicBezTo>
                <a:cubicBezTo>
                  <a:pt x="1469040" y="6110510"/>
                  <a:pt x="1454002" y="6095041"/>
                  <a:pt x="1436390" y="6083300"/>
                </a:cubicBezTo>
                <a:cubicBezTo>
                  <a:pt x="1293857" y="5988278"/>
                  <a:pt x="1443133" y="6092426"/>
                  <a:pt x="1322090" y="6019800"/>
                </a:cubicBezTo>
                <a:cubicBezTo>
                  <a:pt x="1295913" y="6004094"/>
                  <a:pt x="1271290" y="5985933"/>
                  <a:pt x="1245890" y="5969000"/>
                </a:cubicBezTo>
                <a:cubicBezTo>
                  <a:pt x="1233190" y="5960533"/>
                  <a:pt x="1222846" y="5946109"/>
                  <a:pt x="1207790" y="5943600"/>
                </a:cubicBezTo>
                <a:lnTo>
                  <a:pt x="1131590" y="5930900"/>
                </a:lnTo>
                <a:cubicBezTo>
                  <a:pt x="1114657" y="5918200"/>
                  <a:pt x="1096861" y="5906575"/>
                  <a:pt x="1080790" y="5892800"/>
                </a:cubicBezTo>
                <a:cubicBezTo>
                  <a:pt x="1067153" y="5881111"/>
                  <a:pt x="1059366" y="5861370"/>
                  <a:pt x="1042690" y="5854700"/>
                </a:cubicBezTo>
                <a:cubicBezTo>
                  <a:pt x="1014897" y="5843583"/>
                  <a:pt x="983423" y="5846233"/>
                  <a:pt x="953790" y="5842000"/>
                </a:cubicBezTo>
                <a:cubicBezTo>
                  <a:pt x="941090" y="5833533"/>
                  <a:pt x="928942" y="5824173"/>
                  <a:pt x="915690" y="5816600"/>
                </a:cubicBezTo>
                <a:cubicBezTo>
                  <a:pt x="899252" y="5807207"/>
                  <a:pt x="880944" y="5801234"/>
                  <a:pt x="864890" y="5791200"/>
                </a:cubicBezTo>
                <a:cubicBezTo>
                  <a:pt x="846941" y="5779982"/>
                  <a:pt x="831430" y="5765238"/>
                  <a:pt x="814090" y="5753100"/>
                </a:cubicBezTo>
                <a:cubicBezTo>
                  <a:pt x="789081" y="5735594"/>
                  <a:pt x="737890" y="5702300"/>
                  <a:pt x="737890" y="5702300"/>
                </a:cubicBezTo>
                <a:cubicBezTo>
                  <a:pt x="729423" y="5689600"/>
                  <a:pt x="724538" y="5673571"/>
                  <a:pt x="712490" y="5664200"/>
                </a:cubicBezTo>
                <a:cubicBezTo>
                  <a:pt x="685549" y="5643246"/>
                  <a:pt x="653553" y="5629743"/>
                  <a:pt x="623590" y="5613400"/>
                </a:cubicBezTo>
                <a:cubicBezTo>
                  <a:pt x="606970" y="5604334"/>
                  <a:pt x="588196" y="5599004"/>
                  <a:pt x="572790" y="5588000"/>
                </a:cubicBezTo>
                <a:cubicBezTo>
                  <a:pt x="558175" y="5577561"/>
                  <a:pt x="547390" y="5562600"/>
                  <a:pt x="534690" y="5549900"/>
                </a:cubicBezTo>
                <a:cubicBezTo>
                  <a:pt x="530457" y="5537200"/>
                  <a:pt x="529416" y="5522939"/>
                  <a:pt x="521990" y="5511800"/>
                </a:cubicBezTo>
                <a:cubicBezTo>
                  <a:pt x="464889" y="5426149"/>
                  <a:pt x="451285" y="5415695"/>
                  <a:pt x="394990" y="5359400"/>
                </a:cubicBezTo>
                <a:cubicBezTo>
                  <a:pt x="336603" y="5184239"/>
                  <a:pt x="411301" y="5400177"/>
                  <a:pt x="318790" y="5168900"/>
                </a:cubicBezTo>
                <a:cubicBezTo>
                  <a:pt x="287677" y="5091118"/>
                  <a:pt x="274374" y="5008707"/>
                  <a:pt x="255290" y="4927600"/>
                </a:cubicBezTo>
                <a:cubicBezTo>
                  <a:pt x="247294" y="4893619"/>
                  <a:pt x="235871" y="4860393"/>
                  <a:pt x="229890" y="4826000"/>
                </a:cubicBezTo>
                <a:lnTo>
                  <a:pt x="179090" y="4533900"/>
                </a:lnTo>
                <a:cubicBezTo>
                  <a:pt x="168519" y="4100495"/>
                  <a:pt x="155370" y="3531643"/>
                  <a:pt x="140990" y="3124200"/>
                </a:cubicBezTo>
                <a:cubicBezTo>
                  <a:pt x="134552" y="2941801"/>
                  <a:pt x="146910" y="2989561"/>
                  <a:pt x="115590" y="2895600"/>
                </a:cubicBezTo>
                <a:cubicBezTo>
                  <a:pt x="111357" y="2836333"/>
                  <a:pt x="106715" y="2777094"/>
                  <a:pt x="102890" y="2717800"/>
                </a:cubicBezTo>
                <a:cubicBezTo>
                  <a:pt x="98249" y="2645858"/>
                  <a:pt x="97608" y="2573608"/>
                  <a:pt x="90190" y="2501900"/>
                </a:cubicBezTo>
                <a:cubicBezTo>
                  <a:pt x="84891" y="2450673"/>
                  <a:pt x="73257" y="2400300"/>
                  <a:pt x="64790" y="2349500"/>
                </a:cubicBezTo>
                <a:cubicBezTo>
                  <a:pt x="48978" y="2254626"/>
                  <a:pt x="63606" y="2296332"/>
                  <a:pt x="26690" y="2222500"/>
                </a:cubicBezTo>
                <a:cubicBezTo>
                  <a:pt x="3570" y="1921942"/>
                  <a:pt x="-13104" y="1872837"/>
                  <a:pt x="13990" y="1574800"/>
                </a:cubicBezTo>
                <a:cubicBezTo>
                  <a:pt x="17151" y="1540034"/>
                  <a:pt x="29800" y="1506766"/>
                  <a:pt x="39390" y="1473200"/>
                </a:cubicBezTo>
                <a:cubicBezTo>
                  <a:pt x="53423" y="1424084"/>
                  <a:pt x="68691" y="1373399"/>
                  <a:pt x="102890" y="1333500"/>
                </a:cubicBezTo>
                <a:cubicBezTo>
                  <a:pt x="122740" y="1310342"/>
                  <a:pt x="182407" y="1291533"/>
                  <a:pt x="204490" y="1282700"/>
                </a:cubicBezTo>
                <a:cubicBezTo>
                  <a:pt x="221423" y="1265767"/>
                  <a:pt x="241371" y="1251387"/>
                  <a:pt x="255290" y="1231900"/>
                </a:cubicBezTo>
                <a:cubicBezTo>
                  <a:pt x="263071" y="1221007"/>
                  <a:pt x="257706" y="1202370"/>
                  <a:pt x="267990" y="1193800"/>
                </a:cubicBezTo>
                <a:cubicBezTo>
                  <a:pt x="296067" y="1170402"/>
                  <a:pt x="337963" y="1171514"/>
                  <a:pt x="369590" y="1155700"/>
                </a:cubicBezTo>
                <a:cubicBezTo>
                  <a:pt x="490743" y="1095124"/>
                  <a:pt x="370072" y="1124602"/>
                  <a:pt x="547390" y="1104900"/>
                </a:cubicBezTo>
                <a:cubicBezTo>
                  <a:pt x="564323" y="1096433"/>
                  <a:pt x="581837" y="1089039"/>
                  <a:pt x="598190" y="1079500"/>
                </a:cubicBezTo>
                <a:cubicBezTo>
                  <a:pt x="729967" y="1002630"/>
                  <a:pt x="655592" y="1030733"/>
                  <a:pt x="737890" y="1003300"/>
                </a:cubicBezTo>
                <a:cubicBezTo>
                  <a:pt x="850691" y="913059"/>
                  <a:pt x="750866" y="984112"/>
                  <a:pt x="915690" y="901700"/>
                </a:cubicBezTo>
                <a:cubicBezTo>
                  <a:pt x="989750" y="864670"/>
                  <a:pt x="1040543" y="824207"/>
                  <a:pt x="1118890" y="800100"/>
                </a:cubicBezTo>
                <a:cubicBezTo>
                  <a:pt x="1143502" y="792527"/>
                  <a:pt x="1169690" y="791633"/>
                  <a:pt x="1195090" y="787400"/>
                </a:cubicBezTo>
                <a:cubicBezTo>
                  <a:pt x="1224723" y="774700"/>
                  <a:pt x="1253691" y="760318"/>
                  <a:pt x="1283990" y="749300"/>
                </a:cubicBezTo>
                <a:cubicBezTo>
                  <a:pt x="1300394" y="743335"/>
                  <a:pt x="1320064" y="745971"/>
                  <a:pt x="1334790" y="736600"/>
                </a:cubicBezTo>
                <a:cubicBezTo>
                  <a:pt x="1367718" y="715646"/>
                  <a:pt x="1391600" y="682616"/>
                  <a:pt x="1423690" y="660400"/>
                </a:cubicBezTo>
                <a:cubicBezTo>
                  <a:pt x="1475746" y="624361"/>
                  <a:pt x="1557894" y="602965"/>
                  <a:pt x="1614190" y="584200"/>
                </a:cubicBezTo>
                <a:cubicBezTo>
                  <a:pt x="1639590" y="558800"/>
                  <a:pt x="1663117" y="531377"/>
                  <a:pt x="1690390" y="508000"/>
                </a:cubicBezTo>
                <a:cubicBezTo>
                  <a:pt x="1940660" y="293483"/>
                  <a:pt x="1667170" y="541816"/>
                  <a:pt x="1868190" y="381000"/>
                </a:cubicBezTo>
                <a:cubicBezTo>
                  <a:pt x="1886890" y="366040"/>
                  <a:pt x="1899832" y="344568"/>
                  <a:pt x="1918990" y="330200"/>
                </a:cubicBezTo>
                <a:cubicBezTo>
                  <a:pt x="1944099" y="311368"/>
                  <a:pt x="1978462" y="301909"/>
                  <a:pt x="2007890" y="292100"/>
                </a:cubicBezTo>
                <a:cubicBezTo>
                  <a:pt x="2024823" y="279400"/>
                  <a:pt x="2039758" y="263466"/>
                  <a:pt x="2058690" y="254000"/>
                </a:cubicBezTo>
                <a:cubicBezTo>
                  <a:pt x="2082637" y="242026"/>
                  <a:pt x="2110031" y="238544"/>
                  <a:pt x="2134890" y="228600"/>
                </a:cubicBezTo>
                <a:cubicBezTo>
                  <a:pt x="2152468" y="221569"/>
                  <a:pt x="2167963" y="209847"/>
                  <a:pt x="2185690" y="203200"/>
                </a:cubicBezTo>
                <a:cubicBezTo>
                  <a:pt x="2202033" y="197071"/>
                  <a:pt x="2219772" y="195516"/>
                  <a:pt x="2236490" y="190500"/>
                </a:cubicBezTo>
                <a:cubicBezTo>
                  <a:pt x="2262135" y="182807"/>
                  <a:pt x="2287290" y="173567"/>
                  <a:pt x="2312690" y="165100"/>
                </a:cubicBezTo>
                <a:lnTo>
                  <a:pt x="2388890" y="139700"/>
                </a:lnTo>
                <a:cubicBezTo>
                  <a:pt x="2414290" y="131233"/>
                  <a:pt x="2438680" y="118702"/>
                  <a:pt x="2465090" y="114300"/>
                </a:cubicBezTo>
                <a:cubicBezTo>
                  <a:pt x="2490490" y="110067"/>
                  <a:pt x="2516111" y="106995"/>
                  <a:pt x="2541290" y="101600"/>
                </a:cubicBezTo>
                <a:cubicBezTo>
                  <a:pt x="2575424" y="94286"/>
                  <a:pt x="2608332" y="81137"/>
                  <a:pt x="2642890" y="76200"/>
                </a:cubicBezTo>
                <a:cubicBezTo>
                  <a:pt x="2672523" y="71967"/>
                  <a:pt x="2702437" y="69371"/>
                  <a:pt x="2731790" y="63500"/>
                </a:cubicBezTo>
                <a:cubicBezTo>
                  <a:pt x="2766021" y="56654"/>
                  <a:pt x="2800272" y="49139"/>
                  <a:pt x="2833390" y="38100"/>
                </a:cubicBezTo>
                <a:cubicBezTo>
                  <a:pt x="2846090" y="33867"/>
                  <a:pt x="2858220" y="27169"/>
                  <a:pt x="2871490" y="25400"/>
                </a:cubicBezTo>
                <a:cubicBezTo>
                  <a:pt x="2922019" y="18663"/>
                  <a:pt x="2972920" y="13503"/>
                  <a:pt x="3023890" y="12700"/>
                </a:cubicBezTo>
                <a:lnTo>
                  <a:pt x="4484390" y="0"/>
                </a:lnTo>
                <a:lnTo>
                  <a:pt x="5563890" y="12700"/>
                </a:lnTo>
                <a:cubicBezTo>
                  <a:pt x="5617367" y="15457"/>
                  <a:pt x="5666572" y="43613"/>
                  <a:pt x="5716290" y="63500"/>
                </a:cubicBezTo>
                <a:cubicBezTo>
                  <a:pt x="5737457" y="71967"/>
                  <a:pt x="5760822" y="76254"/>
                  <a:pt x="5779790" y="88900"/>
                </a:cubicBezTo>
                <a:cubicBezTo>
                  <a:pt x="5824898" y="118972"/>
                  <a:pt x="5861682" y="160428"/>
                  <a:pt x="5906790" y="190500"/>
                </a:cubicBezTo>
                <a:cubicBezTo>
                  <a:pt x="5932190" y="207433"/>
                  <a:pt x="5956813" y="225594"/>
                  <a:pt x="5982990" y="241300"/>
                </a:cubicBezTo>
                <a:cubicBezTo>
                  <a:pt x="5999224" y="251040"/>
                  <a:pt x="6019246" y="254580"/>
                  <a:pt x="6033790" y="266700"/>
                </a:cubicBezTo>
                <a:cubicBezTo>
                  <a:pt x="6112369" y="332182"/>
                  <a:pt x="6143881" y="397945"/>
                  <a:pt x="6236990" y="444500"/>
                </a:cubicBezTo>
                <a:lnTo>
                  <a:pt x="6363990" y="508000"/>
                </a:lnTo>
                <a:cubicBezTo>
                  <a:pt x="6397857" y="524933"/>
                  <a:pt x="6429183" y="548398"/>
                  <a:pt x="6465590" y="558800"/>
                </a:cubicBezTo>
                <a:cubicBezTo>
                  <a:pt x="6495223" y="567267"/>
                  <a:pt x="6524591" y="576725"/>
                  <a:pt x="6554490" y="584200"/>
                </a:cubicBezTo>
                <a:cubicBezTo>
                  <a:pt x="6575431" y="589435"/>
                  <a:pt x="6597315" y="590697"/>
                  <a:pt x="6617990" y="596900"/>
                </a:cubicBezTo>
                <a:cubicBezTo>
                  <a:pt x="6639826" y="603451"/>
                  <a:pt x="6659463" y="616426"/>
                  <a:pt x="6681490" y="622300"/>
                </a:cubicBezTo>
                <a:cubicBezTo>
                  <a:pt x="6793293" y="652114"/>
                  <a:pt x="6812455" y="645689"/>
                  <a:pt x="6922790" y="660400"/>
                </a:cubicBezTo>
                <a:cubicBezTo>
                  <a:pt x="6948314" y="663803"/>
                  <a:pt x="6973590" y="668867"/>
                  <a:pt x="6998990" y="673100"/>
                </a:cubicBezTo>
                <a:cubicBezTo>
                  <a:pt x="7149658" y="733367"/>
                  <a:pt x="6961413" y="660574"/>
                  <a:pt x="7151390" y="723900"/>
                </a:cubicBezTo>
                <a:cubicBezTo>
                  <a:pt x="7173017" y="731109"/>
                  <a:pt x="7193544" y="741295"/>
                  <a:pt x="7214890" y="749300"/>
                </a:cubicBezTo>
                <a:cubicBezTo>
                  <a:pt x="7227425" y="754000"/>
                  <a:pt x="7240118" y="758322"/>
                  <a:pt x="7252990" y="762000"/>
                </a:cubicBezTo>
                <a:cubicBezTo>
                  <a:pt x="7269773" y="766795"/>
                  <a:pt x="7287799" y="767704"/>
                  <a:pt x="7303790" y="774700"/>
                </a:cubicBezTo>
                <a:cubicBezTo>
                  <a:pt x="7355824" y="797465"/>
                  <a:pt x="7456190" y="850900"/>
                  <a:pt x="7456190" y="850900"/>
                </a:cubicBezTo>
                <a:cubicBezTo>
                  <a:pt x="7464657" y="863600"/>
                  <a:pt x="7468890" y="880533"/>
                  <a:pt x="7481590" y="889000"/>
                </a:cubicBezTo>
                <a:cubicBezTo>
                  <a:pt x="7496113" y="898682"/>
                  <a:pt x="7515607" y="896905"/>
                  <a:pt x="7532390" y="901700"/>
                </a:cubicBezTo>
                <a:cubicBezTo>
                  <a:pt x="7576425" y="914281"/>
                  <a:pt x="7584784" y="921907"/>
                  <a:pt x="7633990" y="939800"/>
                </a:cubicBezTo>
                <a:cubicBezTo>
                  <a:pt x="7659152" y="948950"/>
                  <a:pt x="7684790" y="956733"/>
                  <a:pt x="7710190" y="965200"/>
                </a:cubicBezTo>
                <a:cubicBezTo>
                  <a:pt x="7740217" y="995227"/>
                  <a:pt x="7761075" y="1019677"/>
                  <a:pt x="7799090" y="1041400"/>
                </a:cubicBezTo>
                <a:cubicBezTo>
                  <a:pt x="7810713" y="1048042"/>
                  <a:pt x="7825488" y="1047599"/>
                  <a:pt x="7837190" y="1054100"/>
                </a:cubicBezTo>
                <a:cubicBezTo>
                  <a:pt x="7863875" y="1068925"/>
                  <a:pt x="7884430" y="1095247"/>
                  <a:pt x="7913390" y="1104900"/>
                </a:cubicBezTo>
                <a:cubicBezTo>
                  <a:pt x="7926090" y="1109133"/>
                  <a:pt x="7939516" y="1111613"/>
                  <a:pt x="7951490" y="1117600"/>
                </a:cubicBezTo>
                <a:cubicBezTo>
                  <a:pt x="7998788" y="1141249"/>
                  <a:pt x="7985559" y="1145991"/>
                  <a:pt x="8027690" y="1181100"/>
                </a:cubicBezTo>
                <a:cubicBezTo>
                  <a:pt x="8039416" y="1190871"/>
                  <a:pt x="8053090" y="1198033"/>
                  <a:pt x="8065790" y="1206500"/>
                </a:cubicBezTo>
                <a:cubicBezTo>
                  <a:pt x="8087673" y="1294034"/>
                  <a:pt x="8070684" y="1241688"/>
                  <a:pt x="8129290" y="1358900"/>
                </a:cubicBezTo>
                <a:lnTo>
                  <a:pt x="8129290" y="1358900"/>
                </a:lnTo>
                <a:cubicBezTo>
                  <a:pt x="8167825" y="1474505"/>
                  <a:pt x="8108714" y="1291921"/>
                  <a:pt x="8154690" y="1460500"/>
                </a:cubicBezTo>
                <a:cubicBezTo>
                  <a:pt x="8161735" y="1486331"/>
                  <a:pt x="8173596" y="1510725"/>
                  <a:pt x="8180090" y="1536700"/>
                </a:cubicBezTo>
                <a:cubicBezTo>
                  <a:pt x="8210725" y="1659241"/>
                  <a:pt x="8198644" y="1604069"/>
                  <a:pt x="8218190" y="1701800"/>
                </a:cubicBezTo>
                <a:cubicBezTo>
                  <a:pt x="8213957" y="2116667"/>
                  <a:pt x="8213317" y="2531586"/>
                  <a:pt x="8205490" y="2946400"/>
                </a:cubicBezTo>
                <a:cubicBezTo>
                  <a:pt x="8203748" y="3038714"/>
                  <a:pt x="8188819" y="3051183"/>
                  <a:pt x="8167390" y="3136900"/>
                </a:cubicBezTo>
                <a:cubicBezTo>
                  <a:pt x="8138772" y="3251373"/>
                  <a:pt x="8174796" y="3150134"/>
                  <a:pt x="8129290" y="3263900"/>
                </a:cubicBezTo>
                <a:cubicBezTo>
                  <a:pt x="8120823" y="3310467"/>
                  <a:pt x="8114730" y="3357528"/>
                  <a:pt x="8103890" y="3403600"/>
                </a:cubicBezTo>
                <a:cubicBezTo>
                  <a:pt x="8090454" y="3460705"/>
                  <a:pt x="8002629" y="3669453"/>
                  <a:pt x="8002290" y="3670300"/>
                </a:cubicBezTo>
                <a:cubicBezTo>
                  <a:pt x="7993823" y="3691467"/>
                  <a:pt x="7987085" y="3713410"/>
                  <a:pt x="7976890" y="3733800"/>
                </a:cubicBezTo>
                <a:lnTo>
                  <a:pt x="7900690" y="3886200"/>
                </a:lnTo>
                <a:cubicBezTo>
                  <a:pt x="7892223" y="3937000"/>
                  <a:pt x="7891576" y="3989742"/>
                  <a:pt x="7875290" y="4038600"/>
                </a:cubicBezTo>
                <a:cubicBezTo>
                  <a:pt x="7857329" y="4092482"/>
                  <a:pt x="7799090" y="4191000"/>
                  <a:pt x="7799090" y="4191000"/>
                </a:cubicBezTo>
                <a:cubicBezTo>
                  <a:pt x="7771644" y="4328231"/>
                  <a:pt x="7811716" y="4178435"/>
                  <a:pt x="7735590" y="4318000"/>
                </a:cubicBezTo>
                <a:cubicBezTo>
                  <a:pt x="7722769" y="4341505"/>
                  <a:pt x="7719591" y="4369131"/>
                  <a:pt x="7710190" y="4394200"/>
                </a:cubicBezTo>
                <a:cubicBezTo>
                  <a:pt x="7694181" y="4436891"/>
                  <a:pt x="7673808" y="4477945"/>
                  <a:pt x="7659390" y="4521200"/>
                </a:cubicBezTo>
                <a:cubicBezTo>
                  <a:pt x="7650923" y="4546600"/>
                  <a:pt x="7645069" y="4573026"/>
                  <a:pt x="7633990" y="4597400"/>
                </a:cubicBezTo>
                <a:cubicBezTo>
                  <a:pt x="7623776" y="4619872"/>
                  <a:pt x="7608590" y="4639733"/>
                  <a:pt x="7595890" y="4660900"/>
                </a:cubicBezTo>
                <a:cubicBezTo>
                  <a:pt x="7536704" y="4868052"/>
                  <a:pt x="7579281" y="4787414"/>
                  <a:pt x="7494290" y="4914900"/>
                </a:cubicBezTo>
                <a:cubicBezTo>
                  <a:pt x="7471098" y="4992207"/>
                  <a:pt x="7461536" y="5037759"/>
                  <a:pt x="7430790" y="5105400"/>
                </a:cubicBezTo>
                <a:cubicBezTo>
                  <a:pt x="7419039" y="5131253"/>
                  <a:pt x="7403237" y="5155233"/>
                  <a:pt x="7392690" y="5181600"/>
                </a:cubicBezTo>
                <a:cubicBezTo>
                  <a:pt x="7386208" y="5197806"/>
                  <a:pt x="7385955" y="5215996"/>
                  <a:pt x="7379990" y="5232400"/>
                </a:cubicBezTo>
                <a:cubicBezTo>
                  <a:pt x="7359742" y="5288082"/>
                  <a:pt x="7341446" y="5322188"/>
                  <a:pt x="7316490" y="5372100"/>
                </a:cubicBezTo>
                <a:cubicBezTo>
                  <a:pt x="7312257" y="5393267"/>
                  <a:pt x="7309025" y="5414659"/>
                  <a:pt x="7303790" y="5435600"/>
                </a:cubicBezTo>
                <a:cubicBezTo>
                  <a:pt x="7300543" y="5448587"/>
                  <a:pt x="7294337" y="5460713"/>
                  <a:pt x="7291090" y="5473700"/>
                </a:cubicBezTo>
                <a:cubicBezTo>
                  <a:pt x="7285855" y="5494641"/>
                  <a:pt x="7285216" y="5516722"/>
                  <a:pt x="7278390" y="5537200"/>
                </a:cubicBezTo>
                <a:cubicBezTo>
                  <a:pt x="7272403" y="5555161"/>
                  <a:pt x="7259637" y="5570273"/>
                  <a:pt x="7252990" y="5588000"/>
                </a:cubicBezTo>
                <a:cubicBezTo>
                  <a:pt x="7246861" y="5604343"/>
                  <a:pt x="7245085" y="5622017"/>
                  <a:pt x="7240290" y="5638800"/>
                </a:cubicBezTo>
                <a:cubicBezTo>
                  <a:pt x="7236612" y="5651672"/>
                  <a:pt x="7231823" y="5664200"/>
                  <a:pt x="7227590" y="5676900"/>
                </a:cubicBezTo>
                <a:cubicBezTo>
                  <a:pt x="7219123" y="5757333"/>
                  <a:pt x="7206229" y="5837423"/>
                  <a:pt x="7202190" y="5918200"/>
                </a:cubicBezTo>
                <a:cubicBezTo>
                  <a:pt x="7197957" y="6002867"/>
                  <a:pt x="7196250" y="6087698"/>
                  <a:pt x="7189490" y="6172200"/>
                </a:cubicBezTo>
                <a:cubicBezTo>
                  <a:pt x="7187769" y="6193717"/>
                  <a:pt x="7184369" y="6215489"/>
                  <a:pt x="7176790" y="6235700"/>
                </a:cubicBezTo>
                <a:cubicBezTo>
                  <a:pt x="7171431" y="6249992"/>
                  <a:pt x="7153899" y="6258744"/>
                  <a:pt x="7151390" y="6273800"/>
                </a:cubicBezTo>
                <a:cubicBezTo>
                  <a:pt x="7145126" y="6311382"/>
                  <a:pt x="7316490" y="6371167"/>
                  <a:pt x="7189490" y="63881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0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BB383-E938-4114-9E48-D55DF23D410E}"/>
              </a:ext>
            </a:extLst>
          </p:cNvPr>
          <p:cNvSpPr txBox="1"/>
          <p:nvPr/>
        </p:nvSpPr>
        <p:spPr>
          <a:xfrm>
            <a:off x="2722485" y="1851645"/>
            <a:ext cx="674702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9-6</a:t>
            </a:r>
            <a:endParaRPr lang="ko-KR" altLang="en-US" sz="199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9F90C-CA9F-46B5-B7B9-3AA433E14B9A}"/>
              </a:ext>
            </a:extLst>
          </p:cNvPr>
          <p:cNvSpPr txBox="1"/>
          <p:nvPr/>
        </p:nvSpPr>
        <p:spPr>
          <a:xfrm>
            <a:off x="2921478" y="1205314"/>
            <a:ext cx="634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Prim-</a:t>
            </a:r>
            <a:r>
              <a:rPr lang="en-US" altLang="ko-KR" sz="36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Jarnik’s</a:t>
            </a:r>
            <a:r>
              <a:rPr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Algorithm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05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B1920-F414-4CCC-AE37-21D9BC4B7752}"/>
              </a:ext>
            </a:extLst>
          </p:cNvPr>
          <p:cNvGrpSpPr/>
          <p:nvPr/>
        </p:nvGrpSpPr>
        <p:grpSpPr>
          <a:xfrm>
            <a:off x="2253453" y="313897"/>
            <a:ext cx="7685093" cy="5689341"/>
            <a:chOff x="2273742" y="367163"/>
            <a:chExt cx="7685093" cy="5689341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E285EE9-7773-4100-876D-314B84403B42}"/>
                </a:ext>
              </a:extLst>
            </p:cNvPr>
            <p:cNvCxnSpPr>
              <a:cxnSpLocks/>
              <a:stCxn id="29" idx="1"/>
              <a:endCxn id="22" idx="4"/>
            </p:cNvCxnSpPr>
            <p:nvPr/>
          </p:nvCxnSpPr>
          <p:spPr>
            <a:xfrm flipH="1" flipV="1">
              <a:off x="4969042" y="1578321"/>
              <a:ext cx="900970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BB119C-FF7C-4998-AAF0-F20829C9DF9E}"/>
                </a:ext>
              </a:extLst>
            </p:cNvPr>
            <p:cNvCxnSpPr>
              <a:cxnSpLocks/>
              <a:stCxn id="22" idx="3"/>
              <a:endCxn id="30" idx="6"/>
            </p:cNvCxnSpPr>
            <p:nvPr/>
          </p:nvCxnSpPr>
          <p:spPr>
            <a:xfrm flipH="1">
              <a:off x="2946490" y="1482113"/>
              <a:ext cx="1796564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DE36559-D5C4-479C-A6A6-1A138328D738}"/>
                </a:ext>
              </a:extLst>
            </p:cNvPr>
            <p:cNvCxnSpPr>
              <a:cxnSpLocks/>
              <a:stCxn id="32" idx="1"/>
              <a:endCxn id="30" idx="4"/>
            </p:cNvCxnSpPr>
            <p:nvPr/>
          </p:nvCxnSpPr>
          <p:spPr>
            <a:xfrm flipH="1" flipV="1">
              <a:off x="2626894" y="2821584"/>
              <a:ext cx="1033318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CA9EF45-CDEB-4D68-AAB5-DDD39C1BA4F3}"/>
                </a:ext>
              </a:extLst>
            </p:cNvPr>
            <p:cNvCxnSpPr>
              <a:cxnSpLocks/>
              <a:stCxn id="29" idx="3"/>
              <a:endCxn id="32" idx="6"/>
            </p:cNvCxnSpPr>
            <p:nvPr/>
          </p:nvCxnSpPr>
          <p:spPr>
            <a:xfrm flipH="1">
              <a:off x="4205796" y="4369692"/>
              <a:ext cx="1664216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450C110-2EC6-484F-9E92-F2AB46AF0622}"/>
                </a:ext>
              </a:extLst>
            </p:cNvPr>
            <p:cNvCxnSpPr>
              <a:cxnSpLocks/>
              <a:stCxn id="27" idx="2"/>
              <a:endCxn id="29" idx="5"/>
            </p:cNvCxnSpPr>
            <p:nvPr/>
          </p:nvCxnSpPr>
          <p:spPr>
            <a:xfrm flipH="1" flipV="1">
              <a:off x="6321988" y="4369692"/>
              <a:ext cx="1664217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8DB396-5684-48AD-8DF0-D638449F17F6}"/>
                </a:ext>
              </a:extLst>
            </p:cNvPr>
            <p:cNvCxnSpPr>
              <a:cxnSpLocks/>
              <a:stCxn id="27" idx="7"/>
              <a:endCxn id="25" idx="4"/>
            </p:cNvCxnSpPr>
            <p:nvPr/>
          </p:nvCxnSpPr>
          <p:spPr>
            <a:xfrm flipV="1">
              <a:off x="8531789" y="2821584"/>
              <a:ext cx="1033317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627EA97-A1CD-431B-BB61-4E12AA0FE4F1}"/>
                </a:ext>
              </a:extLst>
            </p:cNvPr>
            <p:cNvCxnSpPr>
              <a:cxnSpLocks/>
              <a:stCxn id="24" idx="4"/>
              <a:endCxn id="29" idx="7"/>
            </p:cNvCxnSpPr>
            <p:nvPr/>
          </p:nvCxnSpPr>
          <p:spPr>
            <a:xfrm flipH="1">
              <a:off x="6321988" y="1578321"/>
              <a:ext cx="900969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1B8FAA-DC8F-4320-B5FC-426E575845F3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288638" y="1249847"/>
              <a:ext cx="1614723" cy="0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E96AF5-EFBD-4048-953D-0B3252B9FACA}"/>
                </a:ext>
              </a:extLst>
            </p:cNvPr>
            <p:cNvCxnSpPr>
              <a:stCxn id="24" idx="6"/>
              <a:endCxn id="25" idx="1"/>
            </p:cNvCxnSpPr>
            <p:nvPr/>
          </p:nvCxnSpPr>
          <p:spPr>
            <a:xfrm>
              <a:off x="7542553" y="1249847"/>
              <a:ext cx="1796565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ADF37EE-EE62-4724-838E-0D4D91E3EC2C}"/>
                </a:ext>
              </a:extLst>
            </p:cNvPr>
            <p:cNvSpPr/>
            <p:nvPr/>
          </p:nvSpPr>
          <p:spPr>
            <a:xfrm>
              <a:off x="4649446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24B6D5-BC44-486A-AFF4-2C2E8C49B066}"/>
                </a:ext>
              </a:extLst>
            </p:cNvPr>
            <p:cNvSpPr/>
            <p:nvPr/>
          </p:nvSpPr>
          <p:spPr>
            <a:xfrm>
              <a:off x="6903361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0A3B11-A5AD-4448-8548-A28F5CC7BE38}"/>
                </a:ext>
              </a:extLst>
            </p:cNvPr>
            <p:cNvSpPr/>
            <p:nvPr/>
          </p:nvSpPr>
          <p:spPr>
            <a:xfrm>
              <a:off x="9245510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DED2E8-4F2D-406A-83A2-B97F40777204}"/>
                </a:ext>
              </a:extLst>
            </p:cNvPr>
            <p:cNvSpPr/>
            <p:nvPr/>
          </p:nvSpPr>
          <p:spPr>
            <a:xfrm>
              <a:off x="7986205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FB78F7-84B5-44FC-A532-0285A490B1E3}"/>
                </a:ext>
              </a:extLst>
            </p:cNvPr>
            <p:cNvSpPr/>
            <p:nvPr/>
          </p:nvSpPr>
          <p:spPr>
            <a:xfrm>
              <a:off x="5776404" y="3808952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135B6B5-7D7B-4848-920A-6F7B1BC61320}"/>
                </a:ext>
              </a:extLst>
            </p:cNvPr>
            <p:cNvSpPr/>
            <p:nvPr/>
          </p:nvSpPr>
          <p:spPr>
            <a:xfrm>
              <a:off x="2307298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5CA20A-5946-4A90-A778-3762F266CC5D}"/>
                </a:ext>
              </a:extLst>
            </p:cNvPr>
            <p:cNvSpPr/>
            <p:nvPr/>
          </p:nvSpPr>
          <p:spPr>
            <a:xfrm>
              <a:off x="3566604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33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B1920-F414-4CCC-AE37-21D9BC4B7752}"/>
              </a:ext>
            </a:extLst>
          </p:cNvPr>
          <p:cNvGrpSpPr/>
          <p:nvPr/>
        </p:nvGrpSpPr>
        <p:grpSpPr>
          <a:xfrm>
            <a:off x="2253453" y="313897"/>
            <a:ext cx="7685093" cy="5689341"/>
            <a:chOff x="2273742" y="367163"/>
            <a:chExt cx="7685093" cy="5689341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E285EE9-7773-4100-876D-314B84403B42}"/>
                </a:ext>
              </a:extLst>
            </p:cNvPr>
            <p:cNvCxnSpPr>
              <a:cxnSpLocks/>
              <a:stCxn id="29" idx="1"/>
              <a:endCxn id="22" idx="4"/>
            </p:cNvCxnSpPr>
            <p:nvPr/>
          </p:nvCxnSpPr>
          <p:spPr>
            <a:xfrm flipH="1" flipV="1">
              <a:off x="4969042" y="1578321"/>
              <a:ext cx="900970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BB119C-FF7C-4998-AAF0-F20829C9DF9E}"/>
                </a:ext>
              </a:extLst>
            </p:cNvPr>
            <p:cNvCxnSpPr>
              <a:cxnSpLocks/>
              <a:stCxn id="22" idx="3"/>
              <a:endCxn id="30" idx="6"/>
            </p:cNvCxnSpPr>
            <p:nvPr/>
          </p:nvCxnSpPr>
          <p:spPr>
            <a:xfrm flipH="1">
              <a:off x="2946490" y="1482113"/>
              <a:ext cx="1796564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DE36559-D5C4-479C-A6A6-1A138328D738}"/>
                </a:ext>
              </a:extLst>
            </p:cNvPr>
            <p:cNvCxnSpPr>
              <a:cxnSpLocks/>
              <a:stCxn id="32" idx="1"/>
              <a:endCxn id="30" idx="4"/>
            </p:cNvCxnSpPr>
            <p:nvPr/>
          </p:nvCxnSpPr>
          <p:spPr>
            <a:xfrm flipH="1" flipV="1">
              <a:off x="2626894" y="2821584"/>
              <a:ext cx="1033318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CA9EF45-CDEB-4D68-AAB5-DDD39C1BA4F3}"/>
                </a:ext>
              </a:extLst>
            </p:cNvPr>
            <p:cNvCxnSpPr>
              <a:cxnSpLocks/>
              <a:stCxn id="29" idx="3"/>
              <a:endCxn id="32" idx="6"/>
            </p:cNvCxnSpPr>
            <p:nvPr/>
          </p:nvCxnSpPr>
          <p:spPr>
            <a:xfrm flipH="1">
              <a:off x="4205796" y="4369692"/>
              <a:ext cx="1664216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450C110-2EC6-484F-9E92-F2AB46AF0622}"/>
                </a:ext>
              </a:extLst>
            </p:cNvPr>
            <p:cNvCxnSpPr>
              <a:cxnSpLocks/>
              <a:stCxn id="27" idx="2"/>
              <a:endCxn id="29" idx="5"/>
            </p:cNvCxnSpPr>
            <p:nvPr/>
          </p:nvCxnSpPr>
          <p:spPr>
            <a:xfrm flipH="1" flipV="1">
              <a:off x="6321988" y="4369692"/>
              <a:ext cx="1664217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8DB396-5684-48AD-8DF0-D638449F17F6}"/>
                </a:ext>
              </a:extLst>
            </p:cNvPr>
            <p:cNvCxnSpPr>
              <a:cxnSpLocks/>
              <a:stCxn id="27" idx="7"/>
              <a:endCxn id="25" idx="4"/>
            </p:cNvCxnSpPr>
            <p:nvPr/>
          </p:nvCxnSpPr>
          <p:spPr>
            <a:xfrm flipV="1">
              <a:off x="8531789" y="2821584"/>
              <a:ext cx="1033317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627EA97-A1CD-431B-BB61-4E12AA0FE4F1}"/>
                </a:ext>
              </a:extLst>
            </p:cNvPr>
            <p:cNvCxnSpPr>
              <a:cxnSpLocks/>
              <a:stCxn id="24" idx="4"/>
              <a:endCxn id="29" idx="7"/>
            </p:cNvCxnSpPr>
            <p:nvPr/>
          </p:nvCxnSpPr>
          <p:spPr>
            <a:xfrm flipH="1">
              <a:off x="6321988" y="1578321"/>
              <a:ext cx="900969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1B8FAA-DC8F-4320-B5FC-426E575845F3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288638" y="1249847"/>
              <a:ext cx="1614723" cy="0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E96AF5-EFBD-4048-953D-0B3252B9FACA}"/>
                </a:ext>
              </a:extLst>
            </p:cNvPr>
            <p:cNvCxnSpPr>
              <a:stCxn id="24" idx="6"/>
              <a:endCxn id="25" idx="1"/>
            </p:cNvCxnSpPr>
            <p:nvPr/>
          </p:nvCxnSpPr>
          <p:spPr>
            <a:xfrm>
              <a:off x="7542553" y="1249847"/>
              <a:ext cx="1796565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ADF37EE-EE62-4724-838E-0D4D91E3EC2C}"/>
                </a:ext>
              </a:extLst>
            </p:cNvPr>
            <p:cNvSpPr/>
            <p:nvPr/>
          </p:nvSpPr>
          <p:spPr>
            <a:xfrm>
              <a:off x="4649446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24B6D5-BC44-486A-AFF4-2C2E8C49B066}"/>
                </a:ext>
              </a:extLst>
            </p:cNvPr>
            <p:cNvSpPr/>
            <p:nvPr/>
          </p:nvSpPr>
          <p:spPr>
            <a:xfrm>
              <a:off x="6903361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0A3B11-A5AD-4448-8548-A28F5CC7BE38}"/>
                </a:ext>
              </a:extLst>
            </p:cNvPr>
            <p:cNvSpPr/>
            <p:nvPr/>
          </p:nvSpPr>
          <p:spPr>
            <a:xfrm>
              <a:off x="9245510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DED2E8-4F2D-406A-83A2-B97F40777204}"/>
                </a:ext>
              </a:extLst>
            </p:cNvPr>
            <p:cNvSpPr/>
            <p:nvPr/>
          </p:nvSpPr>
          <p:spPr>
            <a:xfrm>
              <a:off x="7986205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FB78F7-84B5-44FC-A532-0285A490B1E3}"/>
                </a:ext>
              </a:extLst>
            </p:cNvPr>
            <p:cNvSpPr/>
            <p:nvPr/>
          </p:nvSpPr>
          <p:spPr>
            <a:xfrm>
              <a:off x="5776404" y="3808952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135B6B5-7D7B-4848-920A-6F7B1BC61320}"/>
                </a:ext>
              </a:extLst>
            </p:cNvPr>
            <p:cNvSpPr/>
            <p:nvPr/>
          </p:nvSpPr>
          <p:spPr>
            <a:xfrm>
              <a:off x="2307298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5CA20A-5946-4A90-A778-3762F266CC5D}"/>
                </a:ext>
              </a:extLst>
            </p:cNvPr>
            <p:cNvSpPr/>
            <p:nvPr/>
          </p:nvSpPr>
          <p:spPr>
            <a:xfrm>
              <a:off x="3566604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419F7697-292D-482B-ACE8-D01450FA6288}"/>
              </a:ext>
            </a:extLst>
          </p:cNvPr>
          <p:cNvSpPr/>
          <p:nvPr/>
        </p:nvSpPr>
        <p:spPr>
          <a:xfrm>
            <a:off x="6328297" y="233758"/>
            <a:ext cx="1778000" cy="1653530"/>
          </a:xfrm>
          <a:custGeom>
            <a:avLst/>
            <a:gdLst>
              <a:gd name="connsiteX0" fmla="*/ 1244600 w 1778000"/>
              <a:gd name="connsiteY0" fmla="*/ 1651000 h 1653530"/>
              <a:gd name="connsiteX1" fmla="*/ 1104900 w 1778000"/>
              <a:gd name="connsiteY1" fmla="*/ 1638300 h 1653530"/>
              <a:gd name="connsiteX2" fmla="*/ 1016000 w 1778000"/>
              <a:gd name="connsiteY2" fmla="*/ 1612900 h 1653530"/>
              <a:gd name="connsiteX3" fmla="*/ 965200 w 1778000"/>
              <a:gd name="connsiteY3" fmla="*/ 1600200 h 1653530"/>
              <a:gd name="connsiteX4" fmla="*/ 914400 w 1778000"/>
              <a:gd name="connsiteY4" fmla="*/ 1562100 h 1653530"/>
              <a:gd name="connsiteX5" fmla="*/ 876300 w 1778000"/>
              <a:gd name="connsiteY5" fmla="*/ 1549400 h 1653530"/>
              <a:gd name="connsiteX6" fmla="*/ 812800 w 1778000"/>
              <a:gd name="connsiteY6" fmla="*/ 1524000 h 1653530"/>
              <a:gd name="connsiteX7" fmla="*/ 762000 w 1778000"/>
              <a:gd name="connsiteY7" fmla="*/ 1498600 h 1653530"/>
              <a:gd name="connsiteX8" fmla="*/ 698500 w 1778000"/>
              <a:gd name="connsiteY8" fmla="*/ 1473200 h 1653530"/>
              <a:gd name="connsiteX9" fmla="*/ 622300 w 1778000"/>
              <a:gd name="connsiteY9" fmla="*/ 1435100 h 1653530"/>
              <a:gd name="connsiteX10" fmla="*/ 520700 w 1778000"/>
              <a:gd name="connsiteY10" fmla="*/ 1371600 h 1653530"/>
              <a:gd name="connsiteX11" fmla="*/ 393700 w 1778000"/>
              <a:gd name="connsiteY11" fmla="*/ 1282700 h 1653530"/>
              <a:gd name="connsiteX12" fmla="*/ 292100 w 1778000"/>
              <a:gd name="connsiteY12" fmla="*/ 1168400 h 1653530"/>
              <a:gd name="connsiteX13" fmla="*/ 165100 w 1778000"/>
              <a:gd name="connsiteY13" fmla="*/ 1041400 h 1653530"/>
              <a:gd name="connsiteX14" fmla="*/ 101600 w 1778000"/>
              <a:gd name="connsiteY14" fmla="*/ 965200 h 1653530"/>
              <a:gd name="connsiteX15" fmla="*/ 50800 w 1778000"/>
              <a:gd name="connsiteY15" fmla="*/ 850900 h 1653530"/>
              <a:gd name="connsiteX16" fmla="*/ 25400 w 1778000"/>
              <a:gd name="connsiteY16" fmla="*/ 800100 h 1653530"/>
              <a:gd name="connsiteX17" fmla="*/ 0 w 1778000"/>
              <a:gd name="connsiteY17" fmla="*/ 546100 h 1653530"/>
              <a:gd name="connsiteX18" fmla="*/ 12700 w 1778000"/>
              <a:gd name="connsiteY18" fmla="*/ 139700 h 1653530"/>
              <a:gd name="connsiteX19" fmla="*/ 25400 w 1778000"/>
              <a:gd name="connsiteY19" fmla="*/ 101600 h 1653530"/>
              <a:gd name="connsiteX20" fmla="*/ 63500 w 1778000"/>
              <a:gd name="connsiteY20" fmla="*/ 88900 h 1653530"/>
              <a:gd name="connsiteX21" fmla="*/ 88900 w 1778000"/>
              <a:gd name="connsiteY21" fmla="*/ 50800 h 1653530"/>
              <a:gd name="connsiteX22" fmla="*/ 177800 w 1778000"/>
              <a:gd name="connsiteY22" fmla="*/ 12700 h 1653530"/>
              <a:gd name="connsiteX23" fmla="*/ 241300 w 1778000"/>
              <a:gd name="connsiteY23" fmla="*/ 0 h 1653530"/>
              <a:gd name="connsiteX24" fmla="*/ 1295400 w 1778000"/>
              <a:gd name="connsiteY24" fmla="*/ 12700 h 1653530"/>
              <a:gd name="connsiteX25" fmla="*/ 1435100 w 1778000"/>
              <a:gd name="connsiteY25" fmla="*/ 38100 h 1653530"/>
              <a:gd name="connsiteX26" fmla="*/ 1485900 w 1778000"/>
              <a:gd name="connsiteY26" fmla="*/ 63500 h 1653530"/>
              <a:gd name="connsiteX27" fmla="*/ 1524000 w 1778000"/>
              <a:gd name="connsiteY27" fmla="*/ 76200 h 1653530"/>
              <a:gd name="connsiteX28" fmla="*/ 1562100 w 1778000"/>
              <a:gd name="connsiteY28" fmla="*/ 114300 h 1653530"/>
              <a:gd name="connsiteX29" fmla="*/ 1612900 w 1778000"/>
              <a:gd name="connsiteY29" fmla="*/ 152400 h 1653530"/>
              <a:gd name="connsiteX30" fmla="*/ 1638300 w 1778000"/>
              <a:gd name="connsiteY30" fmla="*/ 203200 h 1653530"/>
              <a:gd name="connsiteX31" fmla="*/ 1689100 w 1778000"/>
              <a:gd name="connsiteY31" fmla="*/ 254000 h 1653530"/>
              <a:gd name="connsiteX32" fmla="*/ 1701800 w 1778000"/>
              <a:gd name="connsiteY32" fmla="*/ 304800 h 1653530"/>
              <a:gd name="connsiteX33" fmla="*/ 1727200 w 1778000"/>
              <a:gd name="connsiteY33" fmla="*/ 368300 h 1653530"/>
              <a:gd name="connsiteX34" fmla="*/ 1739900 w 1778000"/>
              <a:gd name="connsiteY34" fmla="*/ 457200 h 1653530"/>
              <a:gd name="connsiteX35" fmla="*/ 1765300 w 1778000"/>
              <a:gd name="connsiteY35" fmla="*/ 533400 h 1653530"/>
              <a:gd name="connsiteX36" fmla="*/ 1778000 w 1778000"/>
              <a:gd name="connsiteY36" fmla="*/ 596900 h 1653530"/>
              <a:gd name="connsiteX37" fmla="*/ 1765300 w 1778000"/>
              <a:gd name="connsiteY37" fmla="*/ 927100 h 1653530"/>
              <a:gd name="connsiteX38" fmla="*/ 1739900 w 1778000"/>
              <a:gd name="connsiteY38" fmla="*/ 1016000 h 1653530"/>
              <a:gd name="connsiteX39" fmla="*/ 1727200 w 1778000"/>
              <a:gd name="connsiteY39" fmla="*/ 1066800 h 1653530"/>
              <a:gd name="connsiteX40" fmla="*/ 1701800 w 1778000"/>
              <a:gd name="connsiteY40" fmla="*/ 1104900 h 1653530"/>
              <a:gd name="connsiteX41" fmla="*/ 1676400 w 1778000"/>
              <a:gd name="connsiteY41" fmla="*/ 1155700 h 1653530"/>
              <a:gd name="connsiteX42" fmla="*/ 1612900 w 1778000"/>
              <a:gd name="connsiteY42" fmla="*/ 1244600 h 1653530"/>
              <a:gd name="connsiteX43" fmla="*/ 1600200 w 1778000"/>
              <a:gd name="connsiteY43" fmla="*/ 1282700 h 1653530"/>
              <a:gd name="connsiteX44" fmla="*/ 1562100 w 1778000"/>
              <a:gd name="connsiteY44" fmla="*/ 1333500 h 1653530"/>
              <a:gd name="connsiteX45" fmla="*/ 1447800 w 1778000"/>
              <a:gd name="connsiteY45" fmla="*/ 1435100 h 1653530"/>
              <a:gd name="connsiteX46" fmla="*/ 1384300 w 1778000"/>
              <a:gd name="connsiteY46" fmla="*/ 1549400 h 1653530"/>
              <a:gd name="connsiteX47" fmla="*/ 1308100 w 1778000"/>
              <a:gd name="connsiteY47" fmla="*/ 1587500 h 1653530"/>
              <a:gd name="connsiteX48" fmla="*/ 1244600 w 1778000"/>
              <a:gd name="connsiteY48" fmla="*/ 1651000 h 165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78000" h="1653530">
                <a:moveTo>
                  <a:pt x="1244600" y="1651000"/>
                </a:moveTo>
                <a:cubicBezTo>
                  <a:pt x="1210733" y="1659467"/>
                  <a:pt x="1151249" y="1644480"/>
                  <a:pt x="1104900" y="1638300"/>
                </a:cubicBezTo>
                <a:cubicBezTo>
                  <a:pt x="1067679" y="1633337"/>
                  <a:pt x="1050283" y="1622695"/>
                  <a:pt x="1016000" y="1612900"/>
                </a:cubicBezTo>
                <a:cubicBezTo>
                  <a:pt x="999217" y="1608105"/>
                  <a:pt x="982133" y="1604433"/>
                  <a:pt x="965200" y="1600200"/>
                </a:cubicBezTo>
                <a:cubicBezTo>
                  <a:pt x="948267" y="1587500"/>
                  <a:pt x="932778" y="1572602"/>
                  <a:pt x="914400" y="1562100"/>
                </a:cubicBezTo>
                <a:cubicBezTo>
                  <a:pt x="902777" y="1555458"/>
                  <a:pt x="888835" y="1554100"/>
                  <a:pt x="876300" y="1549400"/>
                </a:cubicBezTo>
                <a:cubicBezTo>
                  <a:pt x="854954" y="1541395"/>
                  <a:pt x="833632" y="1533259"/>
                  <a:pt x="812800" y="1524000"/>
                </a:cubicBezTo>
                <a:cubicBezTo>
                  <a:pt x="795500" y="1516311"/>
                  <a:pt x="779300" y="1506289"/>
                  <a:pt x="762000" y="1498600"/>
                </a:cubicBezTo>
                <a:cubicBezTo>
                  <a:pt x="741168" y="1489341"/>
                  <a:pt x="718890" y="1483395"/>
                  <a:pt x="698500" y="1473200"/>
                </a:cubicBezTo>
                <a:cubicBezTo>
                  <a:pt x="600023" y="1423961"/>
                  <a:pt x="718065" y="1467022"/>
                  <a:pt x="622300" y="1435100"/>
                </a:cubicBezTo>
                <a:cubicBezTo>
                  <a:pt x="547317" y="1335123"/>
                  <a:pt x="629361" y="1420991"/>
                  <a:pt x="520700" y="1371600"/>
                </a:cubicBezTo>
                <a:cubicBezTo>
                  <a:pt x="507394" y="1365552"/>
                  <a:pt x="413101" y="1299945"/>
                  <a:pt x="393700" y="1282700"/>
                </a:cubicBezTo>
                <a:cubicBezTo>
                  <a:pt x="268904" y="1171771"/>
                  <a:pt x="380920" y="1266102"/>
                  <a:pt x="292100" y="1168400"/>
                </a:cubicBezTo>
                <a:lnTo>
                  <a:pt x="165100" y="1041400"/>
                </a:lnTo>
                <a:cubicBezTo>
                  <a:pt x="130077" y="1006377"/>
                  <a:pt x="125175" y="1006456"/>
                  <a:pt x="101600" y="965200"/>
                </a:cubicBezTo>
                <a:cubicBezTo>
                  <a:pt x="70336" y="910488"/>
                  <a:pt x="78016" y="912135"/>
                  <a:pt x="50800" y="850900"/>
                </a:cubicBezTo>
                <a:cubicBezTo>
                  <a:pt x="43111" y="833600"/>
                  <a:pt x="33867" y="817033"/>
                  <a:pt x="25400" y="800100"/>
                </a:cubicBezTo>
                <a:cubicBezTo>
                  <a:pt x="5014" y="698168"/>
                  <a:pt x="0" y="687459"/>
                  <a:pt x="0" y="546100"/>
                </a:cubicBezTo>
                <a:cubicBezTo>
                  <a:pt x="0" y="410567"/>
                  <a:pt x="4968" y="275012"/>
                  <a:pt x="12700" y="139700"/>
                </a:cubicBezTo>
                <a:cubicBezTo>
                  <a:pt x="13464" y="126335"/>
                  <a:pt x="15934" y="111066"/>
                  <a:pt x="25400" y="101600"/>
                </a:cubicBezTo>
                <a:cubicBezTo>
                  <a:pt x="34866" y="92134"/>
                  <a:pt x="50800" y="93133"/>
                  <a:pt x="63500" y="88900"/>
                </a:cubicBezTo>
                <a:cubicBezTo>
                  <a:pt x="71967" y="76200"/>
                  <a:pt x="78107" y="61593"/>
                  <a:pt x="88900" y="50800"/>
                </a:cubicBezTo>
                <a:cubicBezTo>
                  <a:pt x="116921" y="22779"/>
                  <a:pt x="140325" y="21028"/>
                  <a:pt x="177800" y="12700"/>
                </a:cubicBezTo>
                <a:cubicBezTo>
                  <a:pt x="198872" y="8017"/>
                  <a:pt x="220133" y="4233"/>
                  <a:pt x="241300" y="0"/>
                </a:cubicBezTo>
                <a:lnTo>
                  <a:pt x="1295400" y="12700"/>
                </a:lnTo>
                <a:cubicBezTo>
                  <a:pt x="1313705" y="13111"/>
                  <a:pt x="1412730" y="33626"/>
                  <a:pt x="1435100" y="38100"/>
                </a:cubicBezTo>
                <a:cubicBezTo>
                  <a:pt x="1452033" y="46567"/>
                  <a:pt x="1468499" y="56042"/>
                  <a:pt x="1485900" y="63500"/>
                </a:cubicBezTo>
                <a:cubicBezTo>
                  <a:pt x="1498205" y="68773"/>
                  <a:pt x="1512861" y="68774"/>
                  <a:pt x="1524000" y="76200"/>
                </a:cubicBezTo>
                <a:cubicBezTo>
                  <a:pt x="1538944" y="86163"/>
                  <a:pt x="1548463" y="102611"/>
                  <a:pt x="1562100" y="114300"/>
                </a:cubicBezTo>
                <a:cubicBezTo>
                  <a:pt x="1578171" y="128075"/>
                  <a:pt x="1595967" y="139700"/>
                  <a:pt x="1612900" y="152400"/>
                </a:cubicBezTo>
                <a:cubicBezTo>
                  <a:pt x="1621367" y="169333"/>
                  <a:pt x="1626941" y="188054"/>
                  <a:pt x="1638300" y="203200"/>
                </a:cubicBezTo>
                <a:cubicBezTo>
                  <a:pt x="1652668" y="222358"/>
                  <a:pt x="1676408" y="233693"/>
                  <a:pt x="1689100" y="254000"/>
                </a:cubicBezTo>
                <a:cubicBezTo>
                  <a:pt x="1698351" y="268801"/>
                  <a:pt x="1696280" y="288241"/>
                  <a:pt x="1701800" y="304800"/>
                </a:cubicBezTo>
                <a:cubicBezTo>
                  <a:pt x="1709009" y="326427"/>
                  <a:pt x="1718733" y="347133"/>
                  <a:pt x="1727200" y="368300"/>
                </a:cubicBezTo>
                <a:cubicBezTo>
                  <a:pt x="1731433" y="397933"/>
                  <a:pt x="1733169" y="428032"/>
                  <a:pt x="1739900" y="457200"/>
                </a:cubicBezTo>
                <a:cubicBezTo>
                  <a:pt x="1745920" y="483288"/>
                  <a:pt x="1758255" y="507569"/>
                  <a:pt x="1765300" y="533400"/>
                </a:cubicBezTo>
                <a:cubicBezTo>
                  <a:pt x="1770980" y="554225"/>
                  <a:pt x="1773767" y="575733"/>
                  <a:pt x="1778000" y="596900"/>
                </a:cubicBezTo>
                <a:cubicBezTo>
                  <a:pt x="1773767" y="706967"/>
                  <a:pt x="1775272" y="817404"/>
                  <a:pt x="1765300" y="927100"/>
                </a:cubicBezTo>
                <a:cubicBezTo>
                  <a:pt x="1762510" y="957793"/>
                  <a:pt x="1748009" y="986267"/>
                  <a:pt x="1739900" y="1016000"/>
                </a:cubicBezTo>
                <a:cubicBezTo>
                  <a:pt x="1735307" y="1032839"/>
                  <a:pt x="1734076" y="1050757"/>
                  <a:pt x="1727200" y="1066800"/>
                </a:cubicBezTo>
                <a:cubicBezTo>
                  <a:pt x="1721187" y="1080829"/>
                  <a:pt x="1709373" y="1091648"/>
                  <a:pt x="1701800" y="1104900"/>
                </a:cubicBezTo>
                <a:cubicBezTo>
                  <a:pt x="1692407" y="1121338"/>
                  <a:pt x="1685793" y="1139262"/>
                  <a:pt x="1676400" y="1155700"/>
                </a:cubicBezTo>
                <a:cubicBezTo>
                  <a:pt x="1661544" y="1181699"/>
                  <a:pt x="1629255" y="1222794"/>
                  <a:pt x="1612900" y="1244600"/>
                </a:cubicBezTo>
                <a:cubicBezTo>
                  <a:pt x="1608667" y="1257300"/>
                  <a:pt x="1606842" y="1271077"/>
                  <a:pt x="1600200" y="1282700"/>
                </a:cubicBezTo>
                <a:cubicBezTo>
                  <a:pt x="1589698" y="1301078"/>
                  <a:pt x="1576260" y="1317767"/>
                  <a:pt x="1562100" y="1333500"/>
                </a:cubicBezTo>
                <a:cubicBezTo>
                  <a:pt x="1496855" y="1405994"/>
                  <a:pt x="1506547" y="1395935"/>
                  <a:pt x="1447800" y="1435100"/>
                </a:cubicBezTo>
                <a:cubicBezTo>
                  <a:pt x="1434566" y="1474803"/>
                  <a:pt x="1421731" y="1524446"/>
                  <a:pt x="1384300" y="1549400"/>
                </a:cubicBezTo>
                <a:cubicBezTo>
                  <a:pt x="1275111" y="1622193"/>
                  <a:pt x="1413260" y="1534920"/>
                  <a:pt x="1308100" y="1587500"/>
                </a:cubicBezTo>
                <a:cubicBezTo>
                  <a:pt x="1276058" y="1603521"/>
                  <a:pt x="1278467" y="1642533"/>
                  <a:pt x="1244600" y="16510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B1920-F414-4CCC-AE37-21D9BC4B7752}"/>
              </a:ext>
            </a:extLst>
          </p:cNvPr>
          <p:cNvGrpSpPr/>
          <p:nvPr/>
        </p:nvGrpSpPr>
        <p:grpSpPr>
          <a:xfrm>
            <a:off x="2253453" y="313897"/>
            <a:ext cx="7685093" cy="5689341"/>
            <a:chOff x="2273742" y="367163"/>
            <a:chExt cx="7685093" cy="5689341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E285EE9-7773-4100-876D-314B84403B42}"/>
                </a:ext>
              </a:extLst>
            </p:cNvPr>
            <p:cNvCxnSpPr>
              <a:cxnSpLocks/>
              <a:stCxn id="29" idx="1"/>
              <a:endCxn id="22" idx="4"/>
            </p:cNvCxnSpPr>
            <p:nvPr/>
          </p:nvCxnSpPr>
          <p:spPr>
            <a:xfrm flipH="1" flipV="1">
              <a:off x="4969042" y="1578321"/>
              <a:ext cx="900970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BB119C-FF7C-4998-AAF0-F20829C9DF9E}"/>
                </a:ext>
              </a:extLst>
            </p:cNvPr>
            <p:cNvCxnSpPr>
              <a:cxnSpLocks/>
              <a:stCxn id="22" idx="3"/>
              <a:endCxn id="30" idx="6"/>
            </p:cNvCxnSpPr>
            <p:nvPr/>
          </p:nvCxnSpPr>
          <p:spPr>
            <a:xfrm flipH="1">
              <a:off x="2946490" y="1482113"/>
              <a:ext cx="1796564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DE36559-D5C4-479C-A6A6-1A138328D738}"/>
                </a:ext>
              </a:extLst>
            </p:cNvPr>
            <p:cNvCxnSpPr>
              <a:cxnSpLocks/>
              <a:stCxn id="32" idx="1"/>
              <a:endCxn id="30" idx="4"/>
            </p:cNvCxnSpPr>
            <p:nvPr/>
          </p:nvCxnSpPr>
          <p:spPr>
            <a:xfrm flipH="1" flipV="1">
              <a:off x="2626894" y="2821584"/>
              <a:ext cx="1033318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CA9EF45-CDEB-4D68-AAB5-DDD39C1BA4F3}"/>
                </a:ext>
              </a:extLst>
            </p:cNvPr>
            <p:cNvCxnSpPr>
              <a:cxnSpLocks/>
              <a:stCxn id="29" idx="3"/>
              <a:endCxn id="32" idx="6"/>
            </p:cNvCxnSpPr>
            <p:nvPr/>
          </p:nvCxnSpPr>
          <p:spPr>
            <a:xfrm flipH="1">
              <a:off x="4205796" y="4369692"/>
              <a:ext cx="1664216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450C110-2EC6-484F-9E92-F2AB46AF0622}"/>
                </a:ext>
              </a:extLst>
            </p:cNvPr>
            <p:cNvCxnSpPr>
              <a:cxnSpLocks/>
              <a:stCxn id="27" idx="2"/>
              <a:endCxn id="29" idx="5"/>
            </p:cNvCxnSpPr>
            <p:nvPr/>
          </p:nvCxnSpPr>
          <p:spPr>
            <a:xfrm flipH="1" flipV="1">
              <a:off x="6321988" y="4369692"/>
              <a:ext cx="1664217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8DB396-5684-48AD-8DF0-D638449F17F6}"/>
                </a:ext>
              </a:extLst>
            </p:cNvPr>
            <p:cNvCxnSpPr>
              <a:cxnSpLocks/>
              <a:stCxn id="27" idx="7"/>
              <a:endCxn id="25" idx="4"/>
            </p:cNvCxnSpPr>
            <p:nvPr/>
          </p:nvCxnSpPr>
          <p:spPr>
            <a:xfrm flipV="1">
              <a:off x="8531789" y="2821584"/>
              <a:ext cx="1033317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627EA97-A1CD-431B-BB61-4E12AA0FE4F1}"/>
                </a:ext>
              </a:extLst>
            </p:cNvPr>
            <p:cNvCxnSpPr>
              <a:cxnSpLocks/>
              <a:stCxn id="24" idx="4"/>
              <a:endCxn id="29" idx="7"/>
            </p:cNvCxnSpPr>
            <p:nvPr/>
          </p:nvCxnSpPr>
          <p:spPr>
            <a:xfrm flipH="1">
              <a:off x="6321988" y="1578321"/>
              <a:ext cx="900969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1B8FAA-DC8F-4320-B5FC-426E575845F3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288638" y="1249847"/>
              <a:ext cx="1614723" cy="0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E96AF5-EFBD-4048-953D-0B3252B9FACA}"/>
                </a:ext>
              </a:extLst>
            </p:cNvPr>
            <p:cNvCxnSpPr>
              <a:stCxn id="24" idx="6"/>
              <a:endCxn id="25" idx="1"/>
            </p:cNvCxnSpPr>
            <p:nvPr/>
          </p:nvCxnSpPr>
          <p:spPr>
            <a:xfrm>
              <a:off x="7542553" y="1249847"/>
              <a:ext cx="1796565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ADF37EE-EE62-4724-838E-0D4D91E3EC2C}"/>
                </a:ext>
              </a:extLst>
            </p:cNvPr>
            <p:cNvSpPr/>
            <p:nvPr/>
          </p:nvSpPr>
          <p:spPr>
            <a:xfrm>
              <a:off x="4649446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24B6D5-BC44-486A-AFF4-2C2E8C49B066}"/>
                </a:ext>
              </a:extLst>
            </p:cNvPr>
            <p:cNvSpPr/>
            <p:nvPr/>
          </p:nvSpPr>
          <p:spPr>
            <a:xfrm>
              <a:off x="6903361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0A3B11-A5AD-4448-8548-A28F5CC7BE38}"/>
                </a:ext>
              </a:extLst>
            </p:cNvPr>
            <p:cNvSpPr/>
            <p:nvPr/>
          </p:nvSpPr>
          <p:spPr>
            <a:xfrm>
              <a:off x="9245510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DED2E8-4F2D-406A-83A2-B97F40777204}"/>
                </a:ext>
              </a:extLst>
            </p:cNvPr>
            <p:cNvSpPr/>
            <p:nvPr/>
          </p:nvSpPr>
          <p:spPr>
            <a:xfrm>
              <a:off x="7986205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FB78F7-84B5-44FC-A532-0285A490B1E3}"/>
                </a:ext>
              </a:extLst>
            </p:cNvPr>
            <p:cNvSpPr/>
            <p:nvPr/>
          </p:nvSpPr>
          <p:spPr>
            <a:xfrm>
              <a:off x="5776404" y="3808952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135B6B5-7D7B-4848-920A-6F7B1BC61320}"/>
                </a:ext>
              </a:extLst>
            </p:cNvPr>
            <p:cNvSpPr/>
            <p:nvPr/>
          </p:nvSpPr>
          <p:spPr>
            <a:xfrm>
              <a:off x="2307298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5CA20A-5946-4A90-A778-3762F266CC5D}"/>
                </a:ext>
              </a:extLst>
            </p:cNvPr>
            <p:cNvSpPr/>
            <p:nvPr/>
          </p:nvSpPr>
          <p:spPr>
            <a:xfrm>
              <a:off x="3566604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60FD0828-81C6-4D0C-AE5B-27090EF0458D}"/>
              </a:ext>
            </a:extLst>
          </p:cNvPr>
          <p:cNvSpPr/>
          <p:nvPr/>
        </p:nvSpPr>
        <p:spPr>
          <a:xfrm>
            <a:off x="6199723" y="-60140"/>
            <a:ext cx="4254500" cy="3277321"/>
          </a:xfrm>
          <a:custGeom>
            <a:avLst/>
            <a:gdLst>
              <a:gd name="connsiteX0" fmla="*/ 3784600 w 4254500"/>
              <a:gd name="connsiteY0" fmla="*/ 3473339 h 3474060"/>
              <a:gd name="connsiteX1" fmla="*/ 3708400 w 4254500"/>
              <a:gd name="connsiteY1" fmla="*/ 3435239 h 3474060"/>
              <a:gd name="connsiteX2" fmla="*/ 3619500 w 4254500"/>
              <a:gd name="connsiteY2" fmla="*/ 3371739 h 3474060"/>
              <a:gd name="connsiteX3" fmla="*/ 3568700 w 4254500"/>
              <a:gd name="connsiteY3" fmla="*/ 3346339 h 3474060"/>
              <a:gd name="connsiteX4" fmla="*/ 3479800 w 4254500"/>
              <a:gd name="connsiteY4" fmla="*/ 3333639 h 3474060"/>
              <a:gd name="connsiteX5" fmla="*/ 3403600 w 4254500"/>
              <a:gd name="connsiteY5" fmla="*/ 3295539 h 3474060"/>
              <a:gd name="connsiteX6" fmla="*/ 3327400 w 4254500"/>
              <a:gd name="connsiteY6" fmla="*/ 3270139 h 3474060"/>
              <a:gd name="connsiteX7" fmla="*/ 3289300 w 4254500"/>
              <a:gd name="connsiteY7" fmla="*/ 3244739 h 3474060"/>
              <a:gd name="connsiteX8" fmla="*/ 3238500 w 4254500"/>
              <a:gd name="connsiteY8" fmla="*/ 3232039 h 3474060"/>
              <a:gd name="connsiteX9" fmla="*/ 3162300 w 4254500"/>
              <a:gd name="connsiteY9" fmla="*/ 3206639 h 3474060"/>
              <a:gd name="connsiteX10" fmla="*/ 3098800 w 4254500"/>
              <a:gd name="connsiteY10" fmla="*/ 3193939 h 3474060"/>
              <a:gd name="connsiteX11" fmla="*/ 3009900 w 4254500"/>
              <a:gd name="connsiteY11" fmla="*/ 3155839 h 3474060"/>
              <a:gd name="connsiteX12" fmla="*/ 2959100 w 4254500"/>
              <a:gd name="connsiteY12" fmla="*/ 3143139 h 3474060"/>
              <a:gd name="connsiteX13" fmla="*/ 2743200 w 4254500"/>
              <a:gd name="connsiteY13" fmla="*/ 3041539 h 3474060"/>
              <a:gd name="connsiteX14" fmla="*/ 2705100 w 4254500"/>
              <a:gd name="connsiteY14" fmla="*/ 3028839 h 3474060"/>
              <a:gd name="connsiteX15" fmla="*/ 2540000 w 4254500"/>
              <a:gd name="connsiteY15" fmla="*/ 2990739 h 3474060"/>
              <a:gd name="connsiteX16" fmla="*/ 2463800 w 4254500"/>
              <a:gd name="connsiteY16" fmla="*/ 2927239 h 3474060"/>
              <a:gd name="connsiteX17" fmla="*/ 2349500 w 4254500"/>
              <a:gd name="connsiteY17" fmla="*/ 2914539 h 3474060"/>
              <a:gd name="connsiteX18" fmla="*/ 2298700 w 4254500"/>
              <a:gd name="connsiteY18" fmla="*/ 2901839 h 3474060"/>
              <a:gd name="connsiteX19" fmla="*/ 2184400 w 4254500"/>
              <a:gd name="connsiteY19" fmla="*/ 2863739 h 3474060"/>
              <a:gd name="connsiteX20" fmla="*/ 2019300 w 4254500"/>
              <a:gd name="connsiteY20" fmla="*/ 2825639 h 3474060"/>
              <a:gd name="connsiteX21" fmla="*/ 1943100 w 4254500"/>
              <a:gd name="connsiteY21" fmla="*/ 2800239 h 3474060"/>
              <a:gd name="connsiteX22" fmla="*/ 1879600 w 4254500"/>
              <a:gd name="connsiteY22" fmla="*/ 2774839 h 3474060"/>
              <a:gd name="connsiteX23" fmla="*/ 1752600 w 4254500"/>
              <a:gd name="connsiteY23" fmla="*/ 2749439 h 3474060"/>
              <a:gd name="connsiteX24" fmla="*/ 1701800 w 4254500"/>
              <a:gd name="connsiteY24" fmla="*/ 2724039 h 3474060"/>
              <a:gd name="connsiteX25" fmla="*/ 1663700 w 4254500"/>
              <a:gd name="connsiteY25" fmla="*/ 2711339 h 3474060"/>
              <a:gd name="connsiteX26" fmla="*/ 1625600 w 4254500"/>
              <a:gd name="connsiteY26" fmla="*/ 2685939 h 3474060"/>
              <a:gd name="connsiteX27" fmla="*/ 1485900 w 4254500"/>
              <a:gd name="connsiteY27" fmla="*/ 2647839 h 3474060"/>
              <a:gd name="connsiteX28" fmla="*/ 1447800 w 4254500"/>
              <a:gd name="connsiteY28" fmla="*/ 2622439 h 3474060"/>
              <a:gd name="connsiteX29" fmla="*/ 1333500 w 4254500"/>
              <a:gd name="connsiteY29" fmla="*/ 2584339 h 3474060"/>
              <a:gd name="connsiteX30" fmla="*/ 1282700 w 4254500"/>
              <a:gd name="connsiteY30" fmla="*/ 2571639 h 3474060"/>
              <a:gd name="connsiteX31" fmla="*/ 1168400 w 4254500"/>
              <a:gd name="connsiteY31" fmla="*/ 2533539 h 3474060"/>
              <a:gd name="connsiteX32" fmla="*/ 1130300 w 4254500"/>
              <a:gd name="connsiteY32" fmla="*/ 2508139 h 3474060"/>
              <a:gd name="connsiteX33" fmla="*/ 1054100 w 4254500"/>
              <a:gd name="connsiteY33" fmla="*/ 2444639 h 3474060"/>
              <a:gd name="connsiteX34" fmla="*/ 1016000 w 4254500"/>
              <a:gd name="connsiteY34" fmla="*/ 2431939 h 3474060"/>
              <a:gd name="connsiteX35" fmla="*/ 927100 w 4254500"/>
              <a:gd name="connsiteY35" fmla="*/ 2381139 h 3474060"/>
              <a:gd name="connsiteX36" fmla="*/ 889000 w 4254500"/>
              <a:gd name="connsiteY36" fmla="*/ 2368439 h 3474060"/>
              <a:gd name="connsiteX37" fmla="*/ 812800 w 4254500"/>
              <a:gd name="connsiteY37" fmla="*/ 2317639 h 3474060"/>
              <a:gd name="connsiteX38" fmla="*/ 774700 w 4254500"/>
              <a:gd name="connsiteY38" fmla="*/ 2292239 h 3474060"/>
              <a:gd name="connsiteX39" fmla="*/ 736600 w 4254500"/>
              <a:gd name="connsiteY39" fmla="*/ 2254139 h 3474060"/>
              <a:gd name="connsiteX40" fmla="*/ 660400 w 4254500"/>
              <a:gd name="connsiteY40" fmla="*/ 2228739 h 3474060"/>
              <a:gd name="connsiteX41" fmla="*/ 622300 w 4254500"/>
              <a:gd name="connsiteY41" fmla="*/ 2203339 h 3474060"/>
              <a:gd name="connsiteX42" fmla="*/ 596900 w 4254500"/>
              <a:gd name="connsiteY42" fmla="*/ 2165239 h 3474060"/>
              <a:gd name="connsiteX43" fmla="*/ 520700 w 4254500"/>
              <a:gd name="connsiteY43" fmla="*/ 2114439 h 3474060"/>
              <a:gd name="connsiteX44" fmla="*/ 482600 w 4254500"/>
              <a:gd name="connsiteY44" fmla="*/ 2089039 h 3474060"/>
              <a:gd name="connsiteX45" fmla="*/ 393700 w 4254500"/>
              <a:gd name="connsiteY45" fmla="*/ 2000139 h 3474060"/>
              <a:gd name="connsiteX46" fmla="*/ 355600 w 4254500"/>
              <a:gd name="connsiteY46" fmla="*/ 1974739 h 3474060"/>
              <a:gd name="connsiteX47" fmla="*/ 241300 w 4254500"/>
              <a:gd name="connsiteY47" fmla="*/ 1847739 h 3474060"/>
              <a:gd name="connsiteX48" fmla="*/ 190500 w 4254500"/>
              <a:gd name="connsiteY48" fmla="*/ 1796939 h 3474060"/>
              <a:gd name="connsiteX49" fmla="*/ 152400 w 4254500"/>
              <a:gd name="connsiteY49" fmla="*/ 1733439 h 3474060"/>
              <a:gd name="connsiteX50" fmla="*/ 76200 w 4254500"/>
              <a:gd name="connsiteY50" fmla="*/ 1619139 h 3474060"/>
              <a:gd name="connsiteX51" fmla="*/ 38100 w 4254500"/>
              <a:gd name="connsiteY51" fmla="*/ 1492139 h 3474060"/>
              <a:gd name="connsiteX52" fmla="*/ 0 w 4254500"/>
              <a:gd name="connsiteY52" fmla="*/ 1339739 h 3474060"/>
              <a:gd name="connsiteX53" fmla="*/ 25400 w 4254500"/>
              <a:gd name="connsiteY53" fmla="*/ 717439 h 3474060"/>
              <a:gd name="connsiteX54" fmla="*/ 63500 w 4254500"/>
              <a:gd name="connsiteY54" fmla="*/ 653939 h 3474060"/>
              <a:gd name="connsiteX55" fmla="*/ 76200 w 4254500"/>
              <a:gd name="connsiteY55" fmla="*/ 615839 h 3474060"/>
              <a:gd name="connsiteX56" fmla="*/ 215900 w 4254500"/>
              <a:gd name="connsiteY56" fmla="*/ 463439 h 3474060"/>
              <a:gd name="connsiteX57" fmla="*/ 292100 w 4254500"/>
              <a:gd name="connsiteY57" fmla="*/ 387239 h 3474060"/>
              <a:gd name="connsiteX58" fmla="*/ 342900 w 4254500"/>
              <a:gd name="connsiteY58" fmla="*/ 336439 h 3474060"/>
              <a:gd name="connsiteX59" fmla="*/ 393700 w 4254500"/>
              <a:gd name="connsiteY59" fmla="*/ 298339 h 3474060"/>
              <a:gd name="connsiteX60" fmla="*/ 431800 w 4254500"/>
              <a:gd name="connsiteY60" fmla="*/ 247539 h 3474060"/>
              <a:gd name="connsiteX61" fmla="*/ 495300 w 4254500"/>
              <a:gd name="connsiteY61" fmla="*/ 222139 h 3474060"/>
              <a:gd name="connsiteX62" fmla="*/ 698500 w 4254500"/>
              <a:gd name="connsiteY62" fmla="*/ 133239 h 3474060"/>
              <a:gd name="connsiteX63" fmla="*/ 800100 w 4254500"/>
              <a:gd name="connsiteY63" fmla="*/ 95139 h 3474060"/>
              <a:gd name="connsiteX64" fmla="*/ 927100 w 4254500"/>
              <a:gd name="connsiteY64" fmla="*/ 69739 h 3474060"/>
              <a:gd name="connsiteX65" fmla="*/ 990600 w 4254500"/>
              <a:gd name="connsiteY65" fmla="*/ 44339 h 3474060"/>
              <a:gd name="connsiteX66" fmla="*/ 1143000 w 4254500"/>
              <a:gd name="connsiteY66" fmla="*/ 31639 h 3474060"/>
              <a:gd name="connsiteX67" fmla="*/ 1181100 w 4254500"/>
              <a:gd name="connsiteY67" fmla="*/ 18939 h 3474060"/>
              <a:gd name="connsiteX68" fmla="*/ 2057400 w 4254500"/>
              <a:gd name="connsiteY68" fmla="*/ 31639 h 3474060"/>
              <a:gd name="connsiteX69" fmla="*/ 2171700 w 4254500"/>
              <a:gd name="connsiteY69" fmla="*/ 82439 h 3474060"/>
              <a:gd name="connsiteX70" fmla="*/ 2260600 w 4254500"/>
              <a:gd name="connsiteY70" fmla="*/ 133239 h 3474060"/>
              <a:gd name="connsiteX71" fmla="*/ 2298700 w 4254500"/>
              <a:gd name="connsiteY71" fmla="*/ 158639 h 3474060"/>
              <a:gd name="connsiteX72" fmla="*/ 2349500 w 4254500"/>
              <a:gd name="connsiteY72" fmla="*/ 171339 h 3474060"/>
              <a:gd name="connsiteX73" fmla="*/ 2425700 w 4254500"/>
              <a:gd name="connsiteY73" fmla="*/ 247539 h 3474060"/>
              <a:gd name="connsiteX74" fmla="*/ 2476500 w 4254500"/>
              <a:gd name="connsiteY74" fmla="*/ 272939 h 3474060"/>
              <a:gd name="connsiteX75" fmla="*/ 2527300 w 4254500"/>
              <a:gd name="connsiteY75" fmla="*/ 323739 h 3474060"/>
              <a:gd name="connsiteX76" fmla="*/ 2565400 w 4254500"/>
              <a:gd name="connsiteY76" fmla="*/ 349139 h 3474060"/>
              <a:gd name="connsiteX77" fmla="*/ 2667000 w 4254500"/>
              <a:gd name="connsiteY77" fmla="*/ 438039 h 3474060"/>
              <a:gd name="connsiteX78" fmla="*/ 2717800 w 4254500"/>
              <a:gd name="connsiteY78" fmla="*/ 463439 h 3474060"/>
              <a:gd name="connsiteX79" fmla="*/ 2819400 w 4254500"/>
              <a:gd name="connsiteY79" fmla="*/ 565039 h 3474060"/>
              <a:gd name="connsiteX80" fmla="*/ 2882900 w 4254500"/>
              <a:gd name="connsiteY80" fmla="*/ 628539 h 3474060"/>
              <a:gd name="connsiteX81" fmla="*/ 2971800 w 4254500"/>
              <a:gd name="connsiteY81" fmla="*/ 692039 h 3474060"/>
              <a:gd name="connsiteX82" fmla="*/ 3136900 w 4254500"/>
              <a:gd name="connsiteY82" fmla="*/ 844439 h 3474060"/>
              <a:gd name="connsiteX83" fmla="*/ 3175000 w 4254500"/>
              <a:gd name="connsiteY83" fmla="*/ 895239 h 3474060"/>
              <a:gd name="connsiteX84" fmla="*/ 3263900 w 4254500"/>
              <a:gd name="connsiteY84" fmla="*/ 984139 h 3474060"/>
              <a:gd name="connsiteX85" fmla="*/ 3340100 w 4254500"/>
              <a:gd name="connsiteY85" fmla="*/ 1098439 h 3474060"/>
              <a:gd name="connsiteX86" fmla="*/ 3352800 w 4254500"/>
              <a:gd name="connsiteY86" fmla="*/ 1161939 h 3474060"/>
              <a:gd name="connsiteX87" fmla="*/ 3390900 w 4254500"/>
              <a:gd name="connsiteY87" fmla="*/ 1187339 h 3474060"/>
              <a:gd name="connsiteX88" fmla="*/ 3479800 w 4254500"/>
              <a:gd name="connsiteY88" fmla="*/ 1276239 h 3474060"/>
              <a:gd name="connsiteX89" fmla="*/ 3505200 w 4254500"/>
              <a:gd name="connsiteY89" fmla="*/ 1327039 h 3474060"/>
              <a:gd name="connsiteX90" fmla="*/ 3556000 w 4254500"/>
              <a:gd name="connsiteY90" fmla="*/ 1365139 h 3474060"/>
              <a:gd name="connsiteX91" fmla="*/ 3594100 w 4254500"/>
              <a:gd name="connsiteY91" fmla="*/ 1403239 h 3474060"/>
              <a:gd name="connsiteX92" fmla="*/ 3670300 w 4254500"/>
              <a:gd name="connsiteY92" fmla="*/ 1466739 h 3474060"/>
              <a:gd name="connsiteX93" fmla="*/ 3733800 w 4254500"/>
              <a:gd name="connsiteY93" fmla="*/ 1542939 h 3474060"/>
              <a:gd name="connsiteX94" fmla="*/ 3759200 w 4254500"/>
              <a:gd name="connsiteY94" fmla="*/ 1581039 h 3474060"/>
              <a:gd name="connsiteX95" fmla="*/ 3810000 w 4254500"/>
              <a:gd name="connsiteY95" fmla="*/ 1619139 h 3474060"/>
              <a:gd name="connsiteX96" fmla="*/ 3898900 w 4254500"/>
              <a:gd name="connsiteY96" fmla="*/ 1708039 h 3474060"/>
              <a:gd name="connsiteX97" fmla="*/ 3937000 w 4254500"/>
              <a:gd name="connsiteY97" fmla="*/ 1746139 h 3474060"/>
              <a:gd name="connsiteX98" fmla="*/ 3962400 w 4254500"/>
              <a:gd name="connsiteY98" fmla="*/ 1809639 h 3474060"/>
              <a:gd name="connsiteX99" fmla="*/ 3987800 w 4254500"/>
              <a:gd name="connsiteY99" fmla="*/ 1885839 h 3474060"/>
              <a:gd name="connsiteX100" fmla="*/ 4025900 w 4254500"/>
              <a:gd name="connsiteY100" fmla="*/ 1962039 h 3474060"/>
              <a:gd name="connsiteX101" fmla="*/ 4076700 w 4254500"/>
              <a:gd name="connsiteY101" fmla="*/ 2063639 h 3474060"/>
              <a:gd name="connsiteX102" fmla="*/ 4102100 w 4254500"/>
              <a:gd name="connsiteY102" fmla="*/ 2114439 h 3474060"/>
              <a:gd name="connsiteX103" fmla="*/ 4152900 w 4254500"/>
              <a:gd name="connsiteY103" fmla="*/ 2254139 h 3474060"/>
              <a:gd name="connsiteX104" fmla="*/ 4165600 w 4254500"/>
              <a:gd name="connsiteY104" fmla="*/ 2330339 h 3474060"/>
              <a:gd name="connsiteX105" fmla="*/ 4178300 w 4254500"/>
              <a:gd name="connsiteY105" fmla="*/ 2368439 h 3474060"/>
              <a:gd name="connsiteX106" fmla="*/ 4216400 w 4254500"/>
              <a:gd name="connsiteY106" fmla="*/ 2508139 h 3474060"/>
              <a:gd name="connsiteX107" fmla="*/ 4229100 w 4254500"/>
              <a:gd name="connsiteY107" fmla="*/ 2597039 h 3474060"/>
              <a:gd name="connsiteX108" fmla="*/ 4254500 w 4254500"/>
              <a:gd name="connsiteY108" fmla="*/ 2685939 h 3474060"/>
              <a:gd name="connsiteX109" fmla="*/ 4241800 w 4254500"/>
              <a:gd name="connsiteY109" fmla="*/ 3181239 h 3474060"/>
              <a:gd name="connsiteX110" fmla="*/ 4191000 w 4254500"/>
              <a:gd name="connsiteY110" fmla="*/ 3295539 h 3474060"/>
              <a:gd name="connsiteX111" fmla="*/ 4165600 w 4254500"/>
              <a:gd name="connsiteY111" fmla="*/ 3346339 h 3474060"/>
              <a:gd name="connsiteX112" fmla="*/ 4089400 w 4254500"/>
              <a:gd name="connsiteY112" fmla="*/ 3371739 h 3474060"/>
              <a:gd name="connsiteX113" fmla="*/ 4013200 w 4254500"/>
              <a:gd name="connsiteY113" fmla="*/ 3409839 h 3474060"/>
              <a:gd name="connsiteX114" fmla="*/ 3911600 w 4254500"/>
              <a:gd name="connsiteY114" fmla="*/ 3447939 h 3474060"/>
              <a:gd name="connsiteX115" fmla="*/ 3784600 w 4254500"/>
              <a:gd name="connsiteY115" fmla="*/ 3473339 h 34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254500" h="3474060">
                <a:moveTo>
                  <a:pt x="3784600" y="3473339"/>
                </a:moveTo>
                <a:cubicBezTo>
                  <a:pt x="3750733" y="3471222"/>
                  <a:pt x="3732751" y="3449850"/>
                  <a:pt x="3708400" y="3435239"/>
                </a:cubicBezTo>
                <a:cubicBezTo>
                  <a:pt x="3572110" y="3353465"/>
                  <a:pt x="3728054" y="3433770"/>
                  <a:pt x="3619500" y="3371739"/>
                </a:cubicBezTo>
                <a:cubicBezTo>
                  <a:pt x="3603062" y="3362346"/>
                  <a:pt x="3586965" y="3351320"/>
                  <a:pt x="3568700" y="3346339"/>
                </a:cubicBezTo>
                <a:cubicBezTo>
                  <a:pt x="3539821" y="3338463"/>
                  <a:pt x="3509433" y="3337872"/>
                  <a:pt x="3479800" y="3333639"/>
                </a:cubicBezTo>
                <a:cubicBezTo>
                  <a:pt x="3340849" y="3287322"/>
                  <a:pt x="3551316" y="3361191"/>
                  <a:pt x="3403600" y="3295539"/>
                </a:cubicBezTo>
                <a:cubicBezTo>
                  <a:pt x="3379134" y="3284665"/>
                  <a:pt x="3349677" y="3284991"/>
                  <a:pt x="3327400" y="3270139"/>
                </a:cubicBezTo>
                <a:cubicBezTo>
                  <a:pt x="3314700" y="3261672"/>
                  <a:pt x="3303329" y="3250752"/>
                  <a:pt x="3289300" y="3244739"/>
                </a:cubicBezTo>
                <a:cubicBezTo>
                  <a:pt x="3273257" y="3237863"/>
                  <a:pt x="3255218" y="3237055"/>
                  <a:pt x="3238500" y="3232039"/>
                </a:cubicBezTo>
                <a:cubicBezTo>
                  <a:pt x="3212855" y="3224346"/>
                  <a:pt x="3188131" y="3213684"/>
                  <a:pt x="3162300" y="3206639"/>
                </a:cubicBezTo>
                <a:cubicBezTo>
                  <a:pt x="3141475" y="3200959"/>
                  <a:pt x="3119741" y="3199174"/>
                  <a:pt x="3098800" y="3193939"/>
                </a:cubicBezTo>
                <a:cubicBezTo>
                  <a:pt x="3035725" y="3178170"/>
                  <a:pt x="3082593" y="3183099"/>
                  <a:pt x="3009900" y="3155839"/>
                </a:cubicBezTo>
                <a:cubicBezTo>
                  <a:pt x="2993557" y="3149710"/>
                  <a:pt x="2976033" y="3147372"/>
                  <a:pt x="2959100" y="3143139"/>
                </a:cubicBezTo>
                <a:cubicBezTo>
                  <a:pt x="2872965" y="3091458"/>
                  <a:pt x="2863640" y="3081686"/>
                  <a:pt x="2743200" y="3041539"/>
                </a:cubicBezTo>
                <a:cubicBezTo>
                  <a:pt x="2730500" y="3037306"/>
                  <a:pt x="2718144" y="3031849"/>
                  <a:pt x="2705100" y="3028839"/>
                </a:cubicBezTo>
                <a:cubicBezTo>
                  <a:pt x="2522935" y="2986801"/>
                  <a:pt x="2632092" y="3021436"/>
                  <a:pt x="2540000" y="2990739"/>
                </a:cubicBezTo>
                <a:cubicBezTo>
                  <a:pt x="2514600" y="2969572"/>
                  <a:pt x="2494499" y="2939518"/>
                  <a:pt x="2463800" y="2927239"/>
                </a:cubicBezTo>
                <a:cubicBezTo>
                  <a:pt x="2428207" y="2913002"/>
                  <a:pt x="2387389" y="2920368"/>
                  <a:pt x="2349500" y="2914539"/>
                </a:cubicBezTo>
                <a:cubicBezTo>
                  <a:pt x="2332248" y="2911885"/>
                  <a:pt x="2315633" y="2906072"/>
                  <a:pt x="2298700" y="2901839"/>
                </a:cubicBezTo>
                <a:cubicBezTo>
                  <a:pt x="2228356" y="2854943"/>
                  <a:pt x="2293907" y="2891116"/>
                  <a:pt x="2184400" y="2863739"/>
                </a:cubicBezTo>
                <a:cubicBezTo>
                  <a:pt x="1998448" y="2817251"/>
                  <a:pt x="2225661" y="2855119"/>
                  <a:pt x="2019300" y="2825639"/>
                </a:cubicBezTo>
                <a:cubicBezTo>
                  <a:pt x="1993900" y="2817172"/>
                  <a:pt x="1968262" y="2809389"/>
                  <a:pt x="1943100" y="2800239"/>
                </a:cubicBezTo>
                <a:cubicBezTo>
                  <a:pt x="1921675" y="2792448"/>
                  <a:pt x="1901594" y="2780837"/>
                  <a:pt x="1879600" y="2774839"/>
                </a:cubicBezTo>
                <a:cubicBezTo>
                  <a:pt x="1825950" y="2760207"/>
                  <a:pt x="1801426" y="2767749"/>
                  <a:pt x="1752600" y="2749439"/>
                </a:cubicBezTo>
                <a:cubicBezTo>
                  <a:pt x="1734873" y="2742792"/>
                  <a:pt x="1719201" y="2731497"/>
                  <a:pt x="1701800" y="2724039"/>
                </a:cubicBezTo>
                <a:cubicBezTo>
                  <a:pt x="1689495" y="2718766"/>
                  <a:pt x="1675674" y="2717326"/>
                  <a:pt x="1663700" y="2711339"/>
                </a:cubicBezTo>
                <a:cubicBezTo>
                  <a:pt x="1650048" y="2704513"/>
                  <a:pt x="1639892" y="2691298"/>
                  <a:pt x="1625600" y="2685939"/>
                </a:cubicBezTo>
                <a:cubicBezTo>
                  <a:pt x="1571073" y="2665491"/>
                  <a:pt x="1538885" y="2683162"/>
                  <a:pt x="1485900" y="2647839"/>
                </a:cubicBezTo>
                <a:cubicBezTo>
                  <a:pt x="1473200" y="2639372"/>
                  <a:pt x="1461889" y="2628310"/>
                  <a:pt x="1447800" y="2622439"/>
                </a:cubicBezTo>
                <a:cubicBezTo>
                  <a:pt x="1410728" y="2606992"/>
                  <a:pt x="1372462" y="2594079"/>
                  <a:pt x="1333500" y="2584339"/>
                </a:cubicBezTo>
                <a:cubicBezTo>
                  <a:pt x="1316567" y="2580106"/>
                  <a:pt x="1299043" y="2577768"/>
                  <a:pt x="1282700" y="2571639"/>
                </a:cubicBezTo>
                <a:cubicBezTo>
                  <a:pt x="1162517" y="2526570"/>
                  <a:pt x="1307560" y="2561371"/>
                  <a:pt x="1168400" y="2533539"/>
                </a:cubicBezTo>
                <a:cubicBezTo>
                  <a:pt x="1155700" y="2525072"/>
                  <a:pt x="1142348" y="2517510"/>
                  <a:pt x="1130300" y="2508139"/>
                </a:cubicBezTo>
                <a:cubicBezTo>
                  <a:pt x="1104201" y="2487840"/>
                  <a:pt x="1081610" y="2462979"/>
                  <a:pt x="1054100" y="2444639"/>
                </a:cubicBezTo>
                <a:cubicBezTo>
                  <a:pt x="1042961" y="2437213"/>
                  <a:pt x="1027974" y="2437926"/>
                  <a:pt x="1016000" y="2431939"/>
                </a:cubicBezTo>
                <a:cubicBezTo>
                  <a:pt x="888455" y="2368166"/>
                  <a:pt x="1082957" y="2447935"/>
                  <a:pt x="927100" y="2381139"/>
                </a:cubicBezTo>
                <a:cubicBezTo>
                  <a:pt x="914795" y="2375866"/>
                  <a:pt x="900702" y="2374940"/>
                  <a:pt x="889000" y="2368439"/>
                </a:cubicBezTo>
                <a:cubicBezTo>
                  <a:pt x="862315" y="2353614"/>
                  <a:pt x="838200" y="2334572"/>
                  <a:pt x="812800" y="2317639"/>
                </a:cubicBezTo>
                <a:cubicBezTo>
                  <a:pt x="800100" y="2309172"/>
                  <a:pt x="785493" y="2303032"/>
                  <a:pt x="774700" y="2292239"/>
                </a:cubicBezTo>
                <a:cubicBezTo>
                  <a:pt x="762000" y="2279539"/>
                  <a:pt x="752300" y="2262861"/>
                  <a:pt x="736600" y="2254139"/>
                </a:cubicBezTo>
                <a:cubicBezTo>
                  <a:pt x="713195" y="2241136"/>
                  <a:pt x="684866" y="2239613"/>
                  <a:pt x="660400" y="2228739"/>
                </a:cubicBezTo>
                <a:cubicBezTo>
                  <a:pt x="646452" y="2222540"/>
                  <a:pt x="635000" y="2211806"/>
                  <a:pt x="622300" y="2203339"/>
                </a:cubicBezTo>
                <a:cubicBezTo>
                  <a:pt x="613833" y="2190639"/>
                  <a:pt x="608387" y="2175290"/>
                  <a:pt x="596900" y="2165239"/>
                </a:cubicBezTo>
                <a:cubicBezTo>
                  <a:pt x="573926" y="2145137"/>
                  <a:pt x="546100" y="2131372"/>
                  <a:pt x="520700" y="2114439"/>
                </a:cubicBezTo>
                <a:cubicBezTo>
                  <a:pt x="508000" y="2105972"/>
                  <a:pt x="493393" y="2099832"/>
                  <a:pt x="482600" y="2089039"/>
                </a:cubicBezTo>
                <a:cubicBezTo>
                  <a:pt x="452967" y="2059406"/>
                  <a:pt x="428569" y="2023385"/>
                  <a:pt x="393700" y="2000139"/>
                </a:cubicBezTo>
                <a:cubicBezTo>
                  <a:pt x="381000" y="1991672"/>
                  <a:pt x="366945" y="1984950"/>
                  <a:pt x="355600" y="1974739"/>
                </a:cubicBezTo>
                <a:cubicBezTo>
                  <a:pt x="126336" y="1768402"/>
                  <a:pt x="337138" y="1959550"/>
                  <a:pt x="241300" y="1847739"/>
                </a:cubicBezTo>
                <a:cubicBezTo>
                  <a:pt x="225715" y="1829557"/>
                  <a:pt x="205202" y="1815842"/>
                  <a:pt x="190500" y="1796939"/>
                </a:cubicBezTo>
                <a:cubicBezTo>
                  <a:pt x="175345" y="1777454"/>
                  <a:pt x="165748" y="1754203"/>
                  <a:pt x="152400" y="1733439"/>
                </a:cubicBezTo>
                <a:cubicBezTo>
                  <a:pt x="127638" y="1694921"/>
                  <a:pt x="101600" y="1657239"/>
                  <a:pt x="76200" y="1619139"/>
                </a:cubicBezTo>
                <a:cubicBezTo>
                  <a:pt x="41231" y="1444294"/>
                  <a:pt x="90314" y="1669666"/>
                  <a:pt x="38100" y="1492139"/>
                </a:cubicBezTo>
                <a:cubicBezTo>
                  <a:pt x="23325" y="1441903"/>
                  <a:pt x="0" y="1339739"/>
                  <a:pt x="0" y="1339739"/>
                </a:cubicBezTo>
                <a:cubicBezTo>
                  <a:pt x="8467" y="1132306"/>
                  <a:pt x="6259" y="924161"/>
                  <a:pt x="25400" y="717439"/>
                </a:cubicBezTo>
                <a:cubicBezTo>
                  <a:pt x="27676" y="692860"/>
                  <a:pt x="52461" y="676017"/>
                  <a:pt x="63500" y="653939"/>
                </a:cubicBezTo>
                <a:cubicBezTo>
                  <a:pt x="69487" y="641965"/>
                  <a:pt x="69558" y="627462"/>
                  <a:pt x="76200" y="615839"/>
                </a:cubicBezTo>
                <a:cubicBezTo>
                  <a:pt x="105905" y="563855"/>
                  <a:pt x="183352" y="495987"/>
                  <a:pt x="215900" y="463439"/>
                </a:cubicBezTo>
                <a:lnTo>
                  <a:pt x="292100" y="387239"/>
                </a:lnTo>
                <a:cubicBezTo>
                  <a:pt x="309033" y="370306"/>
                  <a:pt x="323742" y="350807"/>
                  <a:pt x="342900" y="336439"/>
                </a:cubicBezTo>
                <a:cubicBezTo>
                  <a:pt x="359833" y="323739"/>
                  <a:pt x="378733" y="313306"/>
                  <a:pt x="393700" y="298339"/>
                </a:cubicBezTo>
                <a:cubicBezTo>
                  <a:pt x="408667" y="283372"/>
                  <a:pt x="414867" y="260239"/>
                  <a:pt x="431800" y="247539"/>
                </a:cubicBezTo>
                <a:cubicBezTo>
                  <a:pt x="450038" y="233861"/>
                  <a:pt x="474910" y="232334"/>
                  <a:pt x="495300" y="222139"/>
                </a:cubicBezTo>
                <a:cubicBezTo>
                  <a:pt x="736475" y="101551"/>
                  <a:pt x="497028" y="200396"/>
                  <a:pt x="698500" y="133239"/>
                </a:cubicBezTo>
                <a:cubicBezTo>
                  <a:pt x="732814" y="121801"/>
                  <a:pt x="765322" y="105076"/>
                  <a:pt x="800100" y="95139"/>
                </a:cubicBezTo>
                <a:cubicBezTo>
                  <a:pt x="931410" y="57622"/>
                  <a:pt x="825633" y="103561"/>
                  <a:pt x="927100" y="69739"/>
                </a:cubicBezTo>
                <a:cubicBezTo>
                  <a:pt x="948727" y="62530"/>
                  <a:pt x="968150" y="48301"/>
                  <a:pt x="990600" y="44339"/>
                </a:cubicBezTo>
                <a:cubicBezTo>
                  <a:pt x="1040800" y="35480"/>
                  <a:pt x="1092200" y="35872"/>
                  <a:pt x="1143000" y="31639"/>
                </a:cubicBezTo>
                <a:cubicBezTo>
                  <a:pt x="1155700" y="27406"/>
                  <a:pt x="1167929" y="21334"/>
                  <a:pt x="1181100" y="18939"/>
                </a:cubicBezTo>
                <a:cubicBezTo>
                  <a:pt x="1444300" y="-28916"/>
                  <a:pt x="1966067" y="28644"/>
                  <a:pt x="2057400" y="31639"/>
                </a:cubicBezTo>
                <a:cubicBezTo>
                  <a:pt x="2111689" y="53355"/>
                  <a:pt x="2122757" y="55743"/>
                  <a:pt x="2171700" y="82439"/>
                </a:cubicBezTo>
                <a:cubicBezTo>
                  <a:pt x="2201663" y="98782"/>
                  <a:pt x="2231334" y="115679"/>
                  <a:pt x="2260600" y="133239"/>
                </a:cubicBezTo>
                <a:cubicBezTo>
                  <a:pt x="2273688" y="141092"/>
                  <a:pt x="2284671" y="152626"/>
                  <a:pt x="2298700" y="158639"/>
                </a:cubicBezTo>
                <a:cubicBezTo>
                  <a:pt x="2314743" y="165515"/>
                  <a:pt x="2332567" y="167106"/>
                  <a:pt x="2349500" y="171339"/>
                </a:cubicBezTo>
                <a:cubicBezTo>
                  <a:pt x="2490407" y="265277"/>
                  <a:pt x="2260297" y="105765"/>
                  <a:pt x="2425700" y="247539"/>
                </a:cubicBezTo>
                <a:cubicBezTo>
                  <a:pt x="2440074" y="259860"/>
                  <a:pt x="2461354" y="261580"/>
                  <a:pt x="2476500" y="272939"/>
                </a:cubicBezTo>
                <a:cubicBezTo>
                  <a:pt x="2495658" y="287307"/>
                  <a:pt x="2509118" y="308154"/>
                  <a:pt x="2527300" y="323739"/>
                </a:cubicBezTo>
                <a:cubicBezTo>
                  <a:pt x="2538889" y="333672"/>
                  <a:pt x="2553587" y="339474"/>
                  <a:pt x="2565400" y="349139"/>
                </a:cubicBezTo>
                <a:cubicBezTo>
                  <a:pt x="2600229" y="377635"/>
                  <a:pt x="2630999" y="411038"/>
                  <a:pt x="2667000" y="438039"/>
                </a:cubicBezTo>
                <a:cubicBezTo>
                  <a:pt x="2682146" y="449398"/>
                  <a:pt x="2703256" y="451319"/>
                  <a:pt x="2717800" y="463439"/>
                </a:cubicBezTo>
                <a:cubicBezTo>
                  <a:pt x="2754594" y="494100"/>
                  <a:pt x="2785533" y="531172"/>
                  <a:pt x="2819400" y="565039"/>
                </a:cubicBezTo>
                <a:cubicBezTo>
                  <a:pt x="2840567" y="586206"/>
                  <a:pt x="2856126" y="615152"/>
                  <a:pt x="2882900" y="628539"/>
                </a:cubicBezTo>
                <a:cubicBezTo>
                  <a:pt x="2963332" y="668755"/>
                  <a:pt x="2907441" y="634116"/>
                  <a:pt x="2971800" y="692039"/>
                </a:cubicBezTo>
                <a:cubicBezTo>
                  <a:pt x="3012709" y="728857"/>
                  <a:pt x="3102372" y="798402"/>
                  <a:pt x="3136900" y="844439"/>
                </a:cubicBezTo>
                <a:cubicBezTo>
                  <a:pt x="3149600" y="861372"/>
                  <a:pt x="3160762" y="879577"/>
                  <a:pt x="3175000" y="895239"/>
                </a:cubicBezTo>
                <a:cubicBezTo>
                  <a:pt x="3203190" y="926248"/>
                  <a:pt x="3263900" y="984139"/>
                  <a:pt x="3263900" y="984139"/>
                </a:cubicBezTo>
                <a:cubicBezTo>
                  <a:pt x="3296495" y="1114520"/>
                  <a:pt x="3242589" y="935920"/>
                  <a:pt x="3340100" y="1098439"/>
                </a:cubicBezTo>
                <a:cubicBezTo>
                  <a:pt x="3351206" y="1116949"/>
                  <a:pt x="3342090" y="1143197"/>
                  <a:pt x="3352800" y="1161939"/>
                </a:cubicBezTo>
                <a:cubicBezTo>
                  <a:pt x="3360373" y="1175191"/>
                  <a:pt x="3379555" y="1177128"/>
                  <a:pt x="3390900" y="1187339"/>
                </a:cubicBezTo>
                <a:cubicBezTo>
                  <a:pt x="3422050" y="1215374"/>
                  <a:pt x="3461058" y="1238755"/>
                  <a:pt x="3479800" y="1276239"/>
                </a:cubicBezTo>
                <a:cubicBezTo>
                  <a:pt x="3488267" y="1293172"/>
                  <a:pt x="3492879" y="1312665"/>
                  <a:pt x="3505200" y="1327039"/>
                </a:cubicBezTo>
                <a:cubicBezTo>
                  <a:pt x="3518975" y="1343110"/>
                  <a:pt x="3539929" y="1351364"/>
                  <a:pt x="3556000" y="1365139"/>
                </a:cubicBezTo>
                <a:cubicBezTo>
                  <a:pt x="3569637" y="1376828"/>
                  <a:pt x="3582411" y="1389602"/>
                  <a:pt x="3594100" y="1403239"/>
                </a:cubicBezTo>
                <a:cubicBezTo>
                  <a:pt x="3649459" y="1467824"/>
                  <a:pt x="3606284" y="1445400"/>
                  <a:pt x="3670300" y="1466739"/>
                </a:cubicBezTo>
                <a:cubicBezTo>
                  <a:pt x="3733363" y="1561334"/>
                  <a:pt x="3652312" y="1445153"/>
                  <a:pt x="3733800" y="1542939"/>
                </a:cubicBezTo>
                <a:cubicBezTo>
                  <a:pt x="3743571" y="1554665"/>
                  <a:pt x="3748407" y="1570246"/>
                  <a:pt x="3759200" y="1581039"/>
                </a:cubicBezTo>
                <a:cubicBezTo>
                  <a:pt x="3774167" y="1596006"/>
                  <a:pt x="3794338" y="1604901"/>
                  <a:pt x="3810000" y="1619139"/>
                </a:cubicBezTo>
                <a:cubicBezTo>
                  <a:pt x="3841009" y="1647329"/>
                  <a:pt x="3869267" y="1678406"/>
                  <a:pt x="3898900" y="1708039"/>
                </a:cubicBezTo>
                <a:lnTo>
                  <a:pt x="3937000" y="1746139"/>
                </a:lnTo>
                <a:cubicBezTo>
                  <a:pt x="3945467" y="1767306"/>
                  <a:pt x="3954609" y="1788214"/>
                  <a:pt x="3962400" y="1809639"/>
                </a:cubicBezTo>
                <a:cubicBezTo>
                  <a:pt x="3971550" y="1834801"/>
                  <a:pt x="3972948" y="1863562"/>
                  <a:pt x="3987800" y="1885839"/>
                </a:cubicBezTo>
                <a:cubicBezTo>
                  <a:pt x="4043464" y="1969335"/>
                  <a:pt x="3988343" y="1879413"/>
                  <a:pt x="4025900" y="1962039"/>
                </a:cubicBezTo>
                <a:cubicBezTo>
                  <a:pt x="4041568" y="1996509"/>
                  <a:pt x="4059767" y="2029772"/>
                  <a:pt x="4076700" y="2063639"/>
                </a:cubicBezTo>
                <a:cubicBezTo>
                  <a:pt x="4085167" y="2080572"/>
                  <a:pt x="4096113" y="2096478"/>
                  <a:pt x="4102100" y="2114439"/>
                </a:cubicBezTo>
                <a:cubicBezTo>
                  <a:pt x="4134709" y="2212266"/>
                  <a:pt x="4117556" y="2165780"/>
                  <a:pt x="4152900" y="2254139"/>
                </a:cubicBezTo>
                <a:cubicBezTo>
                  <a:pt x="4157133" y="2279539"/>
                  <a:pt x="4160014" y="2305202"/>
                  <a:pt x="4165600" y="2330339"/>
                </a:cubicBezTo>
                <a:cubicBezTo>
                  <a:pt x="4168504" y="2343407"/>
                  <a:pt x="4175396" y="2355371"/>
                  <a:pt x="4178300" y="2368439"/>
                </a:cubicBezTo>
                <a:cubicBezTo>
                  <a:pt x="4207084" y="2497966"/>
                  <a:pt x="4170515" y="2393428"/>
                  <a:pt x="4216400" y="2508139"/>
                </a:cubicBezTo>
                <a:cubicBezTo>
                  <a:pt x="4220633" y="2537772"/>
                  <a:pt x="4223745" y="2567588"/>
                  <a:pt x="4229100" y="2597039"/>
                </a:cubicBezTo>
                <a:cubicBezTo>
                  <a:pt x="4235479" y="2632122"/>
                  <a:pt x="4243619" y="2653295"/>
                  <a:pt x="4254500" y="2685939"/>
                </a:cubicBezTo>
                <a:cubicBezTo>
                  <a:pt x="4250267" y="2851039"/>
                  <a:pt x="4252786" y="3016451"/>
                  <a:pt x="4241800" y="3181239"/>
                </a:cubicBezTo>
                <a:cubicBezTo>
                  <a:pt x="4237616" y="3243995"/>
                  <a:pt x="4216405" y="3251081"/>
                  <a:pt x="4191000" y="3295539"/>
                </a:cubicBezTo>
                <a:cubicBezTo>
                  <a:pt x="4181607" y="3311977"/>
                  <a:pt x="4180746" y="3334980"/>
                  <a:pt x="4165600" y="3346339"/>
                </a:cubicBezTo>
                <a:cubicBezTo>
                  <a:pt x="4144181" y="3362403"/>
                  <a:pt x="4111677" y="3356887"/>
                  <a:pt x="4089400" y="3371739"/>
                </a:cubicBezTo>
                <a:cubicBezTo>
                  <a:pt x="4016181" y="3420552"/>
                  <a:pt x="4086812" y="3378291"/>
                  <a:pt x="4013200" y="3409839"/>
                </a:cubicBezTo>
                <a:cubicBezTo>
                  <a:pt x="3905409" y="3456035"/>
                  <a:pt x="4018917" y="3418671"/>
                  <a:pt x="3911600" y="3447939"/>
                </a:cubicBezTo>
                <a:cubicBezTo>
                  <a:pt x="3814202" y="3474502"/>
                  <a:pt x="3818467" y="3475456"/>
                  <a:pt x="3784600" y="3473339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4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13D1D71-06D7-4F0E-BF1C-8BE703AA9C6B}"/>
              </a:ext>
            </a:extLst>
          </p:cNvPr>
          <p:cNvGrpSpPr/>
          <p:nvPr/>
        </p:nvGrpSpPr>
        <p:grpSpPr>
          <a:xfrm>
            <a:off x="1466760" y="354563"/>
            <a:ext cx="9646000" cy="6148873"/>
            <a:chOff x="1466760" y="354563"/>
            <a:chExt cx="9646000" cy="61488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D76C7B-BD00-4345-AE59-0B75A037C22C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6760" y="354563"/>
              <a:ext cx="9646000" cy="61488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AB1960-99FA-44A4-8534-3EC1C81EAC6B}"/>
                </a:ext>
              </a:extLst>
            </p:cNvPr>
            <p:cNvSpPr txBox="1"/>
            <p:nvPr/>
          </p:nvSpPr>
          <p:spPr>
            <a:xfrm>
              <a:off x="1765207" y="1665450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a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D81D19-7CF3-4B89-83C4-84A5675253AB}"/>
                </a:ext>
              </a:extLst>
            </p:cNvPr>
            <p:cNvSpPr txBox="1"/>
            <p:nvPr/>
          </p:nvSpPr>
          <p:spPr>
            <a:xfrm>
              <a:off x="4498338" y="2591534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l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F6E125-1D3B-4CD1-A25A-CFEB4700FF80}"/>
                </a:ext>
              </a:extLst>
            </p:cNvPr>
            <p:cNvSpPr txBox="1"/>
            <p:nvPr/>
          </p:nvSpPr>
          <p:spPr>
            <a:xfrm>
              <a:off x="6119963" y="760490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79B9C-51F3-4256-8CA2-E507CBF20124}"/>
                </a:ext>
              </a:extLst>
            </p:cNvPr>
            <p:cNvSpPr txBox="1"/>
            <p:nvPr/>
          </p:nvSpPr>
          <p:spPr>
            <a:xfrm>
              <a:off x="5814762" y="1689637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d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38BF0C-D585-46FE-BC4A-5FC000A41EDD}"/>
                </a:ext>
              </a:extLst>
            </p:cNvPr>
            <p:cNvSpPr txBox="1"/>
            <p:nvPr/>
          </p:nvSpPr>
          <p:spPr>
            <a:xfrm>
              <a:off x="8564312" y="3762059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e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D0F228-C9A0-444C-B5F9-CF1BCC373CC3}"/>
                </a:ext>
              </a:extLst>
            </p:cNvPr>
            <p:cNvSpPr txBox="1"/>
            <p:nvPr/>
          </p:nvSpPr>
          <p:spPr>
            <a:xfrm>
              <a:off x="8333493" y="4871137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f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4D74C5-7BB3-4959-B667-4E41FC2841E0}"/>
                </a:ext>
              </a:extLst>
            </p:cNvPr>
            <p:cNvSpPr txBox="1"/>
            <p:nvPr/>
          </p:nvSpPr>
          <p:spPr>
            <a:xfrm>
              <a:off x="7302234" y="4023669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g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FFBC27-C1E9-4557-BA71-F5EE7123B278}"/>
                </a:ext>
              </a:extLst>
            </p:cNvPr>
            <p:cNvSpPr txBox="1"/>
            <p:nvPr/>
          </p:nvSpPr>
          <p:spPr>
            <a:xfrm>
              <a:off x="4498339" y="5874944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h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22DD6B-ACE0-4B1C-90E6-2D7BC4A29080}"/>
                </a:ext>
              </a:extLst>
            </p:cNvPr>
            <p:cNvSpPr txBox="1"/>
            <p:nvPr/>
          </p:nvSpPr>
          <p:spPr>
            <a:xfrm>
              <a:off x="5774130" y="4871137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i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ECA081-1318-4CB8-90E7-B21226E15730}"/>
                </a:ext>
              </a:extLst>
            </p:cNvPr>
            <p:cNvSpPr txBox="1"/>
            <p:nvPr/>
          </p:nvSpPr>
          <p:spPr>
            <a:xfrm>
              <a:off x="5639936" y="3834926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j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0A8F2C-8C4F-454A-A04E-86FB8D460D1E}"/>
                </a:ext>
              </a:extLst>
            </p:cNvPr>
            <p:cNvSpPr txBox="1"/>
            <p:nvPr/>
          </p:nvSpPr>
          <p:spPr>
            <a:xfrm>
              <a:off x="5597690" y="3167389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k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235A27-81F3-4349-B6A7-13E7BC4F176D}"/>
                </a:ext>
              </a:extLst>
            </p:cNvPr>
            <p:cNvSpPr txBox="1"/>
            <p:nvPr/>
          </p:nvSpPr>
          <p:spPr>
            <a:xfrm>
              <a:off x="2899247" y="1806930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o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93D51-F809-4380-9BB8-AA6E658D0864}"/>
                </a:ext>
              </a:extLst>
            </p:cNvPr>
            <p:cNvSpPr txBox="1"/>
            <p:nvPr/>
          </p:nvSpPr>
          <p:spPr>
            <a:xfrm>
              <a:off x="4246026" y="4453039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m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9B8F68-E6F5-400E-B150-44B2A3532508}"/>
                </a:ext>
              </a:extLst>
            </p:cNvPr>
            <p:cNvSpPr txBox="1"/>
            <p:nvPr/>
          </p:nvSpPr>
          <p:spPr>
            <a:xfrm>
              <a:off x="2899247" y="4055628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n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DE525B-5275-4779-883C-E44EBFAB1326}"/>
                </a:ext>
              </a:extLst>
            </p:cNvPr>
            <p:cNvSpPr txBox="1"/>
            <p:nvPr/>
          </p:nvSpPr>
          <p:spPr>
            <a:xfrm>
              <a:off x="2579283" y="1283710"/>
              <a:ext cx="1031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b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27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B1920-F414-4CCC-AE37-21D9BC4B7752}"/>
              </a:ext>
            </a:extLst>
          </p:cNvPr>
          <p:cNvGrpSpPr/>
          <p:nvPr/>
        </p:nvGrpSpPr>
        <p:grpSpPr>
          <a:xfrm>
            <a:off x="2253453" y="313897"/>
            <a:ext cx="7685093" cy="5689341"/>
            <a:chOff x="2273742" y="367163"/>
            <a:chExt cx="7685093" cy="5689341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E285EE9-7773-4100-876D-314B84403B42}"/>
                </a:ext>
              </a:extLst>
            </p:cNvPr>
            <p:cNvCxnSpPr>
              <a:cxnSpLocks/>
              <a:stCxn id="29" idx="1"/>
              <a:endCxn id="22" idx="4"/>
            </p:cNvCxnSpPr>
            <p:nvPr/>
          </p:nvCxnSpPr>
          <p:spPr>
            <a:xfrm flipH="1" flipV="1">
              <a:off x="4969042" y="1578321"/>
              <a:ext cx="900970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BB119C-FF7C-4998-AAF0-F20829C9DF9E}"/>
                </a:ext>
              </a:extLst>
            </p:cNvPr>
            <p:cNvCxnSpPr>
              <a:cxnSpLocks/>
              <a:stCxn id="22" idx="3"/>
              <a:endCxn id="30" idx="6"/>
            </p:cNvCxnSpPr>
            <p:nvPr/>
          </p:nvCxnSpPr>
          <p:spPr>
            <a:xfrm flipH="1">
              <a:off x="2946490" y="1482113"/>
              <a:ext cx="1796564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DE36559-D5C4-479C-A6A6-1A138328D738}"/>
                </a:ext>
              </a:extLst>
            </p:cNvPr>
            <p:cNvCxnSpPr>
              <a:cxnSpLocks/>
              <a:stCxn id="32" idx="1"/>
              <a:endCxn id="30" idx="4"/>
            </p:cNvCxnSpPr>
            <p:nvPr/>
          </p:nvCxnSpPr>
          <p:spPr>
            <a:xfrm flipH="1" flipV="1">
              <a:off x="2626894" y="2821584"/>
              <a:ext cx="1033318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CA9EF45-CDEB-4D68-AAB5-DDD39C1BA4F3}"/>
                </a:ext>
              </a:extLst>
            </p:cNvPr>
            <p:cNvCxnSpPr>
              <a:cxnSpLocks/>
              <a:stCxn id="29" idx="3"/>
              <a:endCxn id="32" idx="6"/>
            </p:cNvCxnSpPr>
            <p:nvPr/>
          </p:nvCxnSpPr>
          <p:spPr>
            <a:xfrm flipH="1">
              <a:off x="4205796" y="4369692"/>
              <a:ext cx="1664216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450C110-2EC6-484F-9E92-F2AB46AF0622}"/>
                </a:ext>
              </a:extLst>
            </p:cNvPr>
            <p:cNvCxnSpPr>
              <a:cxnSpLocks/>
              <a:stCxn id="27" idx="2"/>
              <a:endCxn id="29" idx="5"/>
            </p:cNvCxnSpPr>
            <p:nvPr/>
          </p:nvCxnSpPr>
          <p:spPr>
            <a:xfrm flipH="1" flipV="1">
              <a:off x="6321988" y="4369692"/>
              <a:ext cx="1664217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8DB396-5684-48AD-8DF0-D638449F17F6}"/>
                </a:ext>
              </a:extLst>
            </p:cNvPr>
            <p:cNvCxnSpPr>
              <a:cxnSpLocks/>
              <a:stCxn id="27" idx="7"/>
              <a:endCxn id="25" idx="4"/>
            </p:cNvCxnSpPr>
            <p:nvPr/>
          </p:nvCxnSpPr>
          <p:spPr>
            <a:xfrm flipV="1">
              <a:off x="8531789" y="2821584"/>
              <a:ext cx="1033317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627EA97-A1CD-431B-BB61-4E12AA0FE4F1}"/>
                </a:ext>
              </a:extLst>
            </p:cNvPr>
            <p:cNvCxnSpPr>
              <a:cxnSpLocks/>
              <a:stCxn id="24" idx="4"/>
              <a:endCxn id="29" idx="7"/>
            </p:cNvCxnSpPr>
            <p:nvPr/>
          </p:nvCxnSpPr>
          <p:spPr>
            <a:xfrm flipH="1">
              <a:off x="6321988" y="1578321"/>
              <a:ext cx="900969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1B8FAA-DC8F-4320-B5FC-426E575845F3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288638" y="1249847"/>
              <a:ext cx="1614723" cy="0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E96AF5-EFBD-4048-953D-0B3252B9FACA}"/>
                </a:ext>
              </a:extLst>
            </p:cNvPr>
            <p:cNvCxnSpPr>
              <a:stCxn id="24" idx="6"/>
              <a:endCxn id="25" idx="1"/>
            </p:cNvCxnSpPr>
            <p:nvPr/>
          </p:nvCxnSpPr>
          <p:spPr>
            <a:xfrm>
              <a:off x="7542553" y="1249847"/>
              <a:ext cx="1796565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ADF37EE-EE62-4724-838E-0D4D91E3EC2C}"/>
                </a:ext>
              </a:extLst>
            </p:cNvPr>
            <p:cNvSpPr/>
            <p:nvPr/>
          </p:nvSpPr>
          <p:spPr>
            <a:xfrm>
              <a:off x="4649446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24B6D5-BC44-486A-AFF4-2C2E8C49B066}"/>
                </a:ext>
              </a:extLst>
            </p:cNvPr>
            <p:cNvSpPr/>
            <p:nvPr/>
          </p:nvSpPr>
          <p:spPr>
            <a:xfrm>
              <a:off x="6903361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0A3B11-A5AD-4448-8548-A28F5CC7BE38}"/>
                </a:ext>
              </a:extLst>
            </p:cNvPr>
            <p:cNvSpPr/>
            <p:nvPr/>
          </p:nvSpPr>
          <p:spPr>
            <a:xfrm>
              <a:off x="9245510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DED2E8-4F2D-406A-83A2-B97F40777204}"/>
                </a:ext>
              </a:extLst>
            </p:cNvPr>
            <p:cNvSpPr/>
            <p:nvPr/>
          </p:nvSpPr>
          <p:spPr>
            <a:xfrm>
              <a:off x="7986205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FB78F7-84B5-44FC-A532-0285A490B1E3}"/>
                </a:ext>
              </a:extLst>
            </p:cNvPr>
            <p:cNvSpPr/>
            <p:nvPr/>
          </p:nvSpPr>
          <p:spPr>
            <a:xfrm>
              <a:off x="5776404" y="3808952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135B6B5-7D7B-4848-920A-6F7B1BC61320}"/>
                </a:ext>
              </a:extLst>
            </p:cNvPr>
            <p:cNvSpPr/>
            <p:nvPr/>
          </p:nvSpPr>
          <p:spPr>
            <a:xfrm>
              <a:off x="2307298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5CA20A-5946-4A90-A778-3762F266CC5D}"/>
                </a:ext>
              </a:extLst>
            </p:cNvPr>
            <p:cNvSpPr/>
            <p:nvPr/>
          </p:nvSpPr>
          <p:spPr>
            <a:xfrm>
              <a:off x="3566604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309FC34-57A9-44B8-875F-6ED137C61FEE}"/>
              </a:ext>
            </a:extLst>
          </p:cNvPr>
          <p:cNvSpPr/>
          <p:nvPr/>
        </p:nvSpPr>
        <p:spPr>
          <a:xfrm>
            <a:off x="5257800" y="203200"/>
            <a:ext cx="5194312" cy="5041900"/>
          </a:xfrm>
          <a:custGeom>
            <a:avLst/>
            <a:gdLst>
              <a:gd name="connsiteX0" fmla="*/ 4902200 w 5194312"/>
              <a:gd name="connsiteY0" fmla="*/ 3073400 h 5041900"/>
              <a:gd name="connsiteX1" fmla="*/ 4813300 w 5194312"/>
              <a:gd name="connsiteY1" fmla="*/ 3644900 h 5041900"/>
              <a:gd name="connsiteX2" fmla="*/ 4775200 w 5194312"/>
              <a:gd name="connsiteY2" fmla="*/ 3632200 h 5041900"/>
              <a:gd name="connsiteX3" fmla="*/ 4648200 w 5194312"/>
              <a:gd name="connsiteY3" fmla="*/ 3606800 h 5041900"/>
              <a:gd name="connsiteX4" fmla="*/ 4495800 w 5194312"/>
              <a:gd name="connsiteY4" fmla="*/ 3543300 h 5041900"/>
              <a:gd name="connsiteX5" fmla="*/ 4330700 w 5194312"/>
              <a:gd name="connsiteY5" fmla="*/ 3492500 h 5041900"/>
              <a:gd name="connsiteX6" fmla="*/ 4152900 w 5194312"/>
              <a:gd name="connsiteY6" fmla="*/ 3441700 h 5041900"/>
              <a:gd name="connsiteX7" fmla="*/ 4064000 w 5194312"/>
              <a:gd name="connsiteY7" fmla="*/ 3378200 h 5041900"/>
              <a:gd name="connsiteX8" fmla="*/ 3949700 w 5194312"/>
              <a:gd name="connsiteY8" fmla="*/ 3327400 h 5041900"/>
              <a:gd name="connsiteX9" fmla="*/ 3898900 w 5194312"/>
              <a:gd name="connsiteY9" fmla="*/ 3289300 h 5041900"/>
              <a:gd name="connsiteX10" fmla="*/ 3860800 w 5194312"/>
              <a:gd name="connsiteY10" fmla="*/ 3276600 h 5041900"/>
              <a:gd name="connsiteX11" fmla="*/ 3759200 w 5194312"/>
              <a:gd name="connsiteY11" fmla="*/ 3213100 h 5041900"/>
              <a:gd name="connsiteX12" fmla="*/ 3632200 w 5194312"/>
              <a:gd name="connsiteY12" fmla="*/ 3124200 h 5041900"/>
              <a:gd name="connsiteX13" fmla="*/ 3517900 w 5194312"/>
              <a:gd name="connsiteY13" fmla="*/ 3035300 h 5041900"/>
              <a:gd name="connsiteX14" fmla="*/ 3403600 w 5194312"/>
              <a:gd name="connsiteY14" fmla="*/ 2946400 h 5041900"/>
              <a:gd name="connsiteX15" fmla="*/ 3340100 w 5194312"/>
              <a:gd name="connsiteY15" fmla="*/ 2908300 h 5041900"/>
              <a:gd name="connsiteX16" fmla="*/ 3251200 w 5194312"/>
              <a:gd name="connsiteY16" fmla="*/ 2882900 h 5041900"/>
              <a:gd name="connsiteX17" fmla="*/ 3175000 w 5194312"/>
              <a:gd name="connsiteY17" fmla="*/ 2832100 h 5041900"/>
              <a:gd name="connsiteX18" fmla="*/ 3060700 w 5194312"/>
              <a:gd name="connsiteY18" fmla="*/ 2768600 h 5041900"/>
              <a:gd name="connsiteX19" fmla="*/ 3022600 w 5194312"/>
              <a:gd name="connsiteY19" fmla="*/ 2743200 h 5041900"/>
              <a:gd name="connsiteX20" fmla="*/ 2933700 w 5194312"/>
              <a:gd name="connsiteY20" fmla="*/ 2705100 h 5041900"/>
              <a:gd name="connsiteX21" fmla="*/ 2895600 w 5194312"/>
              <a:gd name="connsiteY21" fmla="*/ 2692400 h 5041900"/>
              <a:gd name="connsiteX22" fmla="*/ 2679700 w 5194312"/>
              <a:gd name="connsiteY22" fmla="*/ 2705100 h 5041900"/>
              <a:gd name="connsiteX23" fmla="*/ 2641600 w 5194312"/>
              <a:gd name="connsiteY23" fmla="*/ 2755900 h 5041900"/>
              <a:gd name="connsiteX24" fmla="*/ 2540000 w 5194312"/>
              <a:gd name="connsiteY24" fmla="*/ 2857500 h 5041900"/>
              <a:gd name="connsiteX25" fmla="*/ 2425700 w 5194312"/>
              <a:gd name="connsiteY25" fmla="*/ 3022600 h 5041900"/>
              <a:gd name="connsiteX26" fmla="*/ 2362200 w 5194312"/>
              <a:gd name="connsiteY26" fmla="*/ 3149600 h 5041900"/>
              <a:gd name="connsiteX27" fmla="*/ 2311400 w 5194312"/>
              <a:gd name="connsiteY27" fmla="*/ 3263900 h 5041900"/>
              <a:gd name="connsiteX28" fmla="*/ 2286000 w 5194312"/>
              <a:gd name="connsiteY28" fmla="*/ 3403600 h 5041900"/>
              <a:gd name="connsiteX29" fmla="*/ 2184400 w 5194312"/>
              <a:gd name="connsiteY29" fmla="*/ 3606800 h 5041900"/>
              <a:gd name="connsiteX30" fmla="*/ 2159000 w 5194312"/>
              <a:gd name="connsiteY30" fmla="*/ 3657600 h 5041900"/>
              <a:gd name="connsiteX31" fmla="*/ 2070100 w 5194312"/>
              <a:gd name="connsiteY31" fmla="*/ 3771900 h 5041900"/>
              <a:gd name="connsiteX32" fmla="*/ 2044700 w 5194312"/>
              <a:gd name="connsiteY32" fmla="*/ 3886200 h 5041900"/>
              <a:gd name="connsiteX33" fmla="*/ 1993900 w 5194312"/>
              <a:gd name="connsiteY33" fmla="*/ 3949700 h 5041900"/>
              <a:gd name="connsiteX34" fmla="*/ 1943100 w 5194312"/>
              <a:gd name="connsiteY34" fmla="*/ 4038600 h 5041900"/>
              <a:gd name="connsiteX35" fmla="*/ 1930400 w 5194312"/>
              <a:gd name="connsiteY35" fmla="*/ 4089400 h 5041900"/>
              <a:gd name="connsiteX36" fmla="*/ 1854200 w 5194312"/>
              <a:gd name="connsiteY36" fmla="*/ 4152900 h 5041900"/>
              <a:gd name="connsiteX37" fmla="*/ 1765300 w 5194312"/>
              <a:gd name="connsiteY37" fmla="*/ 4254500 h 5041900"/>
              <a:gd name="connsiteX38" fmla="*/ 1739900 w 5194312"/>
              <a:gd name="connsiteY38" fmla="*/ 4305300 h 5041900"/>
              <a:gd name="connsiteX39" fmla="*/ 1612900 w 5194312"/>
              <a:gd name="connsiteY39" fmla="*/ 4419600 h 5041900"/>
              <a:gd name="connsiteX40" fmla="*/ 1562100 w 5194312"/>
              <a:gd name="connsiteY40" fmla="*/ 4508500 h 5041900"/>
              <a:gd name="connsiteX41" fmla="*/ 1549400 w 5194312"/>
              <a:gd name="connsiteY41" fmla="*/ 4546600 h 5041900"/>
              <a:gd name="connsiteX42" fmla="*/ 1524000 w 5194312"/>
              <a:gd name="connsiteY42" fmla="*/ 4584700 h 5041900"/>
              <a:gd name="connsiteX43" fmla="*/ 1485900 w 5194312"/>
              <a:gd name="connsiteY43" fmla="*/ 4699000 h 5041900"/>
              <a:gd name="connsiteX44" fmla="*/ 1460500 w 5194312"/>
              <a:gd name="connsiteY44" fmla="*/ 4775200 h 5041900"/>
              <a:gd name="connsiteX45" fmla="*/ 1422400 w 5194312"/>
              <a:gd name="connsiteY45" fmla="*/ 4813300 h 5041900"/>
              <a:gd name="connsiteX46" fmla="*/ 1397000 w 5194312"/>
              <a:gd name="connsiteY46" fmla="*/ 4851400 h 5041900"/>
              <a:gd name="connsiteX47" fmla="*/ 1282700 w 5194312"/>
              <a:gd name="connsiteY47" fmla="*/ 4927600 h 5041900"/>
              <a:gd name="connsiteX48" fmla="*/ 1117600 w 5194312"/>
              <a:gd name="connsiteY48" fmla="*/ 5041900 h 5041900"/>
              <a:gd name="connsiteX49" fmla="*/ 546100 w 5194312"/>
              <a:gd name="connsiteY49" fmla="*/ 4991100 h 5041900"/>
              <a:gd name="connsiteX50" fmla="*/ 508000 w 5194312"/>
              <a:gd name="connsiteY50" fmla="*/ 4978400 h 5041900"/>
              <a:gd name="connsiteX51" fmla="*/ 444500 w 5194312"/>
              <a:gd name="connsiteY51" fmla="*/ 4965700 h 5041900"/>
              <a:gd name="connsiteX52" fmla="*/ 368300 w 5194312"/>
              <a:gd name="connsiteY52" fmla="*/ 4914900 h 5041900"/>
              <a:gd name="connsiteX53" fmla="*/ 304800 w 5194312"/>
              <a:gd name="connsiteY53" fmla="*/ 4902200 h 5041900"/>
              <a:gd name="connsiteX54" fmla="*/ 254000 w 5194312"/>
              <a:gd name="connsiteY54" fmla="*/ 4826000 h 5041900"/>
              <a:gd name="connsiteX55" fmla="*/ 190500 w 5194312"/>
              <a:gd name="connsiteY55" fmla="*/ 4699000 h 5041900"/>
              <a:gd name="connsiteX56" fmla="*/ 165100 w 5194312"/>
              <a:gd name="connsiteY56" fmla="*/ 4648200 h 5041900"/>
              <a:gd name="connsiteX57" fmla="*/ 76200 w 5194312"/>
              <a:gd name="connsiteY57" fmla="*/ 4495800 h 5041900"/>
              <a:gd name="connsiteX58" fmla="*/ 38100 w 5194312"/>
              <a:gd name="connsiteY58" fmla="*/ 4381500 h 5041900"/>
              <a:gd name="connsiteX59" fmla="*/ 0 w 5194312"/>
              <a:gd name="connsiteY59" fmla="*/ 4267200 h 5041900"/>
              <a:gd name="connsiteX60" fmla="*/ 50800 w 5194312"/>
              <a:gd name="connsiteY60" fmla="*/ 3721100 h 5041900"/>
              <a:gd name="connsiteX61" fmla="*/ 76200 w 5194312"/>
              <a:gd name="connsiteY61" fmla="*/ 3606800 h 5041900"/>
              <a:gd name="connsiteX62" fmla="*/ 88900 w 5194312"/>
              <a:gd name="connsiteY62" fmla="*/ 3543300 h 5041900"/>
              <a:gd name="connsiteX63" fmla="*/ 139700 w 5194312"/>
              <a:gd name="connsiteY63" fmla="*/ 3454400 h 5041900"/>
              <a:gd name="connsiteX64" fmla="*/ 165100 w 5194312"/>
              <a:gd name="connsiteY64" fmla="*/ 3314700 h 5041900"/>
              <a:gd name="connsiteX65" fmla="*/ 190500 w 5194312"/>
              <a:gd name="connsiteY65" fmla="*/ 3225800 h 5041900"/>
              <a:gd name="connsiteX66" fmla="*/ 254000 w 5194312"/>
              <a:gd name="connsiteY66" fmla="*/ 3098800 h 5041900"/>
              <a:gd name="connsiteX67" fmla="*/ 292100 w 5194312"/>
              <a:gd name="connsiteY67" fmla="*/ 2984500 h 5041900"/>
              <a:gd name="connsiteX68" fmla="*/ 342900 w 5194312"/>
              <a:gd name="connsiteY68" fmla="*/ 2857500 h 5041900"/>
              <a:gd name="connsiteX69" fmla="*/ 444500 w 5194312"/>
              <a:gd name="connsiteY69" fmla="*/ 2705100 h 5041900"/>
              <a:gd name="connsiteX70" fmla="*/ 495300 w 5194312"/>
              <a:gd name="connsiteY70" fmla="*/ 2578100 h 5041900"/>
              <a:gd name="connsiteX71" fmla="*/ 520700 w 5194312"/>
              <a:gd name="connsiteY71" fmla="*/ 2527300 h 5041900"/>
              <a:gd name="connsiteX72" fmla="*/ 546100 w 5194312"/>
              <a:gd name="connsiteY72" fmla="*/ 2451100 h 5041900"/>
              <a:gd name="connsiteX73" fmla="*/ 558800 w 5194312"/>
              <a:gd name="connsiteY73" fmla="*/ 2413000 h 5041900"/>
              <a:gd name="connsiteX74" fmla="*/ 571500 w 5194312"/>
              <a:gd name="connsiteY74" fmla="*/ 2374900 h 5041900"/>
              <a:gd name="connsiteX75" fmla="*/ 609600 w 5194312"/>
              <a:gd name="connsiteY75" fmla="*/ 2273300 h 5041900"/>
              <a:gd name="connsiteX76" fmla="*/ 622300 w 5194312"/>
              <a:gd name="connsiteY76" fmla="*/ 2235200 h 5041900"/>
              <a:gd name="connsiteX77" fmla="*/ 647700 w 5194312"/>
              <a:gd name="connsiteY77" fmla="*/ 2133600 h 5041900"/>
              <a:gd name="connsiteX78" fmla="*/ 698500 w 5194312"/>
              <a:gd name="connsiteY78" fmla="*/ 2082800 h 5041900"/>
              <a:gd name="connsiteX79" fmla="*/ 800100 w 5194312"/>
              <a:gd name="connsiteY79" fmla="*/ 1955800 h 5041900"/>
              <a:gd name="connsiteX80" fmla="*/ 825500 w 5194312"/>
              <a:gd name="connsiteY80" fmla="*/ 1879600 h 5041900"/>
              <a:gd name="connsiteX81" fmla="*/ 863600 w 5194312"/>
              <a:gd name="connsiteY81" fmla="*/ 1841500 h 5041900"/>
              <a:gd name="connsiteX82" fmla="*/ 914400 w 5194312"/>
              <a:gd name="connsiteY82" fmla="*/ 1689100 h 5041900"/>
              <a:gd name="connsiteX83" fmla="*/ 927100 w 5194312"/>
              <a:gd name="connsiteY83" fmla="*/ 1651000 h 5041900"/>
              <a:gd name="connsiteX84" fmla="*/ 965200 w 5194312"/>
              <a:gd name="connsiteY84" fmla="*/ 1524000 h 5041900"/>
              <a:gd name="connsiteX85" fmla="*/ 1054100 w 5194312"/>
              <a:gd name="connsiteY85" fmla="*/ 1435100 h 5041900"/>
              <a:gd name="connsiteX86" fmla="*/ 1104900 w 5194312"/>
              <a:gd name="connsiteY86" fmla="*/ 1346200 h 5041900"/>
              <a:gd name="connsiteX87" fmla="*/ 1181100 w 5194312"/>
              <a:gd name="connsiteY87" fmla="*/ 1206500 h 5041900"/>
              <a:gd name="connsiteX88" fmla="*/ 1231900 w 5194312"/>
              <a:gd name="connsiteY88" fmla="*/ 1104900 h 5041900"/>
              <a:gd name="connsiteX89" fmla="*/ 1270000 w 5194312"/>
              <a:gd name="connsiteY89" fmla="*/ 1003300 h 5041900"/>
              <a:gd name="connsiteX90" fmla="*/ 1295400 w 5194312"/>
              <a:gd name="connsiteY90" fmla="*/ 939800 h 5041900"/>
              <a:gd name="connsiteX91" fmla="*/ 1346200 w 5194312"/>
              <a:gd name="connsiteY91" fmla="*/ 698500 h 5041900"/>
              <a:gd name="connsiteX92" fmla="*/ 1384300 w 5194312"/>
              <a:gd name="connsiteY92" fmla="*/ 533400 h 5041900"/>
              <a:gd name="connsiteX93" fmla="*/ 1409700 w 5194312"/>
              <a:gd name="connsiteY93" fmla="*/ 342900 h 5041900"/>
              <a:gd name="connsiteX94" fmla="*/ 1435100 w 5194312"/>
              <a:gd name="connsiteY94" fmla="*/ 228600 h 5041900"/>
              <a:gd name="connsiteX95" fmla="*/ 1473200 w 5194312"/>
              <a:gd name="connsiteY95" fmla="*/ 177800 h 5041900"/>
              <a:gd name="connsiteX96" fmla="*/ 1524000 w 5194312"/>
              <a:gd name="connsiteY96" fmla="*/ 127000 h 5041900"/>
              <a:gd name="connsiteX97" fmla="*/ 1727200 w 5194312"/>
              <a:gd name="connsiteY97" fmla="*/ 38100 h 5041900"/>
              <a:gd name="connsiteX98" fmla="*/ 1828800 w 5194312"/>
              <a:gd name="connsiteY98" fmla="*/ 12700 h 5041900"/>
              <a:gd name="connsiteX99" fmla="*/ 1866900 w 5194312"/>
              <a:gd name="connsiteY99" fmla="*/ 0 h 5041900"/>
              <a:gd name="connsiteX100" fmla="*/ 2425700 w 5194312"/>
              <a:gd name="connsiteY100" fmla="*/ 12700 h 5041900"/>
              <a:gd name="connsiteX101" fmla="*/ 2540000 w 5194312"/>
              <a:gd name="connsiteY101" fmla="*/ 50800 h 5041900"/>
              <a:gd name="connsiteX102" fmla="*/ 2616200 w 5194312"/>
              <a:gd name="connsiteY102" fmla="*/ 76200 h 5041900"/>
              <a:gd name="connsiteX103" fmla="*/ 2895600 w 5194312"/>
              <a:gd name="connsiteY103" fmla="*/ 88900 h 5041900"/>
              <a:gd name="connsiteX104" fmla="*/ 3009900 w 5194312"/>
              <a:gd name="connsiteY104" fmla="*/ 101600 h 5041900"/>
              <a:gd name="connsiteX105" fmla="*/ 3098800 w 5194312"/>
              <a:gd name="connsiteY105" fmla="*/ 127000 h 5041900"/>
              <a:gd name="connsiteX106" fmla="*/ 3136900 w 5194312"/>
              <a:gd name="connsiteY106" fmla="*/ 139700 h 5041900"/>
              <a:gd name="connsiteX107" fmla="*/ 3238500 w 5194312"/>
              <a:gd name="connsiteY107" fmla="*/ 152400 h 5041900"/>
              <a:gd name="connsiteX108" fmla="*/ 3314700 w 5194312"/>
              <a:gd name="connsiteY108" fmla="*/ 190500 h 5041900"/>
              <a:gd name="connsiteX109" fmla="*/ 3390900 w 5194312"/>
              <a:gd name="connsiteY109" fmla="*/ 241300 h 5041900"/>
              <a:gd name="connsiteX110" fmla="*/ 3543300 w 5194312"/>
              <a:gd name="connsiteY110" fmla="*/ 304800 h 5041900"/>
              <a:gd name="connsiteX111" fmla="*/ 3644900 w 5194312"/>
              <a:gd name="connsiteY111" fmla="*/ 342900 h 5041900"/>
              <a:gd name="connsiteX112" fmla="*/ 3695700 w 5194312"/>
              <a:gd name="connsiteY112" fmla="*/ 381000 h 5041900"/>
              <a:gd name="connsiteX113" fmla="*/ 3733800 w 5194312"/>
              <a:gd name="connsiteY113" fmla="*/ 406400 h 5041900"/>
              <a:gd name="connsiteX114" fmla="*/ 3822700 w 5194312"/>
              <a:gd name="connsiteY114" fmla="*/ 444500 h 5041900"/>
              <a:gd name="connsiteX115" fmla="*/ 3873500 w 5194312"/>
              <a:gd name="connsiteY115" fmla="*/ 469900 h 5041900"/>
              <a:gd name="connsiteX116" fmla="*/ 3924300 w 5194312"/>
              <a:gd name="connsiteY116" fmla="*/ 482600 h 5041900"/>
              <a:gd name="connsiteX117" fmla="*/ 4051300 w 5194312"/>
              <a:gd name="connsiteY117" fmla="*/ 558800 h 5041900"/>
              <a:gd name="connsiteX118" fmla="*/ 4127500 w 5194312"/>
              <a:gd name="connsiteY118" fmla="*/ 622300 h 5041900"/>
              <a:gd name="connsiteX119" fmla="*/ 4203700 w 5194312"/>
              <a:gd name="connsiteY119" fmla="*/ 647700 h 5041900"/>
              <a:gd name="connsiteX120" fmla="*/ 4305300 w 5194312"/>
              <a:gd name="connsiteY120" fmla="*/ 711200 h 5041900"/>
              <a:gd name="connsiteX121" fmla="*/ 4356100 w 5194312"/>
              <a:gd name="connsiteY121" fmla="*/ 774700 h 5041900"/>
              <a:gd name="connsiteX122" fmla="*/ 4508500 w 5194312"/>
              <a:gd name="connsiteY122" fmla="*/ 876300 h 5041900"/>
              <a:gd name="connsiteX123" fmla="*/ 4610100 w 5194312"/>
              <a:gd name="connsiteY123" fmla="*/ 965200 h 5041900"/>
              <a:gd name="connsiteX124" fmla="*/ 4660900 w 5194312"/>
              <a:gd name="connsiteY124" fmla="*/ 1016000 h 5041900"/>
              <a:gd name="connsiteX125" fmla="*/ 4686300 w 5194312"/>
              <a:gd name="connsiteY125" fmla="*/ 1104900 h 5041900"/>
              <a:gd name="connsiteX126" fmla="*/ 4737100 w 5194312"/>
              <a:gd name="connsiteY126" fmla="*/ 1181100 h 5041900"/>
              <a:gd name="connsiteX127" fmla="*/ 4876800 w 5194312"/>
              <a:gd name="connsiteY127" fmla="*/ 1371600 h 5041900"/>
              <a:gd name="connsiteX128" fmla="*/ 4902200 w 5194312"/>
              <a:gd name="connsiteY128" fmla="*/ 1422400 h 5041900"/>
              <a:gd name="connsiteX129" fmla="*/ 4914900 w 5194312"/>
              <a:gd name="connsiteY129" fmla="*/ 1473200 h 5041900"/>
              <a:gd name="connsiteX130" fmla="*/ 4953000 w 5194312"/>
              <a:gd name="connsiteY130" fmla="*/ 1511300 h 5041900"/>
              <a:gd name="connsiteX131" fmla="*/ 4991100 w 5194312"/>
              <a:gd name="connsiteY131" fmla="*/ 1625600 h 5041900"/>
              <a:gd name="connsiteX132" fmla="*/ 5054600 w 5194312"/>
              <a:gd name="connsiteY132" fmla="*/ 1714500 h 5041900"/>
              <a:gd name="connsiteX133" fmla="*/ 5130800 w 5194312"/>
              <a:gd name="connsiteY133" fmla="*/ 1841500 h 5041900"/>
              <a:gd name="connsiteX134" fmla="*/ 5156200 w 5194312"/>
              <a:gd name="connsiteY134" fmla="*/ 1955800 h 5041900"/>
              <a:gd name="connsiteX135" fmla="*/ 5168900 w 5194312"/>
              <a:gd name="connsiteY135" fmla="*/ 2019300 h 5041900"/>
              <a:gd name="connsiteX136" fmla="*/ 5181600 w 5194312"/>
              <a:gd name="connsiteY136" fmla="*/ 2070100 h 5041900"/>
              <a:gd name="connsiteX137" fmla="*/ 5194300 w 5194312"/>
              <a:gd name="connsiteY137" fmla="*/ 2146300 h 5041900"/>
              <a:gd name="connsiteX138" fmla="*/ 5168900 w 5194312"/>
              <a:gd name="connsiteY138" fmla="*/ 2616200 h 5041900"/>
              <a:gd name="connsiteX139" fmla="*/ 5156200 w 5194312"/>
              <a:gd name="connsiteY139" fmla="*/ 2654300 h 5041900"/>
              <a:gd name="connsiteX140" fmla="*/ 5130800 w 5194312"/>
              <a:gd name="connsiteY140" fmla="*/ 2692400 h 5041900"/>
              <a:gd name="connsiteX141" fmla="*/ 5092700 w 5194312"/>
              <a:gd name="connsiteY141" fmla="*/ 2794000 h 5041900"/>
              <a:gd name="connsiteX142" fmla="*/ 5041900 w 5194312"/>
              <a:gd name="connsiteY142" fmla="*/ 2882900 h 5041900"/>
              <a:gd name="connsiteX143" fmla="*/ 5003800 w 5194312"/>
              <a:gd name="connsiteY143" fmla="*/ 2933700 h 5041900"/>
              <a:gd name="connsiteX144" fmla="*/ 4965700 w 5194312"/>
              <a:gd name="connsiteY144" fmla="*/ 2959100 h 5041900"/>
              <a:gd name="connsiteX145" fmla="*/ 4953000 w 5194312"/>
              <a:gd name="connsiteY145" fmla="*/ 3073400 h 5041900"/>
              <a:gd name="connsiteX146" fmla="*/ 4940300 w 5194312"/>
              <a:gd name="connsiteY146" fmla="*/ 3124200 h 5041900"/>
              <a:gd name="connsiteX147" fmla="*/ 4902200 w 5194312"/>
              <a:gd name="connsiteY147" fmla="*/ 3073400 h 50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5194312" h="5041900">
                <a:moveTo>
                  <a:pt x="4902200" y="3073400"/>
                </a:moveTo>
                <a:cubicBezTo>
                  <a:pt x="4881033" y="3160183"/>
                  <a:pt x="4856027" y="3456903"/>
                  <a:pt x="4813300" y="3644900"/>
                </a:cubicBezTo>
                <a:cubicBezTo>
                  <a:pt x="4810333" y="3657954"/>
                  <a:pt x="4788244" y="3635210"/>
                  <a:pt x="4775200" y="3632200"/>
                </a:cubicBezTo>
                <a:cubicBezTo>
                  <a:pt x="4733134" y="3622492"/>
                  <a:pt x="4648200" y="3606800"/>
                  <a:pt x="4648200" y="3606800"/>
                </a:cubicBezTo>
                <a:cubicBezTo>
                  <a:pt x="4566286" y="3565843"/>
                  <a:pt x="4581751" y="3569085"/>
                  <a:pt x="4495800" y="3543300"/>
                </a:cubicBezTo>
                <a:cubicBezTo>
                  <a:pt x="4430992" y="3523858"/>
                  <a:pt x="4404143" y="3529221"/>
                  <a:pt x="4330700" y="3492500"/>
                </a:cubicBezTo>
                <a:cubicBezTo>
                  <a:pt x="4223973" y="3439136"/>
                  <a:pt x="4282679" y="3457922"/>
                  <a:pt x="4152900" y="3441700"/>
                </a:cubicBezTo>
                <a:cubicBezTo>
                  <a:pt x="4141395" y="3433071"/>
                  <a:pt x="4082571" y="3387485"/>
                  <a:pt x="4064000" y="3378200"/>
                </a:cubicBezTo>
                <a:cubicBezTo>
                  <a:pt x="4003784" y="3348092"/>
                  <a:pt x="4003565" y="3361066"/>
                  <a:pt x="3949700" y="3327400"/>
                </a:cubicBezTo>
                <a:cubicBezTo>
                  <a:pt x="3931751" y="3316182"/>
                  <a:pt x="3917278" y="3299802"/>
                  <a:pt x="3898900" y="3289300"/>
                </a:cubicBezTo>
                <a:cubicBezTo>
                  <a:pt x="3887277" y="3282658"/>
                  <a:pt x="3872552" y="3283010"/>
                  <a:pt x="3860800" y="3276600"/>
                </a:cubicBezTo>
                <a:cubicBezTo>
                  <a:pt x="3825739" y="3257476"/>
                  <a:pt x="3792430" y="3235253"/>
                  <a:pt x="3759200" y="3213100"/>
                </a:cubicBezTo>
                <a:cubicBezTo>
                  <a:pt x="3746753" y="3204802"/>
                  <a:pt x="3651005" y="3143005"/>
                  <a:pt x="3632200" y="3124200"/>
                </a:cubicBezTo>
                <a:cubicBezTo>
                  <a:pt x="3540058" y="3032058"/>
                  <a:pt x="3629360" y="3079884"/>
                  <a:pt x="3517900" y="3035300"/>
                </a:cubicBezTo>
                <a:cubicBezTo>
                  <a:pt x="3462683" y="2980083"/>
                  <a:pt x="3487149" y="2999567"/>
                  <a:pt x="3403600" y="2946400"/>
                </a:cubicBezTo>
                <a:cubicBezTo>
                  <a:pt x="3382775" y="2933148"/>
                  <a:pt x="3364047" y="2914287"/>
                  <a:pt x="3340100" y="2908300"/>
                </a:cubicBezTo>
                <a:cubicBezTo>
                  <a:pt x="3328143" y="2905311"/>
                  <a:pt x="3266107" y="2891182"/>
                  <a:pt x="3251200" y="2882900"/>
                </a:cubicBezTo>
                <a:cubicBezTo>
                  <a:pt x="3224515" y="2868075"/>
                  <a:pt x="3203960" y="2841753"/>
                  <a:pt x="3175000" y="2832100"/>
                </a:cubicBezTo>
                <a:cubicBezTo>
                  <a:pt x="3107940" y="2809747"/>
                  <a:pt x="3148039" y="2826826"/>
                  <a:pt x="3060700" y="2768600"/>
                </a:cubicBezTo>
                <a:cubicBezTo>
                  <a:pt x="3048000" y="2760133"/>
                  <a:pt x="3037080" y="2748027"/>
                  <a:pt x="3022600" y="2743200"/>
                </a:cubicBezTo>
                <a:cubicBezTo>
                  <a:pt x="2933249" y="2713416"/>
                  <a:pt x="3043554" y="2752180"/>
                  <a:pt x="2933700" y="2705100"/>
                </a:cubicBezTo>
                <a:cubicBezTo>
                  <a:pt x="2921395" y="2699827"/>
                  <a:pt x="2908300" y="2696633"/>
                  <a:pt x="2895600" y="2692400"/>
                </a:cubicBezTo>
                <a:cubicBezTo>
                  <a:pt x="2823633" y="2696633"/>
                  <a:pt x="2749639" y="2687615"/>
                  <a:pt x="2679700" y="2705100"/>
                </a:cubicBezTo>
                <a:cubicBezTo>
                  <a:pt x="2659165" y="2710234"/>
                  <a:pt x="2655903" y="2740297"/>
                  <a:pt x="2641600" y="2755900"/>
                </a:cubicBezTo>
                <a:cubicBezTo>
                  <a:pt x="2609236" y="2791206"/>
                  <a:pt x="2568737" y="2819184"/>
                  <a:pt x="2540000" y="2857500"/>
                </a:cubicBezTo>
                <a:cubicBezTo>
                  <a:pt x="2488487" y="2926184"/>
                  <a:pt x="2462549" y="2953507"/>
                  <a:pt x="2425700" y="3022600"/>
                </a:cubicBezTo>
                <a:cubicBezTo>
                  <a:pt x="2403427" y="3064362"/>
                  <a:pt x="2377167" y="3104699"/>
                  <a:pt x="2362200" y="3149600"/>
                </a:cubicBezTo>
                <a:cubicBezTo>
                  <a:pt x="2340520" y="3214641"/>
                  <a:pt x="2355487" y="3175726"/>
                  <a:pt x="2311400" y="3263900"/>
                </a:cubicBezTo>
                <a:cubicBezTo>
                  <a:pt x="2302933" y="3310467"/>
                  <a:pt x="2299781" y="3358321"/>
                  <a:pt x="2286000" y="3403600"/>
                </a:cubicBezTo>
                <a:cubicBezTo>
                  <a:pt x="2222749" y="3611424"/>
                  <a:pt x="2252293" y="3498171"/>
                  <a:pt x="2184400" y="3606800"/>
                </a:cubicBezTo>
                <a:cubicBezTo>
                  <a:pt x="2174366" y="3622854"/>
                  <a:pt x="2168393" y="3641162"/>
                  <a:pt x="2159000" y="3657600"/>
                </a:cubicBezTo>
                <a:cubicBezTo>
                  <a:pt x="2135142" y="3699352"/>
                  <a:pt x="2100304" y="3735656"/>
                  <a:pt x="2070100" y="3771900"/>
                </a:cubicBezTo>
                <a:cubicBezTo>
                  <a:pt x="2069226" y="3776270"/>
                  <a:pt x="2050305" y="3876111"/>
                  <a:pt x="2044700" y="3886200"/>
                </a:cubicBezTo>
                <a:cubicBezTo>
                  <a:pt x="2031536" y="3909895"/>
                  <a:pt x="2008936" y="3927146"/>
                  <a:pt x="1993900" y="3949700"/>
                </a:cubicBezTo>
                <a:cubicBezTo>
                  <a:pt x="1974968" y="3978098"/>
                  <a:pt x="1960033" y="4008967"/>
                  <a:pt x="1943100" y="4038600"/>
                </a:cubicBezTo>
                <a:cubicBezTo>
                  <a:pt x="1938867" y="4055533"/>
                  <a:pt x="1939060" y="4074245"/>
                  <a:pt x="1930400" y="4089400"/>
                </a:cubicBezTo>
                <a:cubicBezTo>
                  <a:pt x="1915356" y="4115727"/>
                  <a:pt x="1878478" y="4136715"/>
                  <a:pt x="1854200" y="4152900"/>
                </a:cubicBezTo>
                <a:cubicBezTo>
                  <a:pt x="1794933" y="4241800"/>
                  <a:pt x="1828800" y="4212167"/>
                  <a:pt x="1765300" y="4254500"/>
                </a:cubicBezTo>
                <a:cubicBezTo>
                  <a:pt x="1756833" y="4271433"/>
                  <a:pt x="1751888" y="4290647"/>
                  <a:pt x="1739900" y="4305300"/>
                </a:cubicBezTo>
                <a:cubicBezTo>
                  <a:pt x="1680084" y="4378408"/>
                  <a:pt x="1671346" y="4380636"/>
                  <a:pt x="1612900" y="4419600"/>
                </a:cubicBezTo>
                <a:cubicBezTo>
                  <a:pt x="1583781" y="4506957"/>
                  <a:pt x="1623610" y="4400858"/>
                  <a:pt x="1562100" y="4508500"/>
                </a:cubicBezTo>
                <a:cubicBezTo>
                  <a:pt x="1555458" y="4520123"/>
                  <a:pt x="1555387" y="4534626"/>
                  <a:pt x="1549400" y="4546600"/>
                </a:cubicBezTo>
                <a:cubicBezTo>
                  <a:pt x="1542574" y="4560252"/>
                  <a:pt x="1530826" y="4571048"/>
                  <a:pt x="1524000" y="4584700"/>
                </a:cubicBezTo>
                <a:cubicBezTo>
                  <a:pt x="1492169" y="4648362"/>
                  <a:pt x="1504090" y="4638367"/>
                  <a:pt x="1485900" y="4699000"/>
                </a:cubicBezTo>
                <a:cubicBezTo>
                  <a:pt x="1478207" y="4724645"/>
                  <a:pt x="1479432" y="4756268"/>
                  <a:pt x="1460500" y="4775200"/>
                </a:cubicBezTo>
                <a:cubicBezTo>
                  <a:pt x="1447800" y="4787900"/>
                  <a:pt x="1433898" y="4799502"/>
                  <a:pt x="1422400" y="4813300"/>
                </a:cubicBezTo>
                <a:cubicBezTo>
                  <a:pt x="1412629" y="4825026"/>
                  <a:pt x="1407793" y="4840607"/>
                  <a:pt x="1397000" y="4851400"/>
                </a:cubicBezTo>
                <a:cubicBezTo>
                  <a:pt x="1311963" y="4936437"/>
                  <a:pt x="1362462" y="4874425"/>
                  <a:pt x="1282700" y="4927600"/>
                </a:cubicBezTo>
                <a:cubicBezTo>
                  <a:pt x="1009668" y="5109621"/>
                  <a:pt x="1305847" y="4928952"/>
                  <a:pt x="1117600" y="5041900"/>
                </a:cubicBezTo>
                <a:lnTo>
                  <a:pt x="546100" y="4991100"/>
                </a:lnTo>
                <a:cubicBezTo>
                  <a:pt x="532785" y="4989713"/>
                  <a:pt x="520987" y="4981647"/>
                  <a:pt x="508000" y="4978400"/>
                </a:cubicBezTo>
                <a:cubicBezTo>
                  <a:pt x="487059" y="4973165"/>
                  <a:pt x="465667" y="4969933"/>
                  <a:pt x="444500" y="4965700"/>
                </a:cubicBezTo>
                <a:cubicBezTo>
                  <a:pt x="419100" y="4948767"/>
                  <a:pt x="396091" y="4927532"/>
                  <a:pt x="368300" y="4914900"/>
                </a:cubicBezTo>
                <a:cubicBezTo>
                  <a:pt x="348649" y="4905968"/>
                  <a:pt x="321839" y="4915452"/>
                  <a:pt x="304800" y="4902200"/>
                </a:cubicBezTo>
                <a:cubicBezTo>
                  <a:pt x="280703" y="4883458"/>
                  <a:pt x="269706" y="4852177"/>
                  <a:pt x="254000" y="4826000"/>
                </a:cubicBezTo>
                <a:cubicBezTo>
                  <a:pt x="188130" y="4716217"/>
                  <a:pt x="239882" y="4810110"/>
                  <a:pt x="190500" y="4699000"/>
                </a:cubicBezTo>
                <a:cubicBezTo>
                  <a:pt x="182811" y="4681700"/>
                  <a:pt x="171896" y="4665870"/>
                  <a:pt x="165100" y="4648200"/>
                </a:cubicBezTo>
                <a:cubicBezTo>
                  <a:pt x="110621" y="4506556"/>
                  <a:pt x="164233" y="4561825"/>
                  <a:pt x="76200" y="4495800"/>
                </a:cubicBezTo>
                <a:cubicBezTo>
                  <a:pt x="63500" y="4457700"/>
                  <a:pt x="51608" y="4419321"/>
                  <a:pt x="38100" y="4381500"/>
                </a:cubicBezTo>
                <a:cubicBezTo>
                  <a:pt x="-1753" y="4269911"/>
                  <a:pt x="24332" y="4364527"/>
                  <a:pt x="0" y="4267200"/>
                </a:cubicBezTo>
                <a:cubicBezTo>
                  <a:pt x="21134" y="3612047"/>
                  <a:pt x="-21836" y="4084278"/>
                  <a:pt x="50800" y="3721100"/>
                </a:cubicBezTo>
                <a:cubicBezTo>
                  <a:pt x="89104" y="3529582"/>
                  <a:pt x="40329" y="3768218"/>
                  <a:pt x="76200" y="3606800"/>
                </a:cubicBezTo>
                <a:cubicBezTo>
                  <a:pt x="80883" y="3585728"/>
                  <a:pt x="82074" y="3563778"/>
                  <a:pt x="88900" y="3543300"/>
                </a:cubicBezTo>
                <a:cubicBezTo>
                  <a:pt x="99642" y="3511074"/>
                  <a:pt x="121119" y="3482271"/>
                  <a:pt x="139700" y="3454400"/>
                </a:cubicBezTo>
                <a:cubicBezTo>
                  <a:pt x="148891" y="3399257"/>
                  <a:pt x="153267" y="3367950"/>
                  <a:pt x="165100" y="3314700"/>
                </a:cubicBezTo>
                <a:cubicBezTo>
                  <a:pt x="169146" y="3296495"/>
                  <a:pt x="181408" y="3245499"/>
                  <a:pt x="190500" y="3225800"/>
                </a:cubicBezTo>
                <a:cubicBezTo>
                  <a:pt x="210334" y="3182826"/>
                  <a:pt x="254000" y="3098800"/>
                  <a:pt x="254000" y="3098800"/>
                </a:cubicBezTo>
                <a:cubicBezTo>
                  <a:pt x="275409" y="2991756"/>
                  <a:pt x="252665" y="3076515"/>
                  <a:pt x="292100" y="2984500"/>
                </a:cubicBezTo>
                <a:cubicBezTo>
                  <a:pt x="310061" y="2942592"/>
                  <a:pt x="310660" y="2889740"/>
                  <a:pt x="342900" y="2857500"/>
                </a:cubicBezTo>
                <a:cubicBezTo>
                  <a:pt x="403486" y="2796914"/>
                  <a:pt x="392500" y="2814878"/>
                  <a:pt x="444500" y="2705100"/>
                </a:cubicBezTo>
                <a:cubicBezTo>
                  <a:pt x="464018" y="2663895"/>
                  <a:pt x="474910" y="2618881"/>
                  <a:pt x="495300" y="2578100"/>
                </a:cubicBezTo>
                <a:cubicBezTo>
                  <a:pt x="503767" y="2561167"/>
                  <a:pt x="513669" y="2544878"/>
                  <a:pt x="520700" y="2527300"/>
                </a:cubicBezTo>
                <a:cubicBezTo>
                  <a:pt x="530644" y="2502441"/>
                  <a:pt x="537633" y="2476500"/>
                  <a:pt x="546100" y="2451100"/>
                </a:cubicBezTo>
                <a:lnTo>
                  <a:pt x="558800" y="2413000"/>
                </a:lnTo>
                <a:cubicBezTo>
                  <a:pt x="563033" y="2400300"/>
                  <a:pt x="566800" y="2387435"/>
                  <a:pt x="571500" y="2374900"/>
                </a:cubicBezTo>
                <a:cubicBezTo>
                  <a:pt x="584200" y="2341033"/>
                  <a:pt x="597239" y="2307292"/>
                  <a:pt x="609600" y="2273300"/>
                </a:cubicBezTo>
                <a:cubicBezTo>
                  <a:pt x="614175" y="2260719"/>
                  <a:pt x="618778" y="2248115"/>
                  <a:pt x="622300" y="2235200"/>
                </a:cubicBezTo>
                <a:cubicBezTo>
                  <a:pt x="631485" y="2201521"/>
                  <a:pt x="632088" y="2164824"/>
                  <a:pt x="647700" y="2133600"/>
                </a:cubicBezTo>
                <a:cubicBezTo>
                  <a:pt x="658410" y="2112181"/>
                  <a:pt x="683540" y="2101500"/>
                  <a:pt x="698500" y="2082800"/>
                </a:cubicBezTo>
                <a:cubicBezTo>
                  <a:pt x="826667" y="1922591"/>
                  <a:pt x="677443" y="2078457"/>
                  <a:pt x="800100" y="1955800"/>
                </a:cubicBezTo>
                <a:cubicBezTo>
                  <a:pt x="808567" y="1930400"/>
                  <a:pt x="812497" y="1903005"/>
                  <a:pt x="825500" y="1879600"/>
                </a:cubicBezTo>
                <a:cubicBezTo>
                  <a:pt x="834222" y="1863900"/>
                  <a:pt x="857920" y="1858539"/>
                  <a:pt x="863600" y="1841500"/>
                </a:cubicBezTo>
                <a:cubicBezTo>
                  <a:pt x="922334" y="1665299"/>
                  <a:pt x="828555" y="1774945"/>
                  <a:pt x="914400" y="1689100"/>
                </a:cubicBezTo>
                <a:cubicBezTo>
                  <a:pt x="918633" y="1676400"/>
                  <a:pt x="923853" y="1663987"/>
                  <a:pt x="927100" y="1651000"/>
                </a:cubicBezTo>
                <a:cubicBezTo>
                  <a:pt x="936867" y="1611932"/>
                  <a:pt x="939603" y="1558130"/>
                  <a:pt x="965200" y="1524000"/>
                </a:cubicBezTo>
                <a:cubicBezTo>
                  <a:pt x="990345" y="1490474"/>
                  <a:pt x="1028208" y="1468053"/>
                  <a:pt x="1054100" y="1435100"/>
                </a:cubicBezTo>
                <a:cubicBezTo>
                  <a:pt x="1075186" y="1408263"/>
                  <a:pt x="1088719" y="1376251"/>
                  <a:pt x="1104900" y="1346200"/>
                </a:cubicBezTo>
                <a:cubicBezTo>
                  <a:pt x="1190894" y="1186498"/>
                  <a:pt x="1096354" y="1347743"/>
                  <a:pt x="1181100" y="1206500"/>
                </a:cubicBezTo>
                <a:cubicBezTo>
                  <a:pt x="1207430" y="1101180"/>
                  <a:pt x="1173024" y="1210877"/>
                  <a:pt x="1231900" y="1104900"/>
                </a:cubicBezTo>
                <a:cubicBezTo>
                  <a:pt x="1250781" y="1070915"/>
                  <a:pt x="1256839" y="1038397"/>
                  <a:pt x="1270000" y="1003300"/>
                </a:cubicBezTo>
                <a:cubicBezTo>
                  <a:pt x="1278005" y="981954"/>
                  <a:pt x="1288191" y="961427"/>
                  <a:pt x="1295400" y="939800"/>
                </a:cubicBezTo>
                <a:cubicBezTo>
                  <a:pt x="1334177" y="823468"/>
                  <a:pt x="1317022" y="844390"/>
                  <a:pt x="1346200" y="698500"/>
                </a:cubicBezTo>
                <a:cubicBezTo>
                  <a:pt x="1365746" y="600769"/>
                  <a:pt x="1353665" y="655941"/>
                  <a:pt x="1384300" y="533400"/>
                </a:cubicBezTo>
                <a:cubicBezTo>
                  <a:pt x="1401800" y="340896"/>
                  <a:pt x="1384457" y="452285"/>
                  <a:pt x="1409700" y="342900"/>
                </a:cubicBezTo>
                <a:cubicBezTo>
                  <a:pt x="1418476" y="304870"/>
                  <a:pt x="1421089" y="265028"/>
                  <a:pt x="1435100" y="228600"/>
                </a:cubicBezTo>
                <a:cubicBezTo>
                  <a:pt x="1442698" y="208844"/>
                  <a:pt x="1459262" y="193730"/>
                  <a:pt x="1473200" y="177800"/>
                </a:cubicBezTo>
                <a:cubicBezTo>
                  <a:pt x="1488969" y="159778"/>
                  <a:pt x="1504075" y="140284"/>
                  <a:pt x="1524000" y="127000"/>
                </a:cubicBezTo>
                <a:cubicBezTo>
                  <a:pt x="1569596" y="96602"/>
                  <a:pt x="1674547" y="54554"/>
                  <a:pt x="1727200" y="38100"/>
                </a:cubicBezTo>
                <a:cubicBezTo>
                  <a:pt x="1760520" y="27688"/>
                  <a:pt x="1795121" y="21885"/>
                  <a:pt x="1828800" y="12700"/>
                </a:cubicBezTo>
                <a:cubicBezTo>
                  <a:pt x="1841715" y="9178"/>
                  <a:pt x="1854200" y="4233"/>
                  <a:pt x="1866900" y="0"/>
                </a:cubicBezTo>
                <a:cubicBezTo>
                  <a:pt x="2053167" y="4233"/>
                  <a:pt x="2239914" y="-1322"/>
                  <a:pt x="2425700" y="12700"/>
                </a:cubicBezTo>
                <a:cubicBezTo>
                  <a:pt x="2465747" y="15722"/>
                  <a:pt x="2501900" y="38100"/>
                  <a:pt x="2540000" y="50800"/>
                </a:cubicBezTo>
                <a:cubicBezTo>
                  <a:pt x="2565400" y="59267"/>
                  <a:pt x="2589454" y="74984"/>
                  <a:pt x="2616200" y="76200"/>
                </a:cubicBezTo>
                <a:lnTo>
                  <a:pt x="2895600" y="88900"/>
                </a:lnTo>
                <a:cubicBezTo>
                  <a:pt x="2933700" y="93133"/>
                  <a:pt x="2972222" y="94535"/>
                  <a:pt x="3009900" y="101600"/>
                </a:cubicBezTo>
                <a:cubicBezTo>
                  <a:pt x="3040191" y="107280"/>
                  <a:pt x="3069281" y="118144"/>
                  <a:pt x="3098800" y="127000"/>
                </a:cubicBezTo>
                <a:cubicBezTo>
                  <a:pt x="3111622" y="130847"/>
                  <a:pt x="3123729" y="137305"/>
                  <a:pt x="3136900" y="139700"/>
                </a:cubicBezTo>
                <a:cubicBezTo>
                  <a:pt x="3170480" y="145805"/>
                  <a:pt x="3204633" y="148167"/>
                  <a:pt x="3238500" y="152400"/>
                </a:cubicBezTo>
                <a:cubicBezTo>
                  <a:pt x="3263900" y="165100"/>
                  <a:pt x="3290170" y="176191"/>
                  <a:pt x="3314700" y="190500"/>
                </a:cubicBezTo>
                <a:cubicBezTo>
                  <a:pt x="3341069" y="205882"/>
                  <a:pt x="3363596" y="227648"/>
                  <a:pt x="3390900" y="241300"/>
                </a:cubicBezTo>
                <a:cubicBezTo>
                  <a:pt x="3440123" y="265912"/>
                  <a:pt x="3492203" y="284361"/>
                  <a:pt x="3543300" y="304800"/>
                </a:cubicBezTo>
                <a:cubicBezTo>
                  <a:pt x="3576883" y="318233"/>
                  <a:pt x="3612549" y="326724"/>
                  <a:pt x="3644900" y="342900"/>
                </a:cubicBezTo>
                <a:cubicBezTo>
                  <a:pt x="3663832" y="352366"/>
                  <a:pt x="3678476" y="368697"/>
                  <a:pt x="3695700" y="381000"/>
                </a:cubicBezTo>
                <a:cubicBezTo>
                  <a:pt x="3708120" y="389872"/>
                  <a:pt x="3720148" y="399574"/>
                  <a:pt x="3733800" y="406400"/>
                </a:cubicBezTo>
                <a:cubicBezTo>
                  <a:pt x="3762636" y="420818"/>
                  <a:pt x="3793350" y="431159"/>
                  <a:pt x="3822700" y="444500"/>
                </a:cubicBezTo>
                <a:cubicBezTo>
                  <a:pt x="3839935" y="452334"/>
                  <a:pt x="3855773" y="463253"/>
                  <a:pt x="3873500" y="469900"/>
                </a:cubicBezTo>
                <a:cubicBezTo>
                  <a:pt x="3889843" y="476029"/>
                  <a:pt x="3908094" y="476118"/>
                  <a:pt x="3924300" y="482600"/>
                </a:cubicBezTo>
                <a:cubicBezTo>
                  <a:pt x="3983320" y="506208"/>
                  <a:pt x="4004698" y="521519"/>
                  <a:pt x="4051300" y="558800"/>
                </a:cubicBezTo>
                <a:cubicBezTo>
                  <a:pt x="4077118" y="579455"/>
                  <a:pt x="4098941" y="605640"/>
                  <a:pt x="4127500" y="622300"/>
                </a:cubicBezTo>
                <a:cubicBezTo>
                  <a:pt x="4150627" y="635791"/>
                  <a:pt x="4178300" y="639233"/>
                  <a:pt x="4203700" y="647700"/>
                </a:cubicBezTo>
                <a:cubicBezTo>
                  <a:pt x="4365302" y="809302"/>
                  <a:pt x="4088825" y="542831"/>
                  <a:pt x="4305300" y="711200"/>
                </a:cubicBezTo>
                <a:cubicBezTo>
                  <a:pt x="4326697" y="727842"/>
                  <a:pt x="4335062" y="757607"/>
                  <a:pt x="4356100" y="774700"/>
                </a:cubicBezTo>
                <a:cubicBezTo>
                  <a:pt x="4403485" y="813200"/>
                  <a:pt x="4508500" y="876300"/>
                  <a:pt x="4508500" y="876300"/>
                </a:cubicBezTo>
                <a:cubicBezTo>
                  <a:pt x="4559300" y="952500"/>
                  <a:pt x="4504267" y="880533"/>
                  <a:pt x="4610100" y="965200"/>
                </a:cubicBezTo>
                <a:cubicBezTo>
                  <a:pt x="4628800" y="980160"/>
                  <a:pt x="4643967" y="999067"/>
                  <a:pt x="4660900" y="1016000"/>
                </a:cubicBezTo>
                <a:cubicBezTo>
                  <a:pt x="4669367" y="1045633"/>
                  <a:pt x="4673385" y="1076917"/>
                  <a:pt x="4686300" y="1104900"/>
                </a:cubicBezTo>
                <a:cubicBezTo>
                  <a:pt x="4699093" y="1132617"/>
                  <a:pt x="4718358" y="1157003"/>
                  <a:pt x="4737100" y="1181100"/>
                </a:cubicBezTo>
                <a:cubicBezTo>
                  <a:pt x="4791080" y="1250503"/>
                  <a:pt x="4833165" y="1298874"/>
                  <a:pt x="4876800" y="1371600"/>
                </a:cubicBezTo>
                <a:cubicBezTo>
                  <a:pt x="4886540" y="1387834"/>
                  <a:pt x="4895553" y="1404673"/>
                  <a:pt x="4902200" y="1422400"/>
                </a:cubicBezTo>
                <a:cubicBezTo>
                  <a:pt x="4908329" y="1438743"/>
                  <a:pt x="4906240" y="1458045"/>
                  <a:pt x="4914900" y="1473200"/>
                </a:cubicBezTo>
                <a:cubicBezTo>
                  <a:pt x="4923811" y="1488794"/>
                  <a:pt x="4940300" y="1498600"/>
                  <a:pt x="4953000" y="1511300"/>
                </a:cubicBezTo>
                <a:cubicBezTo>
                  <a:pt x="4965700" y="1549400"/>
                  <a:pt x="4967003" y="1593471"/>
                  <a:pt x="4991100" y="1625600"/>
                </a:cubicBezTo>
                <a:cubicBezTo>
                  <a:pt x="5005247" y="1644463"/>
                  <a:pt x="5041335" y="1690624"/>
                  <a:pt x="5054600" y="1714500"/>
                </a:cubicBezTo>
                <a:cubicBezTo>
                  <a:pt x="5122551" y="1836813"/>
                  <a:pt x="5060467" y="1747722"/>
                  <a:pt x="5130800" y="1841500"/>
                </a:cubicBezTo>
                <a:cubicBezTo>
                  <a:pt x="5169104" y="2033018"/>
                  <a:pt x="5120329" y="1794382"/>
                  <a:pt x="5156200" y="1955800"/>
                </a:cubicBezTo>
                <a:cubicBezTo>
                  <a:pt x="5160883" y="1976872"/>
                  <a:pt x="5164217" y="1998228"/>
                  <a:pt x="5168900" y="2019300"/>
                </a:cubicBezTo>
                <a:cubicBezTo>
                  <a:pt x="5172686" y="2036339"/>
                  <a:pt x="5178177" y="2052984"/>
                  <a:pt x="5181600" y="2070100"/>
                </a:cubicBezTo>
                <a:cubicBezTo>
                  <a:pt x="5186650" y="2095350"/>
                  <a:pt x="5190067" y="2120900"/>
                  <a:pt x="5194300" y="2146300"/>
                </a:cubicBezTo>
                <a:cubicBezTo>
                  <a:pt x="5189734" y="2292411"/>
                  <a:pt x="5206777" y="2464691"/>
                  <a:pt x="5168900" y="2616200"/>
                </a:cubicBezTo>
                <a:cubicBezTo>
                  <a:pt x="5165653" y="2629187"/>
                  <a:pt x="5162187" y="2642326"/>
                  <a:pt x="5156200" y="2654300"/>
                </a:cubicBezTo>
                <a:cubicBezTo>
                  <a:pt x="5149374" y="2667952"/>
                  <a:pt x="5137116" y="2678505"/>
                  <a:pt x="5130800" y="2692400"/>
                </a:cubicBezTo>
                <a:cubicBezTo>
                  <a:pt x="5115833" y="2725328"/>
                  <a:pt x="5106611" y="2760613"/>
                  <a:pt x="5092700" y="2794000"/>
                </a:cubicBezTo>
                <a:cubicBezTo>
                  <a:pt x="5077817" y="2829718"/>
                  <a:pt x="5063819" y="2852214"/>
                  <a:pt x="5041900" y="2882900"/>
                </a:cubicBezTo>
                <a:cubicBezTo>
                  <a:pt x="5029597" y="2900124"/>
                  <a:pt x="5018767" y="2918733"/>
                  <a:pt x="5003800" y="2933700"/>
                </a:cubicBezTo>
                <a:cubicBezTo>
                  <a:pt x="4993007" y="2944493"/>
                  <a:pt x="4978400" y="2950633"/>
                  <a:pt x="4965700" y="2959100"/>
                </a:cubicBezTo>
                <a:cubicBezTo>
                  <a:pt x="4961467" y="2997200"/>
                  <a:pt x="4958829" y="3035511"/>
                  <a:pt x="4953000" y="3073400"/>
                </a:cubicBezTo>
                <a:cubicBezTo>
                  <a:pt x="4950346" y="3090652"/>
                  <a:pt x="4954264" y="3113727"/>
                  <a:pt x="4940300" y="3124200"/>
                </a:cubicBezTo>
                <a:cubicBezTo>
                  <a:pt x="4929590" y="3132232"/>
                  <a:pt x="4923367" y="2986617"/>
                  <a:pt x="4902200" y="30734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0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B1920-F414-4CCC-AE37-21D9BC4B7752}"/>
              </a:ext>
            </a:extLst>
          </p:cNvPr>
          <p:cNvGrpSpPr/>
          <p:nvPr/>
        </p:nvGrpSpPr>
        <p:grpSpPr>
          <a:xfrm>
            <a:off x="2253453" y="313897"/>
            <a:ext cx="7685093" cy="5689341"/>
            <a:chOff x="2273742" y="367163"/>
            <a:chExt cx="7685093" cy="5689341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E285EE9-7773-4100-876D-314B84403B42}"/>
                </a:ext>
              </a:extLst>
            </p:cNvPr>
            <p:cNvCxnSpPr>
              <a:cxnSpLocks/>
              <a:stCxn id="29" idx="1"/>
              <a:endCxn id="22" idx="4"/>
            </p:cNvCxnSpPr>
            <p:nvPr/>
          </p:nvCxnSpPr>
          <p:spPr>
            <a:xfrm flipH="1" flipV="1">
              <a:off x="4969042" y="1578321"/>
              <a:ext cx="900970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BB119C-FF7C-4998-AAF0-F20829C9DF9E}"/>
                </a:ext>
              </a:extLst>
            </p:cNvPr>
            <p:cNvCxnSpPr>
              <a:cxnSpLocks/>
              <a:stCxn id="22" idx="3"/>
              <a:endCxn id="30" idx="6"/>
            </p:cNvCxnSpPr>
            <p:nvPr/>
          </p:nvCxnSpPr>
          <p:spPr>
            <a:xfrm flipH="1">
              <a:off x="2946490" y="1482113"/>
              <a:ext cx="1796564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DE36559-D5C4-479C-A6A6-1A138328D738}"/>
                </a:ext>
              </a:extLst>
            </p:cNvPr>
            <p:cNvCxnSpPr>
              <a:cxnSpLocks/>
              <a:stCxn id="32" idx="1"/>
              <a:endCxn id="30" idx="4"/>
            </p:cNvCxnSpPr>
            <p:nvPr/>
          </p:nvCxnSpPr>
          <p:spPr>
            <a:xfrm flipH="1" flipV="1">
              <a:off x="2626894" y="2821584"/>
              <a:ext cx="1033318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CA9EF45-CDEB-4D68-AAB5-DDD39C1BA4F3}"/>
                </a:ext>
              </a:extLst>
            </p:cNvPr>
            <p:cNvCxnSpPr>
              <a:cxnSpLocks/>
              <a:stCxn id="29" idx="3"/>
              <a:endCxn id="32" idx="6"/>
            </p:cNvCxnSpPr>
            <p:nvPr/>
          </p:nvCxnSpPr>
          <p:spPr>
            <a:xfrm flipH="1">
              <a:off x="4205796" y="4369692"/>
              <a:ext cx="1664216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450C110-2EC6-484F-9E92-F2AB46AF0622}"/>
                </a:ext>
              </a:extLst>
            </p:cNvPr>
            <p:cNvCxnSpPr>
              <a:cxnSpLocks/>
              <a:stCxn id="27" idx="2"/>
              <a:endCxn id="29" idx="5"/>
            </p:cNvCxnSpPr>
            <p:nvPr/>
          </p:nvCxnSpPr>
          <p:spPr>
            <a:xfrm flipH="1" flipV="1">
              <a:off x="6321988" y="4369692"/>
              <a:ext cx="1664217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8DB396-5684-48AD-8DF0-D638449F17F6}"/>
                </a:ext>
              </a:extLst>
            </p:cNvPr>
            <p:cNvCxnSpPr>
              <a:cxnSpLocks/>
              <a:stCxn id="27" idx="7"/>
              <a:endCxn id="25" idx="4"/>
            </p:cNvCxnSpPr>
            <p:nvPr/>
          </p:nvCxnSpPr>
          <p:spPr>
            <a:xfrm flipV="1">
              <a:off x="8531789" y="2821584"/>
              <a:ext cx="1033317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627EA97-A1CD-431B-BB61-4E12AA0FE4F1}"/>
                </a:ext>
              </a:extLst>
            </p:cNvPr>
            <p:cNvCxnSpPr>
              <a:cxnSpLocks/>
              <a:stCxn id="24" idx="4"/>
              <a:endCxn id="29" idx="7"/>
            </p:cNvCxnSpPr>
            <p:nvPr/>
          </p:nvCxnSpPr>
          <p:spPr>
            <a:xfrm flipH="1">
              <a:off x="6321988" y="1578321"/>
              <a:ext cx="900969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1B8FAA-DC8F-4320-B5FC-426E575845F3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288638" y="1249847"/>
              <a:ext cx="1614723" cy="0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E96AF5-EFBD-4048-953D-0B3252B9FACA}"/>
                </a:ext>
              </a:extLst>
            </p:cNvPr>
            <p:cNvCxnSpPr>
              <a:stCxn id="24" idx="6"/>
              <a:endCxn id="25" idx="1"/>
            </p:cNvCxnSpPr>
            <p:nvPr/>
          </p:nvCxnSpPr>
          <p:spPr>
            <a:xfrm>
              <a:off x="7542553" y="1249847"/>
              <a:ext cx="1796565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ADF37EE-EE62-4724-838E-0D4D91E3EC2C}"/>
                </a:ext>
              </a:extLst>
            </p:cNvPr>
            <p:cNvSpPr/>
            <p:nvPr/>
          </p:nvSpPr>
          <p:spPr>
            <a:xfrm>
              <a:off x="4649446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24B6D5-BC44-486A-AFF4-2C2E8C49B066}"/>
                </a:ext>
              </a:extLst>
            </p:cNvPr>
            <p:cNvSpPr/>
            <p:nvPr/>
          </p:nvSpPr>
          <p:spPr>
            <a:xfrm>
              <a:off x="6903361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0A3B11-A5AD-4448-8548-A28F5CC7BE38}"/>
                </a:ext>
              </a:extLst>
            </p:cNvPr>
            <p:cNvSpPr/>
            <p:nvPr/>
          </p:nvSpPr>
          <p:spPr>
            <a:xfrm>
              <a:off x="9245510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DED2E8-4F2D-406A-83A2-B97F40777204}"/>
                </a:ext>
              </a:extLst>
            </p:cNvPr>
            <p:cNvSpPr/>
            <p:nvPr/>
          </p:nvSpPr>
          <p:spPr>
            <a:xfrm>
              <a:off x="7986205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FB78F7-84B5-44FC-A532-0285A490B1E3}"/>
                </a:ext>
              </a:extLst>
            </p:cNvPr>
            <p:cNvSpPr/>
            <p:nvPr/>
          </p:nvSpPr>
          <p:spPr>
            <a:xfrm>
              <a:off x="5776404" y="3808952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135B6B5-7D7B-4848-920A-6F7B1BC61320}"/>
                </a:ext>
              </a:extLst>
            </p:cNvPr>
            <p:cNvSpPr/>
            <p:nvPr/>
          </p:nvSpPr>
          <p:spPr>
            <a:xfrm>
              <a:off x="2307298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5CA20A-5946-4A90-A778-3762F266CC5D}"/>
                </a:ext>
              </a:extLst>
            </p:cNvPr>
            <p:cNvSpPr/>
            <p:nvPr/>
          </p:nvSpPr>
          <p:spPr>
            <a:xfrm>
              <a:off x="3566604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E668B589-EAEC-46D6-9267-3B97551EB12C}"/>
              </a:ext>
            </a:extLst>
          </p:cNvPr>
          <p:cNvSpPr/>
          <p:nvPr/>
        </p:nvSpPr>
        <p:spPr>
          <a:xfrm>
            <a:off x="2852882" y="0"/>
            <a:ext cx="7547624" cy="6210300"/>
          </a:xfrm>
          <a:custGeom>
            <a:avLst/>
            <a:gdLst>
              <a:gd name="connsiteX0" fmla="*/ 7379180 w 7547624"/>
              <a:gd name="connsiteY0" fmla="*/ 3136900 h 6400800"/>
              <a:gd name="connsiteX1" fmla="*/ 7264880 w 7547624"/>
              <a:gd name="connsiteY1" fmla="*/ 3721100 h 6400800"/>
              <a:gd name="connsiteX2" fmla="*/ 7125180 w 7547624"/>
              <a:gd name="connsiteY2" fmla="*/ 3708400 h 6400800"/>
              <a:gd name="connsiteX3" fmla="*/ 6985480 w 7547624"/>
              <a:gd name="connsiteY3" fmla="*/ 3632200 h 6400800"/>
              <a:gd name="connsiteX4" fmla="*/ 6794980 w 7547624"/>
              <a:gd name="connsiteY4" fmla="*/ 3594100 h 6400800"/>
              <a:gd name="connsiteX5" fmla="*/ 6680680 w 7547624"/>
              <a:gd name="connsiteY5" fmla="*/ 3581400 h 6400800"/>
              <a:gd name="connsiteX6" fmla="*/ 6502880 w 7547624"/>
              <a:gd name="connsiteY6" fmla="*/ 3543300 h 6400800"/>
              <a:gd name="connsiteX7" fmla="*/ 6401280 w 7547624"/>
              <a:gd name="connsiteY7" fmla="*/ 3505200 h 6400800"/>
              <a:gd name="connsiteX8" fmla="*/ 6299680 w 7547624"/>
              <a:gd name="connsiteY8" fmla="*/ 3479800 h 6400800"/>
              <a:gd name="connsiteX9" fmla="*/ 6223480 w 7547624"/>
              <a:gd name="connsiteY9" fmla="*/ 3441700 h 6400800"/>
              <a:gd name="connsiteX10" fmla="*/ 6147280 w 7547624"/>
              <a:gd name="connsiteY10" fmla="*/ 3390900 h 6400800"/>
              <a:gd name="connsiteX11" fmla="*/ 6058380 w 7547624"/>
              <a:gd name="connsiteY11" fmla="*/ 3327400 h 6400800"/>
              <a:gd name="connsiteX12" fmla="*/ 5905980 w 7547624"/>
              <a:gd name="connsiteY12" fmla="*/ 3187700 h 6400800"/>
              <a:gd name="connsiteX13" fmla="*/ 5842480 w 7547624"/>
              <a:gd name="connsiteY13" fmla="*/ 3149600 h 6400800"/>
              <a:gd name="connsiteX14" fmla="*/ 5791680 w 7547624"/>
              <a:gd name="connsiteY14" fmla="*/ 3124200 h 6400800"/>
              <a:gd name="connsiteX15" fmla="*/ 5728180 w 7547624"/>
              <a:gd name="connsiteY15" fmla="*/ 3073400 h 6400800"/>
              <a:gd name="connsiteX16" fmla="*/ 5690080 w 7547624"/>
              <a:gd name="connsiteY16" fmla="*/ 3048000 h 6400800"/>
              <a:gd name="connsiteX17" fmla="*/ 5613880 w 7547624"/>
              <a:gd name="connsiteY17" fmla="*/ 3035300 h 6400800"/>
              <a:gd name="connsiteX18" fmla="*/ 4864580 w 7547624"/>
              <a:gd name="connsiteY18" fmla="*/ 3048000 h 6400800"/>
              <a:gd name="connsiteX19" fmla="*/ 4788380 w 7547624"/>
              <a:gd name="connsiteY19" fmla="*/ 3098800 h 6400800"/>
              <a:gd name="connsiteX20" fmla="*/ 4724880 w 7547624"/>
              <a:gd name="connsiteY20" fmla="*/ 3187700 h 6400800"/>
              <a:gd name="connsiteX21" fmla="*/ 4686780 w 7547624"/>
              <a:gd name="connsiteY21" fmla="*/ 3263900 h 6400800"/>
              <a:gd name="connsiteX22" fmla="*/ 4597880 w 7547624"/>
              <a:gd name="connsiteY22" fmla="*/ 3340100 h 6400800"/>
              <a:gd name="connsiteX23" fmla="*/ 4572480 w 7547624"/>
              <a:gd name="connsiteY23" fmla="*/ 3390900 h 6400800"/>
              <a:gd name="connsiteX24" fmla="*/ 4534380 w 7547624"/>
              <a:gd name="connsiteY24" fmla="*/ 3429000 h 6400800"/>
              <a:gd name="connsiteX25" fmla="*/ 4496280 w 7547624"/>
              <a:gd name="connsiteY25" fmla="*/ 3479800 h 6400800"/>
              <a:gd name="connsiteX26" fmla="*/ 4420080 w 7547624"/>
              <a:gd name="connsiteY26" fmla="*/ 3556000 h 6400800"/>
              <a:gd name="connsiteX27" fmla="*/ 4369280 w 7547624"/>
              <a:gd name="connsiteY27" fmla="*/ 3644900 h 6400800"/>
              <a:gd name="connsiteX28" fmla="*/ 4356580 w 7547624"/>
              <a:gd name="connsiteY28" fmla="*/ 3683000 h 6400800"/>
              <a:gd name="connsiteX29" fmla="*/ 4280380 w 7547624"/>
              <a:gd name="connsiteY29" fmla="*/ 3784600 h 6400800"/>
              <a:gd name="connsiteX30" fmla="*/ 4254980 w 7547624"/>
              <a:gd name="connsiteY30" fmla="*/ 3835400 h 6400800"/>
              <a:gd name="connsiteX31" fmla="*/ 4242280 w 7547624"/>
              <a:gd name="connsiteY31" fmla="*/ 3886200 h 6400800"/>
              <a:gd name="connsiteX32" fmla="*/ 4140680 w 7547624"/>
              <a:gd name="connsiteY32" fmla="*/ 3987800 h 6400800"/>
              <a:gd name="connsiteX33" fmla="*/ 4064480 w 7547624"/>
              <a:gd name="connsiteY33" fmla="*/ 4114800 h 6400800"/>
              <a:gd name="connsiteX34" fmla="*/ 4039080 w 7547624"/>
              <a:gd name="connsiteY34" fmla="*/ 4165600 h 6400800"/>
              <a:gd name="connsiteX35" fmla="*/ 4013680 w 7547624"/>
              <a:gd name="connsiteY35" fmla="*/ 4203700 h 6400800"/>
              <a:gd name="connsiteX36" fmla="*/ 3975580 w 7547624"/>
              <a:gd name="connsiteY36" fmla="*/ 4279900 h 6400800"/>
              <a:gd name="connsiteX37" fmla="*/ 3962880 w 7547624"/>
              <a:gd name="connsiteY37" fmla="*/ 4432300 h 6400800"/>
              <a:gd name="connsiteX38" fmla="*/ 3873980 w 7547624"/>
              <a:gd name="connsiteY38" fmla="*/ 4635500 h 6400800"/>
              <a:gd name="connsiteX39" fmla="*/ 3848580 w 7547624"/>
              <a:gd name="connsiteY39" fmla="*/ 4711700 h 6400800"/>
              <a:gd name="connsiteX40" fmla="*/ 3823180 w 7547624"/>
              <a:gd name="connsiteY40" fmla="*/ 4940300 h 6400800"/>
              <a:gd name="connsiteX41" fmla="*/ 3810480 w 7547624"/>
              <a:gd name="connsiteY41" fmla="*/ 4978400 h 6400800"/>
              <a:gd name="connsiteX42" fmla="*/ 3734280 w 7547624"/>
              <a:gd name="connsiteY42" fmla="*/ 5130800 h 6400800"/>
              <a:gd name="connsiteX43" fmla="*/ 3670780 w 7547624"/>
              <a:gd name="connsiteY43" fmla="*/ 5245100 h 6400800"/>
              <a:gd name="connsiteX44" fmla="*/ 3607280 w 7547624"/>
              <a:gd name="connsiteY44" fmla="*/ 5359400 h 6400800"/>
              <a:gd name="connsiteX45" fmla="*/ 3556480 w 7547624"/>
              <a:gd name="connsiteY45" fmla="*/ 5410200 h 6400800"/>
              <a:gd name="connsiteX46" fmla="*/ 3467580 w 7547624"/>
              <a:gd name="connsiteY46" fmla="*/ 5524500 h 6400800"/>
              <a:gd name="connsiteX47" fmla="*/ 3429480 w 7547624"/>
              <a:gd name="connsiteY47" fmla="*/ 5537200 h 6400800"/>
              <a:gd name="connsiteX48" fmla="*/ 3391380 w 7547624"/>
              <a:gd name="connsiteY48" fmla="*/ 5575300 h 6400800"/>
              <a:gd name="connsiteX49" fmla="*/ 3264380 w 7547624"/>
              <a:gd name="connsiteY49" fmla="*/ 5727700 h 6400800"/>
              <a:gd name="connsiteX50" fmla="*/ 3150080 w 7547624"/>
              <a:gd name="connsiteY50" fmla="*/ 5791200 h 6400800"/>
              <a:gd name="connsiteX51" fmla="*/ 2845280 w 7547624"/>
              <a:gd name="connsiteY51" fmla="*/ 5854700 h 6400800"/>
              <a:gd name="connsiteX52" fmla="*/ 2730980 w 7547624"/>
              <a:gd name="connsiteY52" fmla="*/ 5880100 h 6400800"/>
              <a:gd name="connsiteX53" fmla="*/ 2680180 w 7547624"/>
              <a:gd name="connsiteY53" fmla="*/ 5905500 h 6400800"/>
              <a:gd name="connsiteX54" fmla="*/ 2642080 w 7547624"/>
              <a:gd name="connsiteY54" fmla="*/ 5918200 h 6400800"/>
              <a:gd name="connsiteX55" fmla="*/ 2578580 w 7547624"/>
              <a:gd name="connsiteY55" fmla="*/ 5956300 h 6400800"/>
              <a:gd name="connsiteX56" fmla="*/ 2451580 w 7547624"/>
              <a:gd name="connsiteY56" fmla="*/ 5981700 h 6400800"/>
              <a:gd name="connsiteX57" fmla="*/ 2299180 w 7547624"/>
              <a:gd name="connsiteY57" fmla="*/ 6007100 h 6400800"/>
              <a:gd name="connsiteX58" fmla="*/ 2222980 w 7547624"/>
              <a:gd name="connsiteY58" fmla="*/ 6032500 h 6400800"/>
              <a:gd name="connsiteX59" fmla="*/ 2134080 w 7547624"/>
              <a:gd name="connsiteY59" fmla="*/ 6057900 h 6400800"/>
              <a:gd name="connsiteX60" fmla="*/ 1994380 w 7547624"/>
              <a:gd name="connsiteY60" fmla="*/ 6083300 h 6400800"/>
              <a:gd name="connsiteX61" fmla="*/ 1930880 w 7547624"/>
              <a:gd name="connsiteY61" fmla="*/ 6134100 h 6400800"/>
              <a:gd name="connsiteX62" fmla="*/ 1816580 w 7547624"/>
              <a:gd name="connsiteY62" fmla="*/ 6172200 h 6400800"/>
              <a:gd name="connsiteX63" fmla="*/ 1727680 w 7547624"/>
              <a:gd name="connsiteY63" fmla="*/ 6223000 h 6400800"/>
              <a:gd name="connsiteX64" fmla="*/ 1651480 w 7547624"/>
              <a:gd name="connsiteY64" fmla="*/ 6248400 h 6400800"/>
              <a:gd name="connsiteX65" fmla="*/ 1613380 w 7547624"/>
              <a:gd name="connsiteY65" fmla="*/ 6273800 h 6400800"/>
              <a:gd name="connsiteX66" fmla="*/ 1575280 w 7547624"/>
              <a:gd name="connsiteY66" fmla="*/ 6286500 h 6400800"/>
              <a:gd name="connsiteX67" fmla="*/ 1473680 w 7547624"/>
              <a:gd name="connsiteY67" fmla="*/ 6311900 h 6400800"/>
              <a:gd name="connsiteX68" fmla="*/ 1422880 w 7547624"/>
              <a:gd name="connsiteY68" fmla="*/ 6324600 h 6400800"/>
              <a:gd name="connsiteX69" fmla="*/ 1346680 w 7547624"/>
              <a:gd name="connsiteY69" fmla="*/ 6362700 h 6400800"/>
              <a:gd name="connsiteX70" fmla="*/ 1270480 w 7547624"/>
              <a:gd name="connsiteY70" fmla="*/ 6400800 h 6400800"/>
              <a:gd name="connsiteX71" fmla="*/ 673580 w 7547624"/>
              <a:gd name="connsiteY71" fmla="*/ 6388100 h 6400800"/>
              <a:gd name="connsiteX72" fmla="*/ 610080 w 7547624"/>
              <a:gd name="connsiteY72" fmla="*/ 6362700 h 6400800"/>
              <a:gd name="connsiteX73" fmla="*/ 406880 w 7547624"/>
              <a:gd name="connsiteY73" fmla="*/ 6261100 h 6400800"/>
              <a:gd name="connsiteX74" fmla="*/ 216380 w 7547624"/>
              <a:gd name="connsiteY74" fmla="*/ 6134100 h 6400800"/>
              <a:gd name="connsiteX75" fmla="*/ 165580 w 7547624"/>
              <a:gd name="connsiteY75" fmla="*/ 6070600 h 6400800"/>
              <a:gd name="connsiteX76" fmla="*/ 76680 w 7547624"/>
              <a:gd name="connsiteY76" fmla="*/ 5994400 h 6400800"/>
              <a:gd name="connsiteX77" fmla="*/ 51280 w 7547624"/>
              <a:gd name="connsiteY77" fmla="*/ 5397500 h 6400800"/>
              <a:gd name="connsiteX78" fmla="*/ 140180 w 7547624"/>
              <a:gd name="connsiteY78" fmla="*/ 5245100 h 6400800"/>
              <a:gd name="connsiteX79" fmla="*/ 216380 w 7547624"/>
              <a:gd name="connsiteY79" fmla="*/ 5092700 h 6400800"/>
              <a:gd name="connsiteX80" fmla="*/ 241780 w 7547624"/>
              <a:gd name="connsiteY80" fmla="*/ 5003800 h 6400800"/>
              <a:gd name="connsiteX81" fmla="*/ 343380 w 7547624"/>
              <a:gd name="connsiteY81" fmla="*/ 4864100 h 6400800"/>
              <a:gd name="connsiteX82" fmla="*/ 381480 w 7547624"/>
              <a:gd name="connsiteY82" fmla="*/ 4826000 h 6400800"/>
              <a:gd name="connsiteX83" fmla="*/ 444980 w 7547624"/>
              <a:gd name="connsiteY83" fmla="*/ 4711700 h 6400800"/>
              <a:gd name="connsiteX84" fmla="*/ 495780 w 7547624"/>
              <a:gd name="connsiteY84" fmla="*/ 4673600 h 6400800"/>
              <a:gd name="connsiteX85" fmla="*/ 533880 w 7547624"/>
              <a:gd name="connsiteY85" fmla="*/ 4648200 h 6400800"/>
              <a:gd name="connsiteX86" fmla="*/ 635480 w 7547624"/>
              <a:gd name="connsiteY86" fmla="*/ 4597400 h 6400800"/>
              <a:gd name="connsiteX87" fmla="*/ 724380 w 7547624"/>
              <a:gd name="connsiteY87" fmla="*/ 4521200 h 6400800"/>
              <a:gd name="connsiteX88" fmla="*/ 813280 w 7547624"/>
              <a:gd name="connsiteY88" fmla="*/ 4483100 h 6400800"/>
              <a:gd name="connsiteX89" fmla="*/ 965680 w 7547624"/>
              <a:gd name="connsiteY89" fmla="*/ 4419600 h 6400800"/>
              <a:gd name="connsiteX90" fmla="*/ 1016480 w 7547624"/>
              <a:gd name="connsiteY90" fmla="*/ 4381500 h 6400800"/>
              <a:gd name="connsiteX91" fmla="*/ 1232380 w 7547624"/>
              <a:gd name="connsiteY91" fmla="*/ 4330700 h 6400800"/>
              <a:gd name="connsiteX92" fmla="*/ 1270480 w 7547624"/>
              <a:gd name="connsiteY92" fmla="*/ 4318000 h 6400800"/>
              <a:gd name="connsiteX93" fmla="*/ 1321280 w 7547624"/>
              <a:gd name="connsiteY93" fmla="*/ 4279900 h 6400800"/>
              <a:gd name="connsiteX94" fmla="*/ 1435580 w 7547624"/>
              <a:gd name="connsiteY94" fmla="*/ 4254500 h 6400800"/>
              <a:gd name="connsiteX95" fmla="*/ 1499080 w 7547624"/>
              <a:gd name="connsiteY95" fmla="*/ 4191000 h 6400800"/>
              <a:gd name="connsiteX96" fmla="*/ 1587980 w 7547624"/>
              <a:gd name="connsiteY96" fmla="*/ 4152900 h 6400800"/>
              <a:gd name="connsiteX97" fmla="*/ 1626080 w 7547624"/>
              <a:gd name="connsiteY97" fmla="*/ 4127500 h 6400800"/>
              <a:gd name="connsiteX98" fmla="*/ 1676880 w 7547624"/>
              <a:gd name="connsiteY98" fmla="*/ 4102100 h 6400800"/>
              <a:gd name="connsiteX99" fmla="*/ 1714980 w 7547624"/>
              <a:gd name="connsiteY99" fmla="*/ 4076700 h 6400800"/>
              <a:gd name="connsiteX100" fmla="*/ 1880080 w 7547624"/>
              <a:gd name="connsiteY100" fmla="*/ 4000500 h 6400800"/>
              <a:gd name="connsiteX101" fmla="*/ 1930880 w 7547624"/>
              <a:gd name="connsiteY101" fmla="*/ 3987800 h 6400800"/>
              <a:gd name="connsiteX102" fmla="*/ 1981680 w 7547624"/>
              <a:gd name="connsiteY102" fmla="*/ 3962400 h 6400800"/>
              <a:gd name="connsiteX103" fmla="*/ 2210280 w 7547624"/>
              <a:gd name="connsiteY103" fmla="*/ 3898900 h 6400800"/>
              <a:gd name="connsiteX104" fmla="*/ 2375380 w 7547624"/>
              <a:gd name="connsiteY104" fmla="*/ 3797300 h 6400800"/>
              <a:gd name="connsiteX105" fmla="*/ 2464280 w 7547624"/>
              <a:gd name="connsiteY105" fmla="*/ 3771900 h 6400800"/>
              <a:gd name="connsiteX106" fmla="*/ 2578580 w 7547624"/>
              <a:gd name="connsiteY106" fmla="*/ 3695700 h 6400800"/>
              <a:gd name="connsiteX107" fmla="*/ 2629380 w 7547624"/>
              <a:gd name="connsiteY107" fmla="*/ 3683000 h 6400800"/>
              <a:gd name="connsiteX108" fmla="*/ 2680180 w 7547624"/>
              <a:gd name="connsiteY108" fmla="*/ 3644900 h 6400800"/>
              <a:gd name="connsiteX109" fmla="*/ 2730980 w 7547624"/>
              <a:gd name="connsiteY109" fmla="*/ 3619500 h 6400800"/>
              <a:gd name="connsiteX110" fmla="*/ 2781780 w 7547624"/>
              <a:gd name="connsiteY110" fmla="*/ 3568700 h 6400800"/>
              <a:gd name="connsiteX111" fmla="*/ 2807180 w 7547624"/>
              <a:gd name="connsiteY111" fmla="*/ 3530600 h 6400800"/>
              <a:gd name="connsiteX112" fmla="*/ 2959580 w 7547624"/>
              <a:gd name="connsiteY112" fmla="*/ 3429000 h 6400800"/>
              <a:gd name="connsiteX113" fmla="*/ 3023080 w 7547624"/>
              <a:gd name="connsiteY113" fmla="*/ 3352800 h 6400800"/>
              <a:gd name="connsiteX114" fmla="*/ 3111980 w 7547624"/>
              <a:gd name="connsiteY114" fmla="*/ 3263900 h 6400800"/>
              <a:gd name="connsiteX115" fmla="*/ 3162780 w 7547624"/>
              <a:gd name="connsiteY115" fmla="*/ 3162300 h 6400800"/>
              <a:gd name="connsiteX116" fmla="*/ 3188180 w 7547624"/>
              <a:gd name="connsiteY116" fmla="*/ 3073400 h 6400800"/>
              <a:gd name="connsiteX117" fmla="*/ 3213580 w 7547624"/>
              <a:gd name="connsiteY117" fmla="*/ 3035300 h 6400800"/>
              <a:gd name="connsiteX118" fmla="*/ 3264380 w 7547624"/>
              <a:gd name="connsiteY118" fmla="*/ 2870200 h 6400800"/>
              <a:gd name="connsiteX119" fmla="*/ 3315180 w 7547624"/>
              <a:gd name="connsiteY119" fmla="*/ 2768600 h 6400800"/>
              <a:gd name="connsiteX120" fmla="*/ 3327880 w 7547624"/>
              <a:gd name="connsiteY120" fmla="*/ 2654300 h 6400800"/>
              <a:gd name="connsiteX121" fmla="*/ 3340580 w 7547624"/>
              <a:gd name="connsiteY121" fmla="*/ 2565400 h 6400800"/>
              <a:gd name="connsiteX122" fmla="*/ 3353280 w 7547624"/>
              <a:gd name="connsiteY122" fmla="*/ 2387600 h 6400800"/>
              <a:gd name="connsiteX123" fmla="*/ 3378680 w 7547624"/>
              <a:gd name="connsiteY123" fmla="*/ 2324100 h 6400800"/>
              <a:gd name="connsiteX124" fmla="*/ 3391380 w 7547624"/>
              <a:gd name="connsiteY124" fmla="*/ 2273300 h 6400800"/>
              <a:gd name="connsiteX125" fmla="*/ 3442180 w 7547624"/>
              <a:gd name="connsiteY125" fmla="*/ 2057400 h 6400800"/>
              <a:gd name="connsiteX126" fmla="*/ 3467580 w 7547624"/>
              <a:gd name="connsiteY126" fmla="*/ 1981200 h 6400800"/>
              <a:gd name="connsiteX127" fmla="*/ 3480280 w 7547624"/>
              <a:gd name="connsiteY127" fmla="*/ 1905000 h 6400800"/>
              <a:gd name="connsiteX128" fmla="*/ 3518380 w 7547624"/>
              <a:gd name="connsiteY128" fmla="*/ 1841500 h 6400800"/>
              <a:gd name="connsiteX129" fmla="*/ 3531080 w 7547624"/>
              <a:gd name="connsiteY129" fmla="*/ 1790700 h 6400800"/>
              <a:gd name="connsiteX130" fmla="*/ 3556480 w 7547624"/>
              <a:gd name="connsiteY130" fmla="*/ 1739900 h 6400800"/>
              <a:gd name="connsiteX131" fmla="*/ 3581880 w 7547624"/>
              <a:gd name="connsiteY131" fmla="*/ 1638300 h 6400800"/>
              <a:gd name="connsiteX132" fmla="*/ 3607280 w 7547624"/>
              <a:gd name="connsiteY132" fmla="*/ 1600200 h 6400800"/>
              <a:gd name="connsiteX133" fmla="*/ 3619980 w 7547624"/>
              <a:gd name="connsiteY133" fmla="*/ 1524000 h 6400800"/>
              <a:gd name="connsiteX134" fmla="*/ 3632680 w 7547624"/>
              <a:gd name="connsiteY134" fmla="*/ 1435100 h 6400800"/>
              <a:gd name="connsiteX135" fmla="*/ 3658080 w 7547624"/>
              <a:gd name="connsiteY135" fmla="*/ 1358900 h 6400800"/>
              <a:gd name="connsiteX136" fmla="*/ 3696180 w 7547624"/>
              <a:gd name="connsiteY136" fmla="*/ 1143000 h 6400800"/>
              <a:gd name="connsiteX137" fmla="*/ 3708880 w 7547624"/>
              <a:gd name="connsiteY137" fmla="*/ 1066800 h 6400800"/>
              <a:gd name="connsiteX138" fmla="*/ 3734280 w 7547624"/>
              <a:gd name="connsiteY138" fmla="*/ 1003300 h 6400800"/>
              <a:gd name="connsiteX139" fmla="*/ 3810480 w 7547624"/>
              <a:gd name="connsiteY139" fmla="*/ 800100 h 6400800"/>
              <a:gd name="connsiteX140" fmla="*/ 3848580 w 7547624"/>
              <a:gd name="connsiteY140" fmla="*/ 736600 h 6400800"/>
              <a:gd name="connsiteX141" fmla="*/ 3886680 w 7547624"/>
              <a:gd name="connsiteY141" fmla="*/ 622300 h 6400800"/>
              <a:gd name="connsiteX142" fmla="*/ 3912080 w 7547624"/>
              <a:gd name="connsiteY142" fmla="*/ 546100 h 6400800"/>
              <a:gd name="connsiteX143" fmla="*/ 3937480 w 7547624"/>
              <a:gd name="connsiteY143" fmla="*/ 495300 h 6400800"/>
              <a:gd name="connsiteX144" fmla="*/ 3950180 w 7547624"/>
              <a:gd name="connsiteY144" fmla="*/ 457200 h 6400800"/>
              <a:gd name="connsiteX145" fmla="*/ 4000980 w 7547624"/>
              <a:gd name="connsiteY145" fmla="*/ 342900 h 6400800"/>
              <a:gd name="connsiteX146" fmla="*/ 4077180 w 7547624"/>
              <a:gd name="connsiteY146" fmla="*/ 177800 h 6400800"/>
              <a:gd name="connsiteX147" fmla="*/ 4115280 w 7547624"/>
              <a:gd name="connsiteY147" fmla="*/ 101600 h 6400800"/>
              <a:gd name="connsiteX148" fmla="*/ 4267680 w 7547624"/>
              <a:gd name="connsiteY148" fmla="*/ 0 h 6400800"/>
              <a:gd name="connsiteX149" fmla="*/ 4597880 w 7547624"/>
              <a:gd name="connsiteY149" fmla="*/ 12700 h 6400800"/>
              <a:gd name="connsiteX150" fmla="*/ 4699480 w 7547624"/>
              <a:gd name="connsiteY150" fmla="*/ 50800 h 6400800"/>
              <a:gd name="connsiteX151" fmla="*/ 4750280 w 7547624"/>
              <a:gd name="connsiteY151" fmla="*/ 63500 h 6400800"/>
              <a:gd name="connsiteX152" fmla="*/ 4902680 w 7547624"/>
              <a:gd name="connsiteY152" fmla="*/ 139700 h 6400800"/>
              <a:gd name="connsiteX153" fmla="*/ 4953480 w 7547624"/>
              <a:gd name="connsiteY153" fmla="*/ 165100 h 6400800"/>
              <a:gd name="connsiteX154" fmla="*/ 5042380 w 7547624"/>
              <a:gd name="connsiteY154" fmla="*/ 228600 h 6400800"/>
              <a:gd name="connsiteX155" fmla="*/ 5143980 w 7547624"/>
              <a:gd name="connsiteY155" fmla="*/ 241300 h 6400800"/>
              <a:gd name="connsiteX156" fmla="*/ 5232880 w 7547624"/>
              <a:gd name="connsiteY156" fmla="*/ 279400 h 6400800"/>
              <a:gd name="connsiteX157" fmla="*/ 5321780 w 7547624"/>
              <a:gd name="connsiteY157" fmla="*/ 330200 h 6400800"/>
              <a:gd name="connsiteX158" fmla="*/ 5423380 w 7547624"/>
              <a:gd name="connsiteY158" fmla="*/ 355600 h 6400800"/>
              <a:gd name="connsiteX159" fmla="*/ 5601180 w 7547624"/>
              <a:gd name="connsiteY159" fmla="*/ 419100 h 6400800"/>
              <a:gd name="connsiteX160" fmla="*/ 5690080 w 7547624"/>
              <a:gd name="connsiteY160" fmla="*/ 469900 h 6400800"/>
              <a:gd name="connsiteX161" fmla="*/ 5842480 w 7547624"/>
              <a:gd name="connsiteY161" fmla="*/ 533400 h 6400800"/>
              <a:gd name="connsiteX162" fmla="*/ 5905980 w 7547624"/>
              <a:gd name="connsiteY162" fmla="*/ 558800 h 6400800"/>
              <a:gd name="connsiteX163" fmla="*/ 6032980 w 7547624"/>
              <a:gd name="connsiteY163" fmla="*/ 609600 h 6400800"/>
              <a:gd name="connsiteX164" fmla="*/ 6172680 w 7547624"/>
              <a:gd name="connsiteY164" fmla="*/ 685800 h 6400800"/>
              <a:gd name="connsiteX165" fmla="*/ 6236180 w 7547624"/>
              <a:gd name="connsiteY165" fmla="*/ 723900 h 6400800"/>
              <a:gd name="connsiteX166" fmla="*/ 6363180 w 7547624"/>
              <a:gd name="connsiteY166" fmla="*/ 774700 h 6400800"/>
              <a:gd name="connsiteX167" fmla="*/ 6464780 w 7547624"/>
              <a:gd name="connsiteY167" fmla="*/ 850900 h 6400800"/>
              <a:gd name="connsiteX168" fmla="*/ 6502880 w 7547624"/>
              <a:gd name="connsiteY168" fmla="*/ 876300 h 6400800"/>
              <a:gd name="connsiteX169" fmla="*/ 6553680 w 7547624"/>
              <a:gd name="connsiteY169" fmla="*/ 889000 h 6400800"/>
              <a:gd name="connsiteX170" fmla="*/ 6629880 w 7547624"/>
              <a:gd name="connsiteY170" fmla="*/ 939800 h 6400800"/>
              <a:gd name="connsiteX171" fmla="*/ 6693380 w 7547624"/>
              <a:gd name="connsiteY171" fmla="*/ 965200 h 6400800"/>
              <a:gd name="connsiteX172" fmla="*/ 6820380 w 7547624"/>
              <a:gd name="connsiteY172" fmla="*/ 1041400 h 6400800"/>
              <a:gd name="connsiteX173" fmla="*/ 6871180 w 7547624"/>
              <a:gd name="connsiteY173" fmla="*/ 1092200 h 6400800"/>
              <a:gd name="connsiteX174" fmla="*/ 6960080 w 7547624"/>
              <a:gd name="connsiteY174" fmla="*/ 1130300 h 6400800"/>
              <a:gd name="connsiteX175" fmla="*/ 7010880 w 7547624"/>
              <a:gd name="connsiteY175" fmla="*/ 1193800 h 6400800"/>
              <a:gd name="connsiteX176" fmla="*/ 7048980 w 7547624"/>
              <a:gd name="connsiteY176" fmla="*/ 1219200 h 6400800"/>
              <a:gd name="connsiteX177" fmla="*/ 7150580 w 7547624"/>
              <a:gd name="connsiteY177" fmla="*/ 1295400 h 6400800"/>
              <a:gd name="connsiteX178" fmla="*/ 7188680 w 7547624"/>
              <a:gd name="connsiteY178" fmla="*/ 1320800 h 6400800"/>
              <a:gd name="connsiteX179" fmla="*/ 7252180 w 7547624"/>
              <a:gd name="connsiteY179" fmla="*/ 1409700 h 6400800"/>
              <a:gd name="connsiteX180" fmla="*/ 7341080 w 7547624"/>
              <a:gd name="connsiteY180" fmla="*/ 1498600 h 6400800"/>
              <a:gd name="connsiteX181" fmla="*/ 7442680 w 7547624"/>
              <a:gd name="connsiteY181" fmla="*/ 1676400 h 6400800"/>
              <a:gd name="connsiteX182" fmla="*/ 7468080 w 7547624"/>
              <a:gd name="connsiteY182" fmla="*/ 1752600 h 6400800"/>
              <a:gd name="connsiteX183" fmla="*/ 7493480 w 7547624"/>
              <a:gd name="connsiteY183" fmla="*/ 1790700 h 6400800"/>
              <a:gd name="connsiteX184" fmla="*/ 7531580 w 7547624"/>
              <a:gd name="connsiteY184" fmla="*/ 1892300 h 6400800"/>
              <a:gd name="connsiteX185" fmla="*/ 7531580 w 7547624"/>
              <a:gd name="connsiteY185" fmla="*/ 2286000 h 6400800"/>
              <a:gd name="connsiteX186" fmla="*/ 7493480 w 7547624"/>
              <a:gd name="connsiteY186" fmla="*/ 2451100 h 6400800"/>
              <a:gd name="connsiteX187" fmla="*/ 7468080 w 7547624"/>
              <a:gd name="connsiteY187" fmla="*/ 2603500 h 6400800"/>
              <a:gd name="connsiteX188" fmla="*/ 7442680 w 7547624"/>
              <a:gd name="connsiteY188" fmla="*/ 2654300 h 6400800"/>
              <a:gd name="connsiteX189" fmla="*/ 7429980 w 7547624"/>
              <a:gd name="connsiteY189" fmla="*/ 2692400 h 6400800"/>
              <a:gd name="connsiteX190" fmla="*/ 7404580 w 7547624"/>
              <a:gd name="connsiteY190" fmla="*/ 2743200 h 6400800"/>
              <a:gd name="connsiteX191" fmla="*/ 7391880 w 7547624"/>
              <a:gd name="connsiteY191" fmla="*/ 2781300 h 6400800"/>
              <a:gd name="connsiteX192" fmla="*/ 7366480 w 7547624"/>
              <a:gd name="connsiteY192" fmla="*/ 2870200 h 6400800"/>
              <a:gd name="connsiteX193" fmla="*/ 7379180 w 7547624"/>
              <a:gd name="connsiteY193" fmla="*/ 2946400 h 6400800"/>
              <a:gd name="connsiteX194" fmla="*/ 7404580 w 7547624"/>
              <a:gd name="connsiteY194" fmla="*/ 3035300 h 6400800"/>
              <a:gd name="connsiteX195" fmla="*/ 7379180 w 7547624"/>
              <a:gd name="connsiteY195" fmla="*/ 313690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7547624" h="6400800">
                <a:moveTo>
                  <a:pt x="7379180" y="3136900"/>
                </a:moveTo>
                <a:cubicBezTo>
                  <a:pt x="7355897" y="3251200"/>
                  <a:pt x="7345468" y="3539776"/>
                  <a:pt x="7264880" y="3721100"/>
                </a:cubicBezTo>
                <a:cubicBezTo>
                  <a:pt x="7245889" y="3763829"/>
                  <a:pt x="7171138" y="3717017"/>
                  <a:pt x="7125180" y="3708400"/>
                </a:cubicBezTo>
                <a:cubicBezTo>
                  <a:pt x="7051356" y="3694558"/>
                  <a:pt x="7056518" y="3664987"/>
                  <a:pt x="6985480" y="3632200"/>
                </a:cubicBezTo>
                <a:cubicBezTo>
                  <a:pt x="6928546" y="3605923"/>
                  <a:pt x="6855418" y="3601210"/>
                  <a:pt x="6794980" y="3594100"/>
                </a:cubicBezTo>
                <a:lnTo>
                  <a:pt x="6680680" y="3581400"/>
                </a:lnTo>
                <a:cubicBezTo>
                  <a:pt x="6590415" y="3521223"/>
                  <a:pt x="6698402" y="3584462"/>
                  <a:pt x="6502880" y="3543300"/>
                </a:cubicBezTo>
                <a:cubicBezTo>
                  <a:pt x="6467486" y="3535849"/>
                  <a:pt x="6435803" y="3515988"/>
                  <a:pt x="6401280" y="3505200"/>
                </a:cubicBezTo>
                <a:cubicBezTo>
                  <a:pt x="6367960" y="3494788"/>
                  <a:pt x="6299680" y="3479800"/>
                  <a:pt x="6299680" y="3479800"/>
                </a:cubicBezTo>
                <a:cubicBezTo>
                  <a:pt x="6130540" y="3367040"/>
                  <a:pt x="6381221" y="3529334"/>
                  <a:pt x="6223480" y="3441700"/>
                </a:cubicBezTo>
                <a:cubicBezTo>
                  <a:pt x="6196795" y="3426875"/>
                  <a:pt x="6172680" y="3407833"/>
                  <a:pt x="6147280" y="3390900"/>
                </a:cubicBezTo>
                <a:cubicBezTo>
                  <a:pt x="6121387" y="3373638"/>
                  <a:pt x="6080040" y="3347091"/>
                  <a:pt x="6058380" y="3327400"/>
                </a:cubicBezTo>
                <a:cubicBezTo>
                  <a:pt x="5974477" y="3251124"/>
                  <a:pt x="5986575" y="3244117"/>
                  <a:pt x="5905980" y="3187700"/>
                </a:cubicBezTo>
                <a:cubicBezTo>
                  <a:pt x="5885758" y="3173544"/>
                  <a:pt x="5864058" y="3161588"/>
                  <a:pt x="5842480" y="3149600"/>
                </a:cubicBezTo>
                <a:cubicBezTo>
                  <a:pt x="5825930" y="3140406"/>
                  <a:pt x="5807432" y="3134702"/>
                  <a:pt x="5791680" y="3124200"/>
                </a:cubicBezTo>
                <a:cubicBezTo>
                  <a:pt x="5769126" y="3109164"/>
                  <a:pt x="5749865" y="3089664"/>
                  <a:pt x="5728180" y="3073400"/>
                </a:cubicBezTo>
                <a:cubicBezTo>
                  <a:pt x="5715969" y="3064242"/>
                  <a:pt x="5704560" y="3052827"/>
                  <a:pt x="5690080" y="3048000"/>
                </a:cubicBezTo>
                <a:cubicBezTo>
                  <a:pt x="5665651" y="3039857"/>
                  <a:pt x="5639280" y="3039533"/>
                  <a:pt x="5613880" y="3035300"/>
                </a:cubicBezTo>
                <a:lnTo>
                  <a:pt x="4864580" y="3048000"/>
                </a:lnTo>
                <a:cubicBezTo>
                  <a:pt x="4834143" y="3050341"/>
                  <a:pt x="4788380" y="3098800"/>
                  <a:pt x="4788380" y="3098800"/>
                </a:cubicBezTo>
                <a:cubicBezTo>
                  <a:pt x="4700676" y="3274208"/>
                  <a:pt x="4827854" y="3033239"/>
                  <a:pt x="4724880" y="3187700"/>
                </a:cubicBezTo>
                <a:cubicBezTo>
                  <a:pt x="4683563" y="3249675"/>
                  <a:pt x="4746731" y="3203949"/>
                  <a:pt x="4686780" y="3263900"/>
                </a:cubicBezTo>
                <a:cubicBezTo>
                  <a:pt x="4609987" y="3340693"/>
                  <a:pt x="4688918" y="3218716"/>
                  <a:pt x="4597880" y="3340100"/>
                </a:cubicBezTo>
                <a:cubicBezTo>
                  <a:pt x="4586521" y="3355246"/>
                  <a:pt x="4583484" y="3375494"/>
                  <a:pt x="4572480" y="3390900"/>
                </a:cubicBezTo>
                <a:cubicBezTo>
                  <a:pt x="4562041" y="3405515"/>
                  <a:pt x="4546069" y="3415363"/>
                  <a:pt x="4534380" y="3429000"/>
                </a:cubicBezTo>
                <a:cubicBezTo>
                  <a:pt x="4520605" y="3445071"/>
                  <a:pt x="4510440" y="3464067"/>
                  <a:pt x="4496280" y="3479800"/>
                </a:cubicBezTo>
                <a:cubicBezTo>
                  <a:pt x="4472250" y="3506500"/>
                  <a:pt x="4443945" y="3529152"/>
                  <a:pt x="4420080" y="3556000"/>
                </a:cubicBezTo>
                <a:cubicBezTo>
                  <a:pt x="4402488" y="3575791"/>
                  <a:pt x="4378796" y="3622695"/>
                  <a:pt x="4369280" y="3644900"/>
                </a:cubicBezTo>
                <a:cubicBezTo>
                  <a:pt x="4364007" y="3657205"/>
                  <a:pt x="4363767" y="3671706"/>
                  <a:pt x="4356580" y="3683000"/>
                </a:cubicBezTo>
                <a:cubicBezTo>
                  <a:pt x="4333852" y="3718715"/>
                  <a:pt x="4299312" y="3746736"/>
                  <a:pt x="4280380" y="3784600"/>
                </a:cubicBezTo>
                <a:cubicBezTo>
                  <a:pt x="4271913" y="3801533"/>
                  <a:pt x="4261627" y="3817673"/>
                  <a:pt x="4254980" y="3835400"/>
                </a:cubicBezTo>
                <a:cubicBezTo>
                  <a:pt x="4248851" y="3851743"/>
                  <a:pt x="4252753" y="3872236"/>
                  <a:pt x="4242280" y="3886200"/>
                </a:cubicBezTo>
                <a:cubicBezTo>
                  <a:pt x="4213543" y="3924516"/>
                  <a:pt x="4140680" y="3987800"/>
                  <a:pt x="4140680" y="3987800"/>
                </a:cubicBezTo>
                <a:cubicBezTo>
                  <a:pt x="4117740" y="4102498"/>
                  <a:pt x="4149302" y="4005743"/>
                  <a:pt x="4064480" y="4114800"/>
                </a:cubicBezTo>
                <a:cubicBezTo>
                  <a:pt x="4052857" y="4129744"/>
                  <a:pt x="4048473" y="4149162"/>
                  <a:pt x="4039080" y="4165600"/>
                </a:cubicBezTo>
                <a:cubicBezTo>
                  <a:pt x="4031507" y="4178852"/>
                  <a:pt x="4021093" y="4190357"/>
                  <a:pt x="4013680" y="4203700"/>
                </a:cubicBezTo>
                <a:cubicBezTo>
                  <a:pt x="3999889" y="4228524"/>
                  <a:pt x="3988280" y="4254500"/>
                  <a:pt x="3975580" y="4279900"/>
                </a:cubicBezTo>
                <a:cubicBezTo>
                  <a:pt x="3971347" y="4330700"/>
                  <a:pt x="3975244" y="4382846"/>
                  <a:pt x="3962880" y="4432300"/>
                </a:cubicBezTo>
                <a:cubicBezTo>
                  <a:pt x="3919139" y="4607263"/>
                  <a:pt x="3914689" y="4533727"/>
                  <a:pt x="3873980" y="4635500"/>
                </a:cubicBezTo>
                <a:cubicBezTo>
                  <a:pt x="3864036" y="4660359"/>
                  <a:pt x="3857047" y="4686300"/>
                  <a:pt x="3848580" y="4711700"/>
                </a:cubicBezTo>
                <a:cubicBezTo>
                  <a:pt x="3840113" y="4787900"/>
                  <a:pt x="3834023" y="4864402"/>
                  <a:pt x="3823180" y="4940300"/>
                </a:cubicBezTo>
                <a:cubicBezTo>
                  <a:pt x="3821287" y="4953552"/>
                  <a:pt x="3816141" y="4966269"/>
                  <a:pt x="3810480" y="4978400"/>
                </a:cubicBezTo>
                <a:cubicBezTo>
                  <a:pt x="3786462" y="5029868"/>
                  <a:pt x="3759680" y="5080000"/>
                  <a:pt x="3734280" y="5130800"/>
                </a:cubicBezTo>
                <a:cubicBezTo>
                  <a:pt x="3661149" y="5277062"/>
                  <a:pt x="3766461" y="5069685"/>
                  <a:pt x="3670780" y="5245100"/>
                </a:cubicBezTo>
                <a:cubicBezTo>
                  <a:pt x="3652905" y="5277871"/>
                  <a:pt x="3633893" y="5328352"/>
                  <a:pt x="3607280" y="5359400"/>
                </a:cubicBezTo>
                <a:cubicBezTo>
                  <a:pt x="3591695" y="5377582"/>
                  <a:pt x="3571182" y="5391297"/>
                  <a:pt x="3556480" y="5410200"/>
                </a:cubicBezTo>
                <a:cubicBezTo>
                  <a:pt x="3507623" y="5473016"/>
                  <a:pt x="3534317" y="5476830"/>
                  <a:pt x="3467580" y="5524500"/>
                </a:cubicBezTo>
                <a:cubicBezTo>
                  <a:pt x="3456687" y="5532281"/>
                  <a:pt x="3442180" y="5532967"/>
                  <a:pt x="3429480" y="5537200"/>
                </a:cubicBezTo>
                <a:cubicBezTo>
                  <a:pt x="3416780" y="5549900"/>
                  <a:pt x="3401343" y="5560356"/>
                  <a:pt x="3391380" y="5575300"/>
                </a:cubicBezTo>
                <a:cubicBezTo>
                  <a:pt x="3325743" y="5673755"/>
                  <a:pt x="3532633" y="5566748"/>
                  <a:pt x="3264380" y="5727700"/>
                </a:cubicBezTo>
                <a:cubicBezTo>
                  <a:pt x="3244035" y="5739907"/>
                  <a:pt x="3177409" y="5782090"/>
                  <a:pt x="3150080" y="5791200"/>
                </a:cubicBezTo>
                <a:cubicBezTo>
                  <a:pt x="3075630" y="5816017"/>
                  <a:pt x="2897215" y="5844313"/>
                  <a:pt x="2845280" y="5854700"/>
                </a:cubicBezTo>
                <a:cubicBezTo>
                  <a:pt x="2807009" y="5862354"/>
                  <a:pt x="2769080" y="5871633"/>
                  <a:pt x="2730980" y="5880100"/>
                </a:cubicBezTo>
                <a:cubicBezTo>
                  <a:pt x="2714047" y="5888567"/>
                  <a:pt x="2697581" y="5898042"/>
                  <a:pt x="2680180" y="5905500"/>
                </a:cubicBezTo>
                <a:cubicBezTo>
                  <a:pt x="2667875" y="5910773"/>
                  <a:pt x="2654054" y="5912213"/>
                  <a:pt x="2642080" y="5918200"/>
                </a:cubicBezTo>
                <a:cubicBezTo>
                  <a:pt x="2620002" y="5929239"/>
                  <a:pt x="2601998" y="5948494"/>
                  <a:pt x="2578580" y="5956300"/>
                </a:cubicBezTo>
                <a:cubicBezTo>
                  <a:pt x="2537624" y="5969952"/>
                  <a:pt x="2492536" y="5968048"/>
                  <a:pt x="2451580" y="5981700"/>
                </a:cubicBezTo>
                <a:cubicBezTo>
                  <a:pt x="2377113" y="6006522"/>
                  <a:pt x="2426785" y="5992922"/>
                  <a:pt x="2299180" y="6007100"/>
                </a:cubicBezTo>
                <a:lnTo>
                  <a:pt x="2222980" y="6032500"/>
                </a:lnTo>
                <a:cubicBezTo>
                  <a:pt x="2186667" y="6044604"/>
                  <a:pt x="2173947" y="6049927"/>
                  <a:pt x="2134080" y="6057900"/>
                </a:cubicBezTo>
                <a:cubicBezTo>
                  <a:pt x="2087669" y="6067182"/>
                  <a:pt x="2040947" y="6074833"/>
                  <a:pt x="1994380" y="6083300"/>
                </a:cubicBezTo>
                <a:cubicBezTo>
                  <a:pt x="1973213" y="6100233"/>
                  <a:pt x="1954124" y="6120154"/>
                  <a:pt x="1930880" y="6134100"/>
                </a:cubicBezTo>
                <a:cubicBezTo>
                  <a:pt x="1869115" y="6171159"/>
                  <a:pt x="1875760" y="6150007"/>
                  <a:pt x="1816580" y="6172200"/>
                </a:cubicBezTo>
                <a:cubicBezTo>
                  <a:pt x="1654395" y="6233019"/>
                  <a:pt x="1860327" y="6164046"/>
                  <a:pt x="1727680" y="6223000"/>
                </a:cubicBezTo>
                <a:cubicBezTo>
                  <a:pt x="1703214" y="6233874"/>
                  <a:pt x="1675946" y="6237526"/>
                  <a:pt x="1651480" y="6248400"/>
                </a:cubicBezTo>
                <a:cubicBezTo>
                  <a:pt x="1637532" y="6254599"/>
                  <a:pt x="1627032" y="6266974"/>
                  <a:pt x="1613380" y="6273800"/>
                </a:cubicBezTo>
                <a:cubicBezTo>
                  <a:pt x="1601406" y="6279787"/>
                  <a:pt x="1588195" y="6282978"/>
                  <a:pt x="1575280" y="6286500"/>
                </a:cubicBezTo>
                <a:cubicBezTo>
                  <a:pt x="1541601" y="6295685"/>
                  <a:pt x="1507547" y="6303433"/>
                  <a:pt x="1473680" y="6311900"/>
                </a:cubicBezTo>
                <a:cubicBezTo>
                  <a:pt x="1456747" y="6316133"/>
                  <a:pt x="1439439" y="6319080"/>
                  <a:pt x="1422880" y="6324600"/>
                </a:cubicBezTo>
                <a:cubicBezTo>
                  <a:pt x="1348707" y="6349324"/>
                  <a:pt x="1420538" y="6321668"/>
                  <a:pt x="1346680" y="6362700"/>
                </a:cubicBezTo>
                <a:cubicBezTo>
                  <a:pt x="1321856" y="6376491"/>
                  <a:pt x="1295880" y="6388100"/>
                  <a:pt x="1270480" y="6400800"/>
                </a:cubicBezTo>
                <a:cubicBezTo>
                  <a:pt x="1071513" y="6396567"/>
                  <a:pt x="872261" y="6399562"/>
                  <a:pt x="673580" y="6388100"/>
                </a:cubicBezTo>
                <a:cubicBezTo>
                  <a:pt x="650821" y="6386787"/>
                  <a:pt x="630663" y="6372501"/>
                  <a:pt x="610080" y="6362700"/>
                </a:cubicBezTo>
                <a:cubicBezTo>
                  <a:pt x="541708" y="6330142"/>
                  <a:pt x="471816" y="6300062"/>
                  <a:pt x="406880" y="6261100"/>
                </a:cubicBezTo>
                <a:cubicBezTo>
                  <a:pt x="342047" y="6222200"/>
                  <a:pt x="273633" y="6183174"/>
                  <a:pt x="216380" y="6134100"/>
                </a:cubicBezTo>
                <a:cubicBezTo>
                  <a:pt x="195799" y="6116459"/>
                  <a:pt x="184747" y="6089767"/>
                  <a:pt x="165580" y="6070600"/>
                </a:cubicBezTo>
                <a:cubicBezTo>
                  <a:pt x="137982" y="6043002"/>
                  <a:pt x="106313" y="6019800"/>
                  <a:pt x="76680" y="5994400"/>
                </a:cubicBezTo>
                <a:cubicBezTo>
                  <a:pt x="-19069" y="5755028"/>
                  <a:pt x="-22366" y="5798464"/>
                  <a:pt x="51280" y="5397500"/>
                </a:cubicBezTo>
                <a:cubicBezTo>
                  <a:pt x="61904" y="5339656"/>
                  <a:pt x="113879" y="5297702"/>
                  <a:pt x="140180" y="5245100"/>
                </a:cubicBezTo>
                <a:cubicBezTo>
                  <a:pt x="165580" y="5194300"/>
                  <a:pt x="200777" y="5147311"/>
                  <a:pt x="216380" y="5092700"/>
                </a:cubicBezTo>
                <a:cubicBezTo>
                  <a:pt x="224847" y="5063067"/>
                  <a:pt x="229926" y="5032248"/>
                  <a:pt x="241780" y="5003800"/>
                </a:cubicBezTo>
                <a:cubicBezTo>
                  <a:pt x="261710" y="4955967"/>
                  <a:pt x="311200" y="4900303"/>
                  <a:pt x="343380" y="4864100"/>
                </a:cubicBezTo>
                <a:cubicBezTo>
                  <a:pt x="355312" y="4850676"/>
                  <a:pt x="369982" y="4839798"/>
                  <a:pt x="381480" y="4826000"/>
                </a:cubicBezTo>
                <a:cubicBezTo>
                  <a:pt x="479824" y="4707987"/>
                  <a:pt x="293647" y="4906270"/>
                  <a:pt x="444980" y="4711700"/>
                </a:cubicBezTo>
                <a:cubicBezTo>
                  <a:pt x="457975" y="4694992"/>
                  <a:pt x="478556" y="4685903"/>
                  <a:pt x="495780" y="4673600"/>
                </a:cubicBezTo>
                <a:cubicBezTo>
                  <a:pt x="508200" y="4664728"/>
                  <a:pt x="520480" y="4655509"/>
                  <a:pt x="533880" y="4648200"/>
                </a:cubicBezTo>
                <a:cubicBezTo>
                  <a:pt x="567121" y="4630069"/>
                  <a:pt x="603975" y="4618403"/>
                  <a:pt x="635480" y="4597400"/>
                </a:cubicBezTo>
                <a:cubicBezTo>
                  <a:pt x="667954" y="4575750"/>
                  <a:pt x="691549" y="4542305"/>
                  <a:pt x="724380" y="4521200"/>
                </a:cubicBezTo>
                <a:cubicBezTo>
                  <a:pt x="751500" y="4503766"/>
                  <a:pt x="784444" y="4497518"/>
                  <a:pt x="813280" y="4483100"/>
                </a:cubicBezTo>
                <a:cubicBezTo>
                  <a:pt x="956312" y="4411584"/>
                  <a:pt x="648729" y="4525250"/>
                  <a:pt x="965680" y="4419600"/>
                </a:cubicBezTo>
                <a:cubicBezTo>
                  <a:pt x="982613" y="4406900"/>
                  <a:pt x="998531" y="4392718"/>
                  <a:pt x="1016480" y="4381500"/>
                </a:cubicBezTo>
                <a:cubicBezTo>
                  <a:pt x="1090392" y="4335305"/>
                  <a:pt x="1127067" y="4346902"/>
                  <a:pt x="1232380" y="4330700"/>
                </a:cubicBezTo>
                <a:cubicBezTo>
                  <a:pt x="1245080" y="4326467"/>
                  <a:pt x="1258857" y="4324642"/>
                  <a:pt x="1270480" y="4318000"/>
                </a:cubicBezTo>
                <a:cubicBezTo>
                  <a:pt x="1288858" y="4307498"/>
                  <a:pt x="1301524" y="4287498"/>
                  <a:pt x="1321280" y="4279900"/>
                </a:cubicBezTo>
                <a:cubicBezTo>
                  <a:pt x="1357708" y="4265889"/>
                  <a:pt x="1397480" y="4262967"/>
                  <a:pt x="1435580" y="4254500"/>
                </a:cubicBezTo>
                <a:cubicBezTo>
                  <a:pt x="1456747" y="4233333"/>
                  <a:pt x="1475451" y="4209378"/>
                  <a:pt x="1499080" y="4191000"/>
                </a:cubicBezTo>
                <a:cubicBezTo>
                  <a:pt x="1546649" y="4154002"/>
                  <a:pt x="1542671" y="4175555"/>
                  <a:pt x="1587980" y="4152900"/>
                </a:cubicBezTo>
                <a:cubicBezTo>
                  <a:pt x="1601632" y="4146074"/>
                  <a:pt x="1612828" y="4135073"/>
                  <a:pt x="1626080" y="4127500"/>
                </a:cubicBezTo>
                <a:cubicBezTo>
                  <a:pt x="1642518" y="4118107"/>
                  <a:pt x="1660442" y="4111493"/>
                  <a:pt x="1676880" y="4102100"/>
                </a:cubicBezTo>
                <a:cubicBezTo>
                  <a:pt x="1690132" y="4094527"/>
                  <a:pt x="1701637" y="4084113"/>
                  <a:pt x="1714980" y="4076700"/>
                </a:cubicBezTo>
                <a:cubicBezTo>
                  <a:pt x="1755338" y="4054279"/>
                  <a:pt x="1838507" y="4015617"/>
                  <a:pt x="1880080" y="4000500"/>
                </a:cubicBezTo>
                <a:cubicBezTo>
                  <a:pt x="1896484" y="3994535"/>
                  <a:pt x="1914537" y="3993929"/>
                  <a:pt x="1930880" y="3987800"/>
                </a:cubicBezTo>
                <a:cubicBezTo>
                  <a:pt x="1948607" y="3981153"/>
                  <a:pt x="1963546" y="3967840"/>
                  <a:pt x="1981680" y="3962400"/>
                </a:cubicBezTo>
                <a:cubicBezTo>
                  <a:pt x="2080312" y="3932811"/>
                  <a:pt x="2096643" y="3974658"/>
                  <a:pt x="2210280" y="3898900"/>
                </a:cubicBezTo>
                <a:cubicBezTo>
                  <a:pt x="2273754" y="3856584"/>
                  <a:pt x="2311151" y="3824827"/>
                  <a:pt x="2375380" y="3797300"/>
                </a:cubicBezTo>
                <a:cubicBezTo>
                  <a:pt x="2400887" y="3786368"/>
                  <a:pt x="2438501" y="3778345"/>
                  <a:pt x="2464280" y="3771900"/>
                </a:cubicBezTo>
                <a:cubicBezTo>
                  <a:pt x="2499184" y="3745722"/>
                  <a:pt x="2538497" y="3713515"/>
                  <a:pt x="2578580" y="3695700"/>
                </a:cubicBezTo>
                <a:cubicBezTo>
                  <a:pt x="2594530" y="3688611"/>
                  <a:pt x="2612447" y="3687233"/>
                  <a:pt x="2629380" y="3683000"/>
                </a:cubicBezTo>
                <a:cubicBezTo>
                  <a:pt x="2646313" y="3670300"/>
                  <a:pt x="2662231" y="3656118"/>
                  <a:pt x="2680180" y="3644900"/>
                </a:cubicBezTo>
                <a:cubicBezTo>
                  <a:pt x="2696234" y="3634866"/>
                  <a:pt x="2715834" y="3630859"/>
                  <a:pt x="2730980" y="3619500"/>
                </a:cubicBezTo>
                <a:cubicBezTo>
                  <a:pt x="2750138" y="3605132"/>
                  <a:pt x="2766195" y="3586882"/>
                  <a:pt x="2781780" y="3568700"/>
                </a:cubicBezTo>
                <a:cubicBezTo>
                  <a:pt x="2791713" y="3557111"/>
                  <a:pt x="2795772" y="3540741"/>
                  <a:pt x="2807180" y="3530600"/>
                </a:cubicBezTo>
                <a:cubicBezTo>
                  <a:pt x="2850296" y="3492275"/>
                  <a:pt x="2909503" y="3459046"/>
                  <a:pt x="2959580" y="3429000"/>
                </a:cubicBezTo>
                <a:cubicBezTo>
                  <a:pt x="2986633" y="3388421"/>
                  <a:pt x="2983966" y="3387025"/>
                  <a:pt x="3023080" y="3352800"/>
                </a:cubicBezTo>
                <a:cubicBezTo>
                  <a:pt x="3107549" y="3278890"/>
                  <a:pt x="3066448" y="3332198"/>
                  <a:pt x="3111980" y="3263900"/>
                </a:cubicBezTo>
                <a:cubicBezTo>
                  <a:pt x="3149099" y="3115424"/>
                  <a:pt x="3090820" y="3320611"/>
                  <a:pt x="3162780" y="3162300"/>
                </a:cubicBezTo>
                <a:cubicBezTo>
                  <a:pt x="3175533" y="3134243"/>
                  <a:pt x="3176734" y="3102015"/>
                  <a:pt x="3188180" y="3073400"/>
                </a:cubicBezTo>
                <a:cubicBezTo>
                  <a:pt x="3193849" y="3059228"/>
                  <a:pt x="3206754" y="3048952"/>
                  <a:pt x="3213580" y="3035300"/>
                </a:cubicBezTo>
                <a:cubicBezTo>
                  <a:pt x="3263568" y="2935325"/>
                  <a:pt x="3215653" y="3000138"/>
                  <a:pt x="3264380" y="2870200"/>
                </a:cubicBezTo>
                <a:cubicBezTo>
                  <a:pt x="3277675" y="2834747"/>
                  <a:pt x="3298247" y="2802467"/>
                  <a:pt x="3315180" y="2768600"/>
                </a:cubicBezTo>
                <a:cubicBezTo>
                  <a:pt x="3319413" y="2730500"/>
                  <a:pt x="3323125" y="2692338"/>
                  <a:pt x="3327880" y="2654300"/>
                </a:cubicBezTo>
                <a:cubicBezTo>
                  <a:pt x="3331593" y="2624597"/>
                  <a:pt x="3337742" y="2595199"/>
                  <a:pt x="3340580" y="2565400"/>
                </a:cubicBezTo>
                <a:cubicBezTo>
                  <a:pt x="3346213" y="2506250"/>
                  <a:pt x="3344013" y="2446291"/>
                  <a:pt x="3353280" y="2387600"/>
                </a:cubicBezTo>
                <a:cubicBezTo>
                  <a:pt x="3356836" y="2365082"/>
                  <a:pt x="3371471" y="2345727"/>
                  <a:pt x="3378680" y="2324100"/>
                </a:cubicBezTo>
                <a:cubicBezTo>
                  <a:pt x="3384200" y="2307541"/>
                  <a:pt x="3388347" y="2290489"/>
                  <a:pt x="3391380" y="2273300"/>
                </a:cubicBezTo>
                <a:cubicBezTo>
                  <a:pt x="3450460" y="1938516"/>
                  <a:pt x="3381406" y="2209334"/>
                  <a:pt x="3442180" y="2057400"/>
                </a:cubicBezTo>
                <a:cubicBezTo>
                  <a:pt x="3452124" y="2032541"/>
                  <a:pt x="3461086" y="2007175"/>
                  <a:pt x="3467580" y="1981200"/>
                </a:cubicBezTo>
                <a:cubicBezTo>
                  <a:pt x="3473825" y="1956218"/>
                  <a:pt x="3471480" y="1929200"/>
                  <a:pt x="3480280" y="1905000"/>
                </a:cubicBezTo>
                <a:cubicBezTo>
                  <a:pt x="3488716" y="1881802"/>
                  <a:pt x="3505680" y="1862667"/>
                  <a:pt x="3518380" y="1841500"/>
                </a:cubicBezTo>
                <a:cubicBezTo>
                  <a:pt x="3522613" y="1824567"/>
                  <a:pt x="3524951" y="1807043"/>
                  <a:pt x="3531080" y="1790700"/>
                </a:cubicBezTo>
                <a:cubicBezTo>
                  <a:pt x="3537727" y="1772973"/>
                  <a:pt x="3550493" y="1757861"/>
                  <a:pt x="3556480" y="1739900"/>
                </a:cubicBezTo>
                <a:cubicBezTo>
                  <a:pt x="3570971" y="1696426"/>
                  <a:pt x="3562871" y="1676318"/>
                  <a:pt x="3581880" y="1638300"/>
                </a:cubicBezTo>
                <a:cubicBezTo>
                  <a:pt x="3588706" y="1624648"/>
                  <a:pt x="3598813" y="1612900"/>
                  <a:pt x="3607280" y="1600200"/>
                </a:cubicBezTo>
                <a:cubicBezTo>
                  <a:pt x="3611513" y="1574800"/>
                  <a:pt x="3616064" y="1549451"/>
                  <a:pt x="3619980" y="1524000"/>
                </a:cubicBezTo>
                <a:cubicBezTo>
                  <a:pt x="3624532" y="1494414"/>
                  <a:pt x="3625949" y="1464268"/>
                  <a:pt x="3632680" y="1435100"/>
                </a:cubicBezTo>
                <a:cubicBezTo>
                  <a:pt x="3638700" y="1409012"/>
                  <a:pt x="3649613" y="1384300"/>
                  <a:pt x="3658080" y="1358900"/>
                </a:cubicBezTo>
                <a:cubicBezTo>
                  <a:pt x="3680402" y="1180324"/>
                  <a:pt x="3657909" y="1334356"/>
                  <a:pt x="3696180" y="1143000"/>
                </a:cubicBezTo>
                <a:cubicBezTo>
                  <a:pt x="3701230" y="1117750"/>
                  <a:pt x="3702105" y="1091643"/>
                  <a:pt x="3708880" y="1066800"/>
                </a:cubicBezTo>
                <a:cubicBezTo>
                  <a:pt x="3714878" y="1044806"/>
                  <a:pt x="3726612" y="1024769"/>
                  <a:pt x="3734280" y="1003300"/>
                </a:cubicBezTo>
                <a:cubicBezTo>
                  <a:pt x="3766663" y="912629"/>
                  <a:pt x="3769334" y="882392"/>
                  <a:pt x="3810480" y="800100"/>
                </a:cubicBezTo>
                <a:cubicBezTo>
                  <a:pt x="3821519" y="778022"/>
                  <a:pt x="3838856" y="759289"/>
                  <a:pt x="3848580" y="736600"/>
                </a:cubicBezTo>
                <a:cubicBezTo>
                  <a:pt x="3864400" y="699686"/>
                  <a:pt x="3873980" y="660400"/>
                  <a:pt x="3886680" y="622300"/>
                </a:cubicBezTo>
                <a:cubicBezTo>
                  <a:pt x="3895147" y="596900"/>
                  <a:pt x="3900106" y="570047"/>
                  <a:pt x="3912080" y="546100"/>
                </a:cubicBezTo>
                <a:cubicBezTo>
                  <a:pt x="3920547" y="529167"/>
                  <a:pt x="3930022" y="512701"/>
                  <a:pt x="3937480" y="495300"/>
                </a:cubicBezTo>
                <a:cubicBezTo>
                  <a:pt x="3942753" y="482995"/>
                  <a:pt x="3945480" y="469735"/>
                  <a:pt x="3950180" y="457200"/>
                </a:cubicBezTo>
                <a:cubicBezTo>
                  <a:pt x="3974503" y="392338"/>
                  <a:pt x="3972118" y="400624"/>
                  <a:pt x="4000980" y="342900"/>
                </a:cubicBezTo>
                <a:cubicBezTo>
                  <a:pt x="4022438" y="192694"/>
                  <a:pt x="3990008" y="308558"/>
                  <a:pt x="4077180" y="177800"/>
                </a:cubicBezTo>
                <a:cubicBezTo>
                  <a:pt x="4092932" y="154171"/>
                  <a:pt x="4097965" y="124109"/>
                  <a:pt x="4115280" y="101600"/>
                </a:cubicBezTo>
                <a:cubicBezTo>
                  <a:pt x="4191035" y="3118"/>
                  <a:pt x="4177718" y="17992"/>
                  <a:pt x="4267680" y="0"/>
                </a:cubicBezTo>
                <a:cubicBezTo>
                  <a:pt x="4377747" y="4233"/>
                  <a:pt x="4488486" y="-170"/>
                  <a:pt x="4597880" y="12700"/>
                </a:cubicBezTo>
                <a:cubicBezTo>
                  <a:pt x="4633802" y="16926"/>
                  <a:pt x="4665166" y="39362"/>
                  <a:pt x="4699480" y="50800"/>
                </a:cubicBezTo>
                <a:cubicBezTo>
                  <a:pt x="4716039" y="56320"/>
                  <a:pt x="4733347" y="59267"/>
                  <a:pt x="4750280" y="63500"/>
                </a:cubicBezTo>
                <a:cubicBezTo>
                  <a:pt x="4838898" y="129963"/>
                  <a:pt x="4766084" y="82785"/>
                  <a:pt x="4902680" y="139700"/>
                </a:cubicBezTo>
                <a:cubicBezTo>
                  <a:pt x="4920156" y="146982"/>
                  <a:pt x="4937508" y="154936"/>
                  <a:pt x="4953480" y="165100"/>
                </a:cubicBezTo>
                <a:cubicBezTo>
                  <a:pt x="4984203" y="184651"/>
                  <a:pt x="5008568" y="215075"/>
                  <a:pt x="5042380" y="228600"/>
                </a:cubicBezTo>
                <a:cubicBezTo>
                  <a:pt x="5074069" y="241276"/>
                  <a:pt x="5110113" y="237067"/>
                  <a:pt x="5143980" y="241300"/>
                </a:cubicBezTo>
                <a:cubicBezTo>
                  <a:pt x="5173613" y="254000"/>
                  <a:pt x="5204044" y="264982"/>
                  <a:pt x="5232880" y="279400"/>
                </a:cubicBezTo>
                <a:cubicBezTo>
                  <a:pt x="5263407" y="294664"/>
                  <a:pt x="5290091" y="317524"/>
                  <a:pt x="5321780" y="330200"/>
                </a:cubicBezTo>
                <a:cubicBezTo>
                  <a:pt x="5354192" y="343165"/>
                  <a:pt x="5390505" y="343859"/>
                  <a:pt x="5423380" y="355600"/>
                </a:cubicBezTo>
                <a:cubicBezTo>
                  <a:pt x="5674035" y="445120"/>
                  <a:pt x="5295959" y="342795"/>
                  <a:pt x="5601180" y="419100"/>
                </a:cubicBezTo>
                <a:cubicBezTo>
                  <a:pt x="5630813" y="436033"/>
                  <a:pt x="5659235" y="455289"/>
                  <a:pt x="5690080" y="469900"/>
                </a:cubicBezTo>
                <a:cubicBezTo>
                  <a:pt x="5739816" y="493459"/>
                  <a:pt x="5791592" y="512446"/>
                  <a:pt x="5842480" y="533400"/>
                </a:cubicBezTo>
                <a:cubicBezTo>
                  <a:pt x="5863560" y="542080"/>
                  <a:pt x="5885590" y="548605"/>
                  <a:pt x="5905980" y="558800"/>
                </a:cubicBezTo>
                <a:cubicBezTo>
                  <a:pt x="5997792" y="604706"/>
                  <a:pt x="5954630" y="590012"/>
                  <a:pt x="6032980" y="609600"/>
                </a:cubicBezTo>
                <a:cubicBezTo>
                  <a:pt x="6153591" y="706089"/>
                  <a:pt x="6035005" y="623220"/>
                  <a:pt x="6172680" y="685800"/>
                </a:cubicBezTo>
                <a:cubicBezTo>
                  <a:pt x="6195152" y="696014"/>
                  <a:pt x="6213811" y="713461"/>
                  <a:pt x="6236180" y="723900"/>
                </a:cubicBezTo>
                <a:cubicBezTo>
                  <a:pt x="6277497" y="743181"/>
                  <a:pt x="6326704" y="747343"/>
                  <a:pt x="6363180" y="774700"/>
                </a:cubicBezTo>
                <a:cubicBezTo>
                  <a:pt x="6397047" y="800100"/>
                  <a:pt x="6430544" y="826001"/>
                  <a:pt x="6464780" y="850900"/>
                </a:cubicBezTo>
                <a:cubicBezTo>
                  <a:pt x="6477124" y="859878"/>
                  <a:pt x="6488851" y="870287"/>
                  <a:pt x="6502880" y="876300"/>
                </a:cubicBezTo>
                <a:cubicBezTo>
                  <a:pt x="6518923" y="883176"/>
                  <a:pt x="6536747" y="884767"/>
                  <a:pt x="6553680" y="889000"/>
                </a:cubicBezTo>
                <a:cubicBezTo>
                  <a:pt x="6579080" y="905933"/>
                  <a:pt x="6603080" y="925182"/>
                  <a:pt x="6629880" y="939800"/>
                </a:cubicBezTo>
                <a:cubicBezTo>
                  <a:pt x="6649894" y="950716"/>
                  <a:pt x="6673688" y="953713"/>
                  <a:pt x="6693380" y="965200"/>
                </a:cubicBezTo>
                <a:cubicBezTo>
                  <a:pt x="6845446" y="1053905"/>
                  <a:pt x="6728516" y="1010779"/>
                  <a:pt x="6820380" y="1041400"/>
                </a:cubicBezTo>
                <a:cubicBezTo>
                  <a:pt x="6837313" y="1058333"/>
                  <a:pt x="6852022" y="1077832"/>
                  <a:pt x="6871180" y="1092200"/>
                </a:cubicBezTo>
                <a:cubicBezTo>
                  <a:pt x="6896289" y="1111032"/>
                  <a:pt x="6930652" y="1120491"/>
                  <a:pt x="6960080" y="1130300"/>
                </a:cubicBezTo>
                <a:cubicBezTo>
                  <a:pt x="6977013" y="1151467"/>
                  <a:pt x="6991713" y="1174633"/>
                  <a:pt x="7010880" y="1193800"/>
                </a:cubicBezTo>
                <a:cubicBezTo>
                  <a:pt x="7021673" y="1204593"/>
                  <a:pt x="7036636" y="1210222"/>
                  <a:pt x="7048980" y="1219200"/>
                </a:cubicBezTo>
                <a:cubicBezTo>
                  <a:pt x="7083216" y="1244099"/>
                  <a:pt x="7115357" y="1271918"/>
                  <a:pt x="7150580" y="1295400"/>
                </a:cubicBezTo>
                <a:cubicBezTo>
                  <a:pt x="7163280" y="1303867"/>
                  <a:pt x="7177887" y="1310007"/>
                  <a:pt x="7188680" y="1320800"/>
                </a:cubicBezTo>
                <a:cubicBezTo>
                  <a:pt x="7274433" y="1406553"/>
                  <a:pt x="7187280" y="1337589"/>
                  <a:pt x="7252180" y="1409700"/>
                </a:cubicBezTo>
                <a:cubicBezTo>
                  <a:pt x="7280215" y="1440850"/>
                  <a:pt x="7317834" y="1463731"/>
                  <a:pt x="7341080" y="1498600"/>
                </a:cubicBezTo>
                <a:cubicBezTo>
                  <a:pt x="7392098" y="1575127"/>
                  <a:pt x="7404009" y="1586167"/>
                  <a:pt x="7442680" y="1676400"/>
                </a:cubicBezTo>
                <a:cubicBezTo>
                  <a:pt x="7453227" y="1701009"/>
                  <a:pt x="7457206" y="1728134"/>
                  <a:pt x="7468080" y="1752600"/>
                </a:cubicBezTo>
                <a:cubicBezTo>
                  <a:pt x="7474279" y="1766548"/>
                  <a:pt x="7486654" y="1777048"/>
                  <a:pt x="7493480" y="1790700"/>
                </a:cubicBezTo>
                <a:cubicBezTo>
                  <a:pt x="7508666" y="1821072"/>
                  <a:pt x="7520588" y="1859325"/>
                  <a:pt x="7531580" y="1892300"/>
                </a:cubicBezTo>
                <a:cubicBezTo>
                  <a:pt x="7554336" y="2074351"/>
                  <a:pt x="7551564" y="2006218"/>
                  <a:pt x="7531580" y="2286000"/>
                </a:cubicBezTo>
                <a:cubicBezTo>
                  <a:pt x="7529475" y="2315467"/>
                  <a:pt x="7495909" y="2438956"/>
                  <a:pt x="7493480" y="2451100"/>
                </a:cubicBezTo>
                <a:cubicBezTo>
                  <a:pt x="7483380" y="2501601"/>
                  <a:pt x="7480571" y="2553537"/>
                  <a:pt x="7468080" y="2603500"/>
                </a:cubicBezTo>
                <a:cubicBezTo>
                  <a:pt x="7463488" y="2621867"/>
                  <a:pt x="7450138" y="2636899"/>
                  <a:pt x="7442680" y="2654300"/>
                </a:cubicBezTo>
                <a:cubicBezTo>
                  <a:pt x="7437407" y="2666605"/>
                  <a:pt x="7435253" y="2680095"/>
                  <a:pt x="7429980" y="2692400"/>
                </a:cubicBezTo>
                <a:cubicBezTo>
                  <a:pt x="7422522" y="2709801"/>
                  <a:pt x="7412038" y="2725799"/>
                  <a:pt x="7404580" y="2743200"/>
                </a:cubicBezTo>
                <a:cubicBezTo>
                  <a:pt x="7399307" y="2755505"/>
                  <a:pt x="7395727" y="2768478"/>
                  <a:pt x="7391880" y="2781300"/>
                </a:cubicBezTo>
                <a:cubicBezTo>
                  <a:pt x="7383024" y="2810819"/>
                  <a:pt x="7374947" y="2840567"/>
                  <a:pt x="7366480" y="2870200"/>
                </a:cubicBezTo>
                <a:cubicBezTo>
                  <a:pt x="7370713" y="2895600"/>
                  <a:pt x="7374130" y="2921150"/>
                  <a:pt x="7379180" y="2946400"/>
                </a:cubicBezTo>
                <a:cubicBezTo>
                  <a:pt x="7387153" y="2986267"/>
                  <a:pt x="7392476" y="2998987"/>
                  <a:pt x="7404580" y="3035300"/>
                </a:cubicBezTo>
                <a:cubicBezTo>
                  <a:pt x="7378262" y="3153733"/>
                  <a:pt x="7402463" y="3022600"/>
                  <a:pt x="7379180" y="31369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585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B1920-F414-4CCC-AE37-21D9BC4B7752}"/>
              </a:ext>
            </a:extLst>
          </p:cNvPr>
          <p:cNvGrpSpPr/>
          <p:nvPr/>
        </p:nvGrpSpPr>
        <p:grpSpPr>
          <a:xfrm>
            <a:off x="2253453" y="313897"/>
            <a:ext cx="7685093" cy="5689341"/>
            <a:chOff x="2273742" y="367163"/>
            <a:chExt cx="7685093" cy="5689341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E285EE9-7773-4100-876D-314B84403B42}"/>
                </a:ext>
              </a:extLst>
            </p:cNvPr>
            <p:cNvCxnSpPr>
              <a:cxnSpLocks/>
              <a:stCxn id="29" idx="1"/>
              <a:endCxn id="22" idx="4"/>
            </p:cNvCxnSpPr>
            <p:nvPr/>
          </p:nvCxnSpPr>
          <p:spPr>
            <a:xfrm flipH="1" flipV="1">
              <a:off x="4969042" y="1578321"/>
              <a:ext cx="900970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BB119C-FF7C-4998-AAF0-F20829C9DF9E}"/>
                </a:ext>
              </a:extLst>
            </p:cNvPr>
            <p:cNvCxnSpPr>
              <a:cxnSpLocks/>
              <a:stCxn id="22" idx="3"/>
              <a:endCxn id="30" idx="6"/>
            </p:cNvCxnSpPr>
            <p:nvPr/>
          </p:nvCxnSpPr>
          <p:spPr>
            <a:xfrm flipH="1">
              <a:off x="2946490" y="1482113"/>
              <a:ext cx="1796564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DE36559-D5C4-479C-A6A6-1A138328D738}"/>
                </a:ext>
              </a:extLst>
            </p:cNvPr>
            <p:cNvCxnSpPr>
              <a:cxnSpLocks/>
              <a:stCxn id="32" idx="1"/>
              <a:endCxn id="30" idx="4"/>
            </p:cNvCxnSpPr>
            <p:nvPr/>
          </p:nvCxnSpPr>
          <p:spPr>
            <a:xfrm flipH="1" flipV="1">
              <a:off x="2626894" y="2821584"/>
              <a:ext cx="1033318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CA9EF45-CDEB-4D68-AAB5-DDD39C1BA4F3}"/>
                </a:ext>
              </a:extLst>
            </p:cNvPr>
            <p:cNvCxnSpPr>
              <a:cxnSpLocks/>
              <a:stCxn id="29" idx="3"/>
              <a:endCxn id="32" idx="6"/>
            </p:cNvCxnSpPr>
            <p:nvPr/>
          </p:nvCxnSpPr>
          <p:spPr>
            <a:xfrm flipH="1">
              <a:off x="4205796" y="4369692"/>
              <a:ext cx="1664216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450C110-2EC6-484F-9E92-F2AB46AF0622}"/>
                </a:ext>
              </a:extLst>
            </p:cNvPr>
            <p:cNvCxnSpPr>
              <a:cxnSpLocks/>
              <a:stCxn id="27" idx="2"/>
              <a:endCxn id="29" idx="5"/>
            </p:cNvCxnSpPr>
            <p:nvPr/>
          </p:nvCxnSpPr>
          <p:spPr>
            <a:xfrm flipH="1" flipV="1">
              <a:off x="6321988" y="4369692"/>
              <a:ext cx="1664217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8DB396-5684-48AD-8DF0-D638449F17F6}"/>
                </a:ext>
              </a:extLst>
            </p:cNvPr>
            <p:cNvCxnSpPr>
              <a:cxnSpLocks/>
              <a:stCxn id="27" idx="7"/>
              <a:endCxn id="25" idx="4"/>
            </p:cNvCxnSpPr>
            <p:nvPr/>
          </p:nvCxnSpPr>
          <p:spPr>
            <a:xfrm flipV="1">
              <a:off x="8531789" y="2821584"/>
              <a:ext cx="1033317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627EA97-A1CD-431B-BB61-4E12AA0FE4F1}"/>
                </a:ext>
              </a:extLst>
            </p:cNvPr>
            <p:cNvCxnSpPr>
              <a:cxnSpLocks/>
              <a:stCxn id="24" idx="4"/>
              <a:endCxn id="29" idx="7"/>
            </p:cNvCxnSpPr>
            <p:nvPr/>
          </p:nvCxnSpPr>
          <p:spPr>
            <a:xfrm flipH="1">
              <a:off x="6321988" y="1578321"/>
              <a:ext cx="900969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1B8FAA-DC8F-4320-B5FC-426E575845F3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288638" y="1249847"/>
              <a:ext cx="1614723" cy="0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E96AF5-EFBD-4048-953D-0B3252B9FACA}"/>
                </a:ext>
              </a:extLst>
            </p:cNvPr>
            <p:cNvCxnSpPr>
              <a:stCxn id="24" idx="6"/>
              <a:endCxn id="25" idx="1"/>
            </p:cNvCxnSpPr>
            <p:nvPr/>
          </p:nvCxnSpPr>
          <p:spPr>
            <a:xfrm>
              <a:off x="7542553" y="1249847"/>
              <a:ext cx="1796565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ADF37EE-EE62-4724-838E-0D4D91E3EC2C}"/>
                </a:ext>
              </a:extLst>
            </p:cNvPr>
            <p:cNvSpPr/>
            <p:nvPr/>
          </p:nvSpPr>
          <p:spPr>
            <a:xfrm>
              <a:off x="4649446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24B6D5-BC44-486A-AFF4-2C2E8C49B066}"/>
                </a:ext>
              </a:extLst>
            </p:cNvPr>
            <p:cNvSpPr/>
            <p:nvPr/>
          </p:nvSpPr>
          <p:spPr>
            <a:xfrm>
              <a:off x="6903361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0A3B11-A5AD-4448-8548-A28F5CC7BE38}"/>
                </a:ext>
              </a:extLst>
            </p:cNvPr>
            <p:cNvSpPr/>
            <p:nvPr/>
          </p:nvSpPr>
          <p:spPr>
            <a:xfrm>
              <a:off x="9245510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DED2E8-4F2D-406A-83A2-B97F40777204}"/>
                </a:ext>
              </a:extLst>
            </p:cNvPr>
            <p:cNvSpPr/>
            <p:nvPr/>
          </p:nvSpPr>
          <p:spPr>
            <a:xfrm>
              <a:off x="7986205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FB78F7-84B5-44FC-A532-0285A490B1E3}"/>
                </a:ext>
              </a:extLst>
            </p:cNvPr>
            <p:cNvSpPr/>
            <p:nvPr/>
          </p:nvSpPr>
          <p:spPr>
            <a:xfrm>
              <a:off x="5776404" y="3808952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135B6B5-7D7B-4848-920A-6F7B1BC61320}"/>
                </a:ext>
              </a:extLst>
            </p:cNvPr>
            <p:cNvSpPr/>
            <p:nvPr/>
          </p:nvSpPr>
          <p:spPr>
            <a:xfrm>
              <a:off x="2307298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5CA20A-5946-4A90-A778-3762F266CC5D}"/>
                </a:ext>
              </a:extLst>
            </p:cNvPr>
            <p:cNvSpPr/>
            <p:nvPr/>
          </p:nvSpPr>
          <p:spPr>
            <a:xfrm>
              <a:off x="3566604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230ADCED-B8FE-4FFD-BB0B-4CFDC940663B}"/>
              </a:ext>
            </a:extLst>
          </p:cNvPr>
          <p:cNvSpPr/>
          <p:nvPr/>
        </p:nvSpPr>
        <p:spPr>
          <a:xfrm>
            <a:off x="2980046" y="182188"/>
            <a:ext cx="7200900" cy="6448550"/>
          </a:xfrm>
          <a:custGeom>
            <a:avLst/>
            <a:gdLst>
              <a:gd name="connsiteX0" fmla="*/ 6108700 w 7200900"/>
              <a:gd name="connsiteY0" fmla="*/ 6438900 h 6448550"/>
              <a:gd name="connsiteX1" fmla="*/ 5918200 w 7200900"/>
              <a:gd name="connsiteY1" fmla="*/ 6375400 h 6448550"/>
              <a:gd name="connsiteX2" fmla="*/ 5880100 w 7200900"/>
              <a:gd name="connsiteY2" fmla="*/ 6350000 h 6448550"/>
              <a:gd name="connsiteX3" fmla="*/ 5816600 w 7200900"/>
              <a:gd name="connsiteY3" fmla="*/ 6299200 h 6448550"/>
              <a:gd name="connsiteX4" fmla="*/ 5689600 w 7200900"/>
              <a:gd name="connsiteY4" fmla="*/ 6248400 h 6448550"/>
              <a:gd name="connsiteX5" fmla="*/ 5600700 w 7200900"/>
              <a:gd name="connsiteY5" fmla="*/ 6197600 h 6448550"/>
              <a:gd name="connsiteX6" fmla="*/ 5562600 w 7200900"/>
              <a:gd name="connsiteY6" fmla="*/ 6184900 h 6448550"/>
              <a:gd name="connsiteX7" fmla="*/ 5372100 w 7200900"/>
              <a:gd name="connsiteY7" fmla="*/ 6083300 h 6448550"/>
              <a:gd name="connsiteX8" fmla="*/ 5295900 w 7200900"/>
              <a:gd name="connsiteY8" fmla="*/ 6057900 h 6448550"/>
              <a:gd name="connsiteX9" fmla="*/ 5219700 w 7200900"/>
              <a:gd name="connsiteY9" fmla="*/ 6019800 h 6448550"/>
              <a:gd name="connsiteX10" fmla="*/ 5105400 w 7200900"/>
              <a:gd name="connsiteY10" fmla="*/ 5994400 h 6448550"/>
              <a:gd name="connsiteX11" fmla="*/ 5029200 w 7200900"/>
              <a:gd name="connsiteY11" fmla="*/ 5956300 h 6448550"/>
              <a:gd name="connsiteX12" fmla="*/ 4991100 w 7200900"/>
              <a:gd name="connsiteY12" fmla="*/ 5943600 h 6448550"/>
              <a:gd name="connsiteX13" fmla="*/ 4914900 w 7200900"/>
              <a:gd name="connsiteY13" fmla="*/ 5905500 h 6448550"/>
              <a:gd name="connsiteX14" fmla="*/ 4851400 w 7200900"/>
              <a:gd name="connsiteY14" fmla="*/ 5892800 h 6448550"/>
              <a:gd name="connsiteX15" fmla="*/ 4800600 w 7200900"/>
              <a:gd name="connsiteY15" fmla="*/ 5880100 h 6448550"/>
              <a:gd name="connsiteX16" fmla="*/ 4673600 w 7200900"/>
              <a:gd name="connsiteY16" fmla="*/ 5854700 h 6448550"/>
              <a:gd name="connsiteX17" fmla="*/ 4584700 w 7200900"/>
              <a:gd name="connsiteY17" fmla="*/ 5829300 h 6448550"/>
              <a:gd name="connsiteX18" fmla="*/ 4546600 w 7200900"/>
              <a:gd name="connsiteY18" fmla="*/ 5816600 h 6448550"/>
              <a:gd name="connsiteX19" fmla="*/ 4457700 w 7200900"/>
              <a:gd name="connsiteY19" fmla="*/ 5791200 h 6448550"/>
              <a:gd name="connsiteX20" fmla="*/ 4381500 w 7200900"/>
              <a:gd name="connsiteY20" fmla="*/ 5765800 h 6448550"/>
              <a:gd name="connsiteX21" fmla="*/ 4279900 w 7200900"/>
              <a:gd name="connsiteY21" fmla="*/ 5753100 h 6448550"/>
              <a:gd name="connsiteX22" fmla="*/ 4114800 w 7200900"/>
              <a:gd name="connsiteY22" fmla="*/ 5727700 h 6448550"/>
              <a:gd name="connsiteX23" fmla="*/ 4025900 w 7200900"/>
              <a:gd name="connsiteY23" fmla="*/ 5715000 h 6448550"/>
              <a:gd name="connsiteX24" fmla="*/ 2438400 w 7200900"/>
              <a:gd name="connsiteY24" fmla="*/ 5727700 h 6448550"/>
              <a:gd name="connsiteX25" fmla="*/ 2387600 w 7200900"/>
              <a:gd name="connsiteY25" fmla="*/ 5740400 h 6448550"/>
              <a:gd name="connsiteX26" fmla="*/ 2171700 w 7200900"/>
              <a:gd name="connsiteY26" fmla="*/ 5778500 h 6448550"/>
              <a:gd name="connsiteX27" fmla="*/ 2095500 w 7200900"/>
              <a:gd name="connsiteY27" fmla="*/ 5816600 h 6448550"/>
              <a:gd name="connsiteX28" fmla="*/ 1993900 w 7200900"/>
              <a:gd name="connsiteY28" fmla="*/ 5842000 h 6448550"/>
              <a:gd name="connsiteX29" fmla="*/ 1905000 w 7200900"/>
              <a:gd name="connsiteY29" fmla="*/ 5867400 h 6448550"/>
              <a:gd name="connsiteX30" fmla="*/ 1854200 w 7200900"/>
              <a:gd name="connsiteY30" fmla="*/ 5892800 h 6448550"/>
              <a:gd name="connsiteX31" fmla="*/ 1765300 w 7200900"/>
              <a:gd name="connsiteY31" fmla="*/ 5918200 h 6448550"/>
              <a:gd name="connsiteX32" fmla="*/ 1714500 w 7200900"/>
              <a:gd name="connsiteY32" fmla="*/ 5943600 h 6448550"/>
              <a:gd name="connsiteX33" fmla="*/ 1651000 w 7200900"/>
              <a:gd name="connsiteY33" fmla="*/ 5956300 h 6448550"/>
              <a:gd name="connsiteX34" fmla="*/ 1524000 w 7200900"/>
              <a:gd name="connsiteY34" fmla="*/ 6007100 h 6448550"/>
              <a:gd name="connsiteX35" fmla="*/ 1485900 w 7200900"/>
              <a:gd name="connsiteY35" fmla="*/ 6032500 h 6448550"/>
              <a:gd name="connsiteX36" fmla="*/ 1409700 w 7200900"/>
              <a:gd name="connsiteY36" fmla="*/ 6045200 h 6448550"/>
              <a:gd name="connsiteX37" fmla="*/ 1295400 w 7200900"/>
              <a:gd name="connsiteY37" fmla="*/ 6096000 h 6448550"/>
              <a:gd name="connsiteX38" fmla="*/ 1219200 w 7200900"/>
              <a:gd name="connsiteY38" fmla="*/ 6121400 h 6448550"/>
              <a:gd name="connsiteX39" fmla="*/ 1041400 w 7200900"/>
              <a:gd name="connsiteY39" fmla="*/ 6134100 h 6448550"/>
              <a:gd name="connsiteX40" fmla="*/ 914400 w 7200900"/>
              <a:gd name="connsiteY40" fmla="*/ 6146800 h 6448550"/>
              <a:gd name="connsiteX41" fmla="*/ 393700 w 7200900"/>
              <a:gd name="connsiteY41" fmla="*/ 6134100 h 6448550"/>
              <a:gd name="connsiteX42" fmla="*/ 279400 w 7200900"/>
              <a:gd name="connsiteY42" fmla="*/ 6096000 h 6448550"/>
              <a:gd name="connsiteX43" fmla="*/ 241300 w 7200900"/>
              <a:gd name="connsiteY43" fmla="*/ 6070600 h 6448550"/>
              <a:gd name="connsiteX44" fmla="*/ 190500 w 7200900"/>
              <a:gd name="connsiteY44" fmla="*/ 5994400 h 6448550"/>
              <a:gd name="connsiteX45" fmla="*/ 152400 w 7200900"/>
              <a:gd name="connsiteY45" fmla="*/ 5880100 h 6448550"/>
              <a:gd name="connsiteX46" fmla="*/ 139700 w 7200900"/>
              <a:gd name="connsiteY46" fmla="*/ 5842000 h 6448550"/>
              <a:gd name="connsiteX47" fmla="*/ 76200 w 7200900"/>
              <a:gd name="connsiteY47" fmla="*/ 5791200 h 6448550"/>
              <a:gd name="connsiteX48" fmla="*/ 25400 w 7200900"/>
              <a:gd name="connsiteY48" fmla="*/ 5727700 h 6448550"/>
              <a:gd name="connsiteX49" fmla="*/ 0 w 7200900"/>
              <a:gd name="connsiteY49" fmla="*/ 5638800 h 6448550"/>
              <a:gd name="connsiteX50" fmla="*/ 25400 w 7200900"/>
              <a:gd name="connsiteY50" fmla="*/ 5270500 h 6448550"/>
              <a:gd name="connsiteX51" fmla="*/ 38100 w 7200900"/>
              <a:gd name="connsiteY51" fmla="*/ 5207000 h 6448550"/>
              <a:gd name="connsiteX52" fmla="*/ 76200 w 7200900"/>
              <a:gd name="connsiteY52" fmla="*/ 5156200 h 6448550"/>
              <a:gd name="connsiteX53" fmla="*/ 177800 w 7200900"/>
              <a:gd name="connsiteY53" fmla="*/ 5041900 h 6448550"/>
              <a:gd name="connsiteX54" fmla="*/ 203200 w 7200900"/>
              <a:gd name="connsiteY54" fmla="*/ 4991100 h 6448550"/>
              <a:gd name="connsiteX55" fmla="*/ 228600 w 7200900"/>
              <a:gd name="connsiteY55" fmla="*/ 4953000 h 6448550"/>
              <a:gd name="connsiteX56" fmla="*/ 330200 w 7200900"/>
              <a:gd name="connsiteY56" fmla="*/ 4800600 h 6448550"/>
              <a:gd name="connsiteX57" fmla="*/ 355600 w 7200900"/>
              <a:gd name="connsiteY57" fmla="*/ 4737100 h 6448550"/>
              <a:gd name="connsiteX58" fmla="*/ 368300 w 7200900"/>
              <a:gd name="connsiteY58" fmla="*/ 4699000 h 6448550"/>
              <a:gd name="connsiteX59" fmla="*/ 406400 w 7200900"/>
              <a:gd name="connsiteY59" fmla="*/ 4660900 h 6448550"/>
              <a:gd name="connsiteX60" fmla="*/ 495300 w 7200900"/>
              <a:gd name="connsiteY60" fmla="*/ 4521200 h 6448550"/>
              <a:gd name="connsiteX61" fmla="*/ 508000 w 7200900"/>
              <a:gd name="connsiteY61" fmla="*/ 4457700 h 6448550"/>
              <a:gd name="connsiteX62" fmla="*/ 571500 w 7200900"/>
              <a:gd name="connsiteY62" fmla="*/ 4381500 h 6448550"/>
              <a:gd name="connsiteX63" fmla="*/ 609600 w 7200900"/>
              <a:gd name="connsiteY63" fmla="*/ 4356100 h 6448550"/>
              <a:gd name="connsiteX64" fmla="*/ 647700 w 7200900"/>
              <a:gd name="connsiteY64" fmla="*/ 4318000 h 6448550"/>
              <a:gd name="connsiteX65" fmla="*/ 660400 w 7200900"/>
              <a:gd name="connsiteY65" fmla="*/ 4279900 h 6448550"/>
              <a:gd name="connsiteX66" fmla="*/ 711200 w 7200900"/>
              <a:gd name="connsiteY66" fmla="*/ 4241800 h 6448550"/>
              <a:gd name="connsiteX67" fmla="*/ 749300 w 7200900"/>
              <a:gd name="connsiteY67" fmla="*/ 4203700 h 6448550"/>
              <a:gd name="connsiteX68" fmla="*/ 787400 w 7200900"/>
              <a:gd name="connsiteY68" fmla="*/ 4102100 h 6448550"/>
              <a:gd name="connsiteX69" fmla="*/ 825500 w 7200900"/>
              <a:gd name="connsiteY69" fmla="*/ 4076700 h 6448550"/>
              <a:gd name="connsiteX70" fmla="*/ 977900 w 7200900"/>
              <a:gd name="connsiteY70" fmla="*/ 3937000 h 6448550"/>
              <a:gd name="connsiteX71" fmla="*/ 1016000 w 7200900"/>
              <a:gd name="connsiteY71" fmla="*/ 3924300 h 6448550"/>
              <a:gd name="connsiteX72" fmla="*/ 1143000 w 7200900"/>
              <a:gd name="connsiteY72" fmla="*/ 3848100 h 6448550"/>
              <a:gd name="connsiteX73" fmla="*/ 1308100 w 7200900"/>
              <a:gd name="connsiteY73" fmla="*/ 3733800 h 6448550"/>
              <a:gd name="connsiteX74" fmla="*/ 1346200 w 7200900"/>
              <a:gd name="connsiteY74" fmla="*/ 3721100 h 6448550"/>
              <a:gd name="connsiteX75" fmla="*/ 1384300 w 7200900"/>
              <a:gd name="connsiteY75" fmla="*/ 3670300 h 6448550"/>
              <a:gd name="connsiteX76" fmla="*/ 1485900 w 7200900"/>
              <a:gd name="connsiteY76" fmla="*/ 3619500 h 6448550"/>
              <a:gd name="connsiteX77" fmla="*/ 1612900 w 7200900"/>
              <a:gd name="connsiteY77" fmla="*/ 3556000 h 6448550"/>
              <a:gd name="connsiteX78" fmla="*/ 1701800 w 7200900"/>
              <a:gd name="connsiteY78" fmla="*/ 3505200 h 6448550"/>
              <a:gd name="connsiteX79" fmla="*/ 1739900 w 7200900"/>
              <a:gd name="connsiteY79" fmla="*/ 3467100 h 6448550"/>
              <a:gd name="connsiteX80" fmla="*/ 1828800 w 7200900"/>
              <a:gd name="connsiteY80" fmla="*/ 3416300 h 6448550"/>
              <a:gd name="connsiteX81" fmla="*/ 1930400 w 7200900"/>
              <a:gd name="connsiteY81" fmla="*/ 3340100 h 6448550"/>
              <a:gd name="connsiteX82" fmla="*/ 2032000 w 7200900"/>
              <a:gd name="connsiteY82" fmla="*/ 3289300 h 6448550"/>
              <a:gd name="connsiteX83" fmla="*/ 2133600 w 7200900"/>
              <a:gd name="connsiteY83" fmla="*/ 3213100 h 6448550"/>
              <a:gd name="connsiteX84" fmla="*/ 2209800 w 7200900"/>
              <a:gd name="connsiteY84" fmla="*/ 3149600 h 6448550"/>
              <a:gd name="connsiteX85" fmla="*/ 2222500 w 7200900"/>
              <a:gd name="connsiteY85" fmla="*/ 3086100 h 6448550"/>
              <a:gd name="connsiteX86" fmla="*/ 2260600 w 7200900"/>
              <a:gd name="connsiteY86" fmla="*/ 3060700 h 6448550"/>
              <a:gd name="connsiteX87" fmla="*/ 2298700 w 7200900"/>
              <a:gd name="connsiteY87" fmla="*/ 3022600 h 6448550"/>
              <a:gd name="connsiteX88" fmla="*/ 2336800 w 7200900"/>
              <a:gd name="connsiteY88" fmla="*/ 2971800 h 6448550"/>
              <a:gd name="connsiteX89" fmla="*/ 2387600 w 7200900"/>
              <a:gd name="connsiteY89" fmla="*/ 2933700 h 6448550"/>
              <a:gd name="connsiteX90" fmla="*/ 2451100 w 7200900"/>
              <a:gd name="connsiteY90" fmla="*/ 2857500 h 6448550"/>
              <a:gd name="connsiteX91" fmla="*/ 2540000 w 7200900"/>
              <a:gd name="connsiteY91" fmla="*/ 2781300 h 6448550"/>
              <a:gd name="connsiteX92" fmla="*/ 2565400 w 7200900"/>
              <a:gd name="connsiteY92" fmla="*/ 2730500 h 6448550"/>
              <a:gd name="connsiteX93" fmla="*/ 2628900 w 7200900"/>
              <a:gd name="connsiteY93" fmla="*/ 2679700 h 6448550"/>
              <a:gd name="connsiteX94" fmla="*/ 2692400 w 7200900"/>
              <a:gd name="connsiteY94" fmla="*/ 2616200 h 6448550"/>
              <a:gd name="connsiteX95" fmla="*/ 2794000 w 7200900"/>
              <a:gd name="connsiteY95" fmla="*/ 2501900 h 6448550"/>
              <a:gd name="connsiteX96" fmla="*/ 2832100 w 7200900"/>
              <a:gd name="connsiteY96" fmla="*/ 2489200 h 6448550"/>
              <a:gd name="connsiteX97" fmla="*/ 2971800 w 7200900"/>
              <a:gd name="connsiteY97" fmla="*/ 2324100 h 6448550"/>
              <a:gd name="connsiteX98" fmla="*/ 2997200 w 7200900"/>
              <a:gd name="connsiteY98" fmla="*/ 2260600 h 6448550"/>
              <a:gd name="connsiteX99" fmla="*/ 3035300 w 7200900"/>
              <a:gd name="connsiteY99" fmla="*/ 2235200 h 6448550"/>
              <a:gd name="connsiteX100" fmla="*/ 3073400 w 7200900"/>
              <a:gd name="connsiteY100" fmla="*/ 2082800 h 6448550"/>
              <a:gd name="connsiteX101" fmla="*/ 3098800 w 7200900"/>
              <a:gd name="connsiteY101" fmla="*/ 2044700 h 6448550"/>
              <a:gd name="connsiteX102" fmla="*/ 3111500 w 7200900"/>
              <a:gd name="connsiteY102" fmla="*/ 1981200 h 6448550"/>
              <a:gd name="connsiteX103" fmla="*/ 3136900 w 7200900"/>
              <a:gd name="connsiteY103" fmla="*/ 914400 h 6448550"/>
              <a:gd name="connsiteX104" fmla="*/ 3149600 w 7200900"/>
              <a:gd name="connsiteY104" fmla="*/ 850900 h 6448550"/>
              <a:gd name="connsiteX105" fmla="*/ 3187700 w 7200900"/>
              <a:gd name="connsiteY105" fmla="*/ 711200 h 6448550"/>
              <a:gd name="connsiteX106" fmla="*/ 3213100 w 7200900"/>
              <a:gd name="connsiteY106" fmla="*/ 584200 h 6448550"/>
              <a:gd name="connsiteX107" fmla="*/ 3276600 w 7200900"/>
              <a:gd name="connsiteY107" fmla="*/ 495300 h 6448550"/>
              <a:gd name="connsiteX108" fmla="*/ 3340100 w 7200900"/>
              <a:gd name="connsiteY108" fmla="*/ 368300 h 6448550"/>
              <a:gd name="connsiteX109" fmla="*/ 3390900 w 7200900"/>
              <a:gd name="connsiteY109" fmla="*/ 279400 h 6448550"/>
              <a:gd name="connsiteX110" fmla="*/ 3454400 w 7200900"/>
              <a:gd name="connsiteY110" fmla="*/ 228600 h 6448550"/>
              <a:gd name="connsiteX111" fmla="*/ 3479800 w 7200900"/>
              <a:gd name="connsiteY111" fmla="*/ 190500 h 6448550"/>
              <a:gd name="connsiteX112" fmla="*/ 3543300 w 7200900"/>
              <a:gd name="connsiteY112" fmla="*/ 165100 h 6448550"/>
              <a:gd name="connsiteX113" fmla="*/ 3632200 w 7200900"/>
              <a:gd name="connsiteY113" fmla="*/ 88900 h 6448550"/>
              <a:gd name="connsiteX114" fmla="*/ 3683000 w 7200900"/>
              <a:gd name="connsiteY114" fmla="*/ 76200 h 6448550"/>
              <a:gd name="connsiteX115" fmla="*/ 3759200 w 7200900"/>
              <a:gd name="connsiteY115" fmla="*/ 50800 h 6448550"/>
              <a:gd name="connsiteX116" fmla="*/ 3835400 w 7200900"/>
              <a:gd name="connsiteY116" fmla="*/ 25400 h 6448550"/>
              <a:gd name="connsiteX117" fmla="*/ 3873500 w 7200900"/>
              <a:gd name="connsiteY117" fmla="*/ 12700 h 6448550"/>
              <a:gd name="connsiteX118" fmla="*/ 3924300 w 7200900"/>
              <a:gd name="connsiteY118" fmla="*/ 0 h 6448550"/>
              <a:gd name="connsiteX119" fmla="*/ 4318000 w 7200900"/>
              <a:gd name="connsiteY119" fmla="*/ 12700 h 6448550"/>
              <a:gd name="connsiteX120" fmla="*/ 4610100 w 7200900"/>
              <a:gd name="connsiteY120" fmla="*/ 38100 h 6448550"/>
              <a:gd name="connsiteX121" fmla="*/ 4660900 w 7200900"/>
              <a:gd name="connsiteY121" fmla="*/ 50800 h 6448550"/>
              <a:gd name="connsiteX122" fmla="*/ 4775200 w 7200900"/>
              <a:gd name="connsiteY122" fmla="*/ 63500 h 6448550"/>
              <a:gd name="connsiteX123" fmla="*/ 4826000 w 7200900"/>
              <a:gd name="connsiteY123" fmla="*/ 88900 h 6448550"/>
              <a:gd name="connsiteX124" fmla="*/ 4889500 w 7200900"/>
              <a:gd name="connsiteY124" fmla="*/ 114300 h 6448550"/>
              <a:gd name="connsiteX125" fmla="*/ 4927600 w 7200900"/>
              <a:gd name="connsiteY125" fmla="*/ 139700 h 6448550"/>
              <a:gd name="connsiteX126" fmla="*/ 5041900 w 7200900"/>
              <a:gd name="connsiteY126" fmla="*/ 165100 h 6448550"/>
              <a:gd name="connsiteX127" fmla="*/ 5143500 w 7200900"/>
              <a:gd name="connsiteY127" fmla="*/ 215900 h 6448550"/>
              <a:gd name="connsiteX128" fmla="*/ 5194300 w 7200900"/>
              <a:gd name="connsiteY128" fmla="*/ 241300 h 6448550"/>
              <a:gd name="connsiteX129" fmla="*/ 5270500 w 7200900"/>
              <a:gd name="connsiteY129" fmla="*/ 292100 h 6448550"/>
              <a:gd name="connsiteX130" fmla="*/ 5321300 w 7200900"/>
              <a:gd name="connsiteY130" fmla="*/ 317500 h 6448550"/>
              <a:gd name="connsiteX131" fmla="*/ 5422900 w 7200900"/>
              <a:gd name="connsiteY131" fmla="*/ 355600 h 6448550"/>
              <a:gd name="connsiteX132" fmla="*/ 5524500 w 7200900"/>
              <a:gd name="connsiteY132" fmla="*/ 419100 h 6448550"/>
              <a:gd name="connsiteX133" fmla="*/ 5575300 w 7200900"/>
              <a:gd name="connsiteY133" fmla="*/ 457200 h 6448550"/>
              <a:gd name="connsiteX134" fmla="*/ 5740400 w 7200900"/>
              <a:gd name="connsiteY134" fmla="*/ 508000 h 6448550"/>
              <a:gd name="connsiteX135" fmla="*/ 5854700 w 7200900"/>
              <a:gd name="connsiteY135" fmla="*/ 584200 h 6448550"/>
              <a:gd name="connsiteX136" fmla="*/ 5892800 w 7200900"/>
              <a:gd name="connsiteY136" fmla="*/ 596900 h 6448550"/>
              <a:gd name="connsiteX137" fmla="*/ 5981700 w 7200900"/>
              <a:gd name="connsiteY137" fmla="*/ 635000 h 6448550"/>
              <a:gd name="connsiteX138" fmla="*/ 6083300 w 7200900"/>
              <a:gd name="connsiteY138" fmla="*/ 660400 h 6448550"/>
              <a:gd name="connsiteX139" fmla="*/ 6197600 w 7200900"/>
              <a:gd name="connsiteY139" fmla="*/ 698500 h 6448550"/>
              <a:gd name="connsiteX140" fmla="*/ 6273800 w 7200900"/>
              <a:gd name="connsiteY140" fmla="*/ 800100 h 6448550"/>
              <a:gd name="connsiteX141" fmla="*/ 6350000 w 7200900"/>
              <a:gd name="connsiteY141" fmla="*/ 825500 h 6448550"/>
              <a:gd name="connsiteX142" fmla="*/ 6438900 w 7200900"/>
              <a:gd name="connsiteY142" fmla="*/ 863600 h 6448550"/>
              <a:gd name="connsiteX143" fmla="*/ 6489700 w 7200900"/>
              <a:gd name="connsiteY143" fmla="*/ 901700 h 6448550"/>
              <a:gd name="connsiteX144" fmla="*/ 6527800 w 7200900"/>
              <a:gd name="connsiteY144" fmla="*/ 927100 h 6448550"/>
              <a:gd name="connsiteX145" fmla="*/ 6578600 w 7200900"/>
              <a:gd name="connsiteY145" fmla="*/ 977900 h 6448550"/>
              <a:gd name="connsiteX146" fmla="*/ 6680200 w 7200900"/>
              <a:gd name="connsiteY146" fmla="*/ 1003300 h 6448550"/>
              <a:gd name="connsiteX147" fmla="*/ 6781800 w 7200900"/>
              <a:gd name="connsiteY147" fmla="*/ 1066800 h 6448550"/>
              <a:gd name="connsiteX148" fmla="*/ 6858000 w 7200900"/>
              <a:gd name="connsiteY148" fmla="*/ 1104900 h 6448550"/>
              <a:gd name="connsiteX149" fmla="*/ 6921500 w 7200900"/>
              <a:gd name="connsiteY149" fmla="*/ 1181100 h 6448550"/>
              <a:gd name="connsiteX150" fmla="*/ 6959600 w 7200900"/>
              <a:gd name="connsiteY150" fmla="*/ 1219200 h 6448550"/>
              <a:gd name="connsiteX151" fmla="*/ 7023100 w 7200900"/>
              <a:gd name="connsiteY151" fmla="*/ 1282700 h 6448550"/>
              <a:gd name="connsiteX152" fmla="*/ 7035800 w 7200900"/>
              <a:gd name="connsiteY152" fmla="*/ 1333500 h 6448550"/>
              <a:gd name="connsiteX153" fmla="*/ 7112000 w 7200900"/>
              <a:gd name="connsiteY153" fmla="*/ 1422400 h 6448550"/>
              <a:gd name="connsiteX154" fmla="*/ 7137400 w 7200900"/>
              <a:gd name="connsiteY154" fmla="*/ 1511300 h 6448550"/>
              <a:gd name="connsiteX155" fmla="*/ 7162800 w 7200900"/>
              <a:gd name="connsiteY155" fmla="*/ 1549400 h 6448550"/>
              <a:gd name="connsiteX156" fmla="*/ 7175500 w 7200900"/>
              <a:gd name="connsiteY156" fmla="*/ 1625600 h 6448550"/>
              <a:gd name="connsiteX157" fmla="*/ 7188200 w 7200900"/>
              <a:gd name="connsiteY157" fmla="*/ 1689100 h 6448550"/>
              <a:gd name="connsiteX158" fmla="*/ 7200900 w 7200900"/>
              <a:gd name="connsiteY158" fmla="*/ 1828800 h 6448550"/>
              <a:gd name="connsiteX159" fmla="*/ 7188200 w 7200900"/>
              <a:gd name="connsiteY159" fmla="*/ 2451100 h 6448550"/>
              <a:gd name="connsiteX160" fmla="*/ 7175500 w 7200900"/>
              <a:gd name="connsiteY160" fmla="*/ 2489200 h 6448550"/>
              <a:gd name="connsiteX161" fmla="*/ 7150100 w 7200900"/>
              <a:gd name="connsiteY161" fmla="*/ 2527300 h 6448550"/>
              <a:gd name="connsiteX162" fmla="*/ 7099300 w 7200900"/>
              <a:gd name="connsiteY162" fmla="*/ 2641600 h 6448550"/>
              <a:gd name="connsiteX163" fmla="*/ 7073900 w 7200900"/>
              <a:gd name="connsiteY163" fmla="*/ 2743200 h 6448550"/>
              <a:gd name="connsiteX164" fmla="*/ 6997700 w 7200900"/>
              <a:gd name="connsiteY164" fmla="*/ 2908300 h 6448550"/>
              <a:gd name="connsiteX165" fmla="*/ 6959600 w 7200900"/>
              <a:gd name="connsiteY165" fmla="*/ 3048000 h 6448550"/>
              <a:gd name="connsiteX166" fmla="*/ 6883400 w 7200900"/>
              <a:gd name="connsiteY166" fmla="*/ 3162300 h 6448550"/>
              <a:gd name="connsiteX167" fmla="*/ 6858000 w 7200900"/>
              <a:gd name="connsiteY167" fmla="*/ 3200400 h 6448550"/>
              <a:gd name="connsiteX168" fmla="*/ 6819900 w 7200900"/>
              <a:gd name="connsiteY168" fmla="*/ 3492500 h 6448550"/>
              <a:gd name="connsiteX169" fmla="*/ 6807200 w 7200900"/>
              <a:gd name="connsiteY169" fmla="*/ 3530600 h 6448550"/>
              <a:gd name="connsiteX170" fmla="*/ 6756400 w 7200900"/>
              <a:gd name="connsiteY170" fmla="*/ 3721100 h 6448550"/>
              <a:gd name="connsiteX171" fmla="*/ 6718300 w 7200900"/>
              <a:gd name="connsiteY171" fmla="*/ 3784600 h 6448550"/>
              <a:gd name="connsiteX172" fmla="*/ 6667500 w 7200900"/>
              <a:gd name="connsiteY172" fmla="*/ 3886200 h 6448550"/>
              <a:gd name="connsiteX173" fmla="*/ 6565900 w 7200900"/>
              <a:gd name="connsiteY173" fmla="*/ 4089400 h 6448550"/>
              <a:gd name="connsiteX174" fmla="*/ 6540500 w 7200900"/>
              <a:gd name="connsiteY174" fmla="*/ 4140200 h 6448550"/>
              <a:gd name="connsiteX175" fmla="*/ 6502400 w 7200900"/>
              <a:gd name="connsiteY175" fmla="*/ 4241800 h 6448550"/>
              <a:gd name="connsiteX176" fmla="*/ 6464300 w 7200900"/>
              <a:gd name="connsiteY176" fmla="*/ 4305300 h 6448550"/>
              <a:gd name="connsiteX177" fmla="*/ 6426200 w 7200900"/>
              <a:gd name="connsiteY177" fmla="*/ 4406900 h 6448550"/>
              <a:gd name="connsiteX178" fmla="*/ 6388100 w 7200900"/>
              <a:gd name="connsiteY178" fmla="*/ 4533900 h 6448550"/>
              <a:gd name="connsiteX179" fmla="*/ 6273800 w 7200900"/>
              <a:gd name="connsiteY179" fmla="*/ 4749800 h 6448550"/>
              <a:gd name="connsiteX180" fmla="*/ 6235700 w 7200900"/>
              <a:gd name="connsiteY180" fmla="*/ 4864100 h 6448550"/>
              <a:gd name="connsiteX181" fmla="*/ 6197600 w 7200900"/>
              <a:gd name="connsiteY181" fmla="*/ 4940300 h 6448550"/>
              <a:gd name="connsiteX182" fmla="*/ 6172200 w 7200900"/>
              <a:gd name="connsiteY182" fmla="*/ 5003800 h 6448550"/>
              <a:gd name="connsiteX183" fmla="*/ 6159500 w 7200900"/>
              <a:gd name="connsiteY183" fmla="*/ 5054600 h 6448550"/>
              <a:gd name="connsiteX184" fmla="*/ 6134100 w 7200900"/>
              <a:gd name="connsiteY184" fmla="*/ 5092700 h 6448550"/>
              <a:gd name="connsiteX185" fmla="*/ 6108700 w 7200900"/>
              <a:gd name="connsiteY185" fmla="*/ 5410200 h 6448550"/>
              <a:gd name="connsiteX186" fmla="*/ 6096000 w 7200900"/>
              <a:gd name="connsiteY186" fmla="*/ 5791200 h 6448550"/>
              <a:gd name="connsiteX187" fmla="*/ 6108700 w 7200900"/>
              <a:gd name="connsiteY187" fmla="*/ 6184900 h 6448550"/>
              <a:gd name="connsiteX188" fmla="*/ 6108700 w 7200900"/>
              <a:gd name="connsiteY188" fmla="*/ 6438900 h 644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200900" h="6448550">
                <a:moveTo>
                  <a:pt x="6108700" y="6438900"/>
                </a:moveTo>
                <a:cubicBezTo>
                  <a:pt x="6076950" y="6470650"/>
                  <a:pt x="5981218" y="6417412"/>
                  <a:pt x="5918200" y="6375400"/>
                </a:cubicBezTo>
                <a:cubicBezTo>
                  <a:pt x="5905500" y="6366933"/>
                  <a:pt x="5892311" y="6359158"/>
                  <a:pt x="5880100" y="6350000"/>
                </a:cubicBezTo>
                <a:cubicBezTo>
                  <a:pt x="5858415" y="6333736"/>
                  <a:pt x="5839469" y="6313753"/>
                  <a:pt x="5816600" y="6299200"/>
                </a:cubicBezTo>
                <a:cubicBezTo>
                  <a:pt x="5757192" y="6261395"/>
                  <a:pt x="5748033" y="6263008"/>
                  <a:pt x="5689600" y="6248400"/>
                </a:cubicBezTo>
                <a:cubicBezTo>
                  <a:pt x="5651336" y="6222891"/>
                  <a:pt x="5645816" y="6216936"/>
                  <a:pt x="5600700" y="6197600"/>
                </a:cubicBezTo>
                <a:cubicBezTo>
                  <a:pt x="5588395" y="6192327"/>
                  <a:pt x="5574574" y="6190887"/>
                  <a:pt x="5562600" y="6184900"/>
                </a:cubicBezTo>
                <a:cubicBezTo>
                  <a:pt x="5473813" y="6140507"/>
                  <a:pt x="5491845" y="6123215"/>
                  <a:pt x="5372100" y="6083300"/>
                </a:cubicBezTo>
                <a:cubicBezTo>
                  <a:pt x="5346700" y="6074833"/>
                  <a:pt x="5320614" y="6068198"/>
                  <a:pt x="5295900" y="6057900"/>
                </a:cubicBezTo>
                <a:cubicBezTo>
                  <a:pt x="5269686" y="6046978"/>
                  <a:pt x="5246641" y="6028780"/>
                  <a:pt x="5219700" y="6019800"/>
                </a:cubicBezTo>
                <a:cubicBezTo>
                  <a:pt x="5182673" y="6007458"/>
                  <a:pt x="5143500" y="6002867"/>
                  <a:pt x="5105400" y="5994400"/>
                </a:cubicBezTo>
                <a:cubicBezTo>
                  <a:pt x="5080000" y="5981700"/>
                  <a:pt x="5055150" y="5967834"/>
                  <a:pt x="5029200" y="5956300"/>
                </a:cubicBezTo>
                <a:cubicBezTo>
                  <a:pt x="5016967" y="5950863"/>
                  <a:pt x="5003074" y="5949587"/>
                  <a:pt x="4991100" y="5943600"/>
                </a:cubicBezTo>
                <a:cubicBezTo>
                  <a:pt x="4929019" y="5912560"/>
                  <a:pt x="4978744" y="5921461"/>
                  <a:pt x="4914900" y="5905500"/>
                </a:cubicBezTo>
                <a:cubicBezTo>
                  <a:pt x="4893959" y="5900265"/>
                  <a:pt x="4872472" y="5897483"/>
                  <a:pt x="4851400" y="5892800"/>
                </a:cubicBezTo>
                <a:cubicBezTo>
                  <a:pt x="4834361" y="5889014"/>
                  <a:pt x="4817667" y="5883757"/>
                  <a:pt x="4800600" y="5880100"/>
                </a:cubicBezTo>
                <a:cubicBezTo>
                  <a:pt x="4758387" y="5871054"/>
                  <a:pt x="4714556" y="5868352"/>
                  <a:pt x="4673600" y="5854700"/>
                </a:cubicBezTo>
                <a:cubicBezTo>
                  <a:pt x="4582249" y="5824250"/>
                  <a:pt x="4696328" y="5861194"/>
                  <a:pt x="4584700" y="5829300"/>
                </a:cubicBezTo>
                <a:cubicBezTo>
                  <a:pt x="4571828" y="5825622"/>
                  <a:pt x="4559422" y="5820447"/>
                  <a:pt x="4546600" y="5816600"/>
                </a:cubicBezTo>
                <a:cubicBezTo>
                  <a:pt x="4517081" y="5807744"/>
                  <a:pt x="4487156" y="5800263"/>
                  <a:pt x="4457700" y="5791200"/>
                </a:cubicBezTo>
                <a:cubicBezTo>
                  <a:pt x="4432110" y="5783326"/>
                  <a:pt x="4407680" y="5771410"/>
                  <a:pt x="4381500" y="5765800"/>
                </a:cubicBezTo>
                <a:cubicBezTo>
                  <a:pt x="4348127" y="5758649"/>
                  <a:pt x="4313731" y="5757611"/>
                  <a:pt x="4279900" y="5753100"/>
                </a:cubicBezTo>
                <a:cubicBezTo>
                  <a:pt x="4141803" y="5734687"/>
                  <a:pt x="4240919" y="5747103"/>
                  <a:pt x="4114800" y="5727700"/>
                </a:cubicBezTo>
                <a:cubicBezTo>
                  <a:pt x="4085214" y="5723148"/>
                  <a:pt x="4055533" y="5719233"/>
                  <a:pt x="4025900" y="5715000"/>
                </a:cubicBezTo>
                <a:lnTo>
                  <a:pt x="2438400" y="5727700"/>
                </a:lnTo>
                <a:cubicBezTo>
                  <a:pt x="2420948" y="5727971"/>
                  <a:pt x="2404746" y="5737134"/>
                  <a:pt x="2387600" y="5740400"/>
                </a:cubicBezTo>
                <a:cubicBezTo>
                  <a:pt x="2315812" y="5754074"/>
                  <a:pt x="2171700" y="5778500"/>
                  <a:pt x="2171700" y="5778500"/>
                </a:cubicBezTo>
                <a:cubicBezTo>
                  <a:pt x="2146300" y="5791200"/>
                  <a:pt x="2122244" y="5807049"/>
                  <a:pt x="2095500" y="5816600"/>
                </a:cubicBezTo>
                <a:cubicBezTo>
                  <a:pt x="2062625" y="5828341"/>
                  <a:pt x="2027466" y="5832410"/>
                  <a:pt x="1993900" y="5842000"/>
                </a:cubicBezTo>
                <a:cubicBezTo>
                  <a:pt x="1964267" y="5850467"/>
                  <a:pt x="1933964" y="5856868"/>
                  <a:pt x="1905000" y="5867400"/>
                </a:cubicBezTo>
                <a:cubicBezTo>
                  <a:pt x="1887208" y="5873870"/>
                  <a:pt x="1871992" y="5886330"/>
                  <a:pt x="1854200" y="5892800"/>
                </a:cubicBezTo>
                <a:cubicBezTo>
                  <a:pt x="1825236" y="5903332"/>
                  <a:pt x="1794264" y="5907668"/>
                  <a:pt x="1765300" y="5918200"/>
                </a:cubicBezTo>
                <a:cubicBezTo>
                  <a:pt x="1747508" y="5924670"/>
                  <a:pt x="1732461" y="5937613"/>
                  <a:pt x="1714500" y="5943600"/>
                </a:cubicBezTo>
                <a:cubicBezTo>
                  <a:pt x="1694022" y="5950426"/>
                  <a:pt x="1671478" y="5949474"/>
                  <a:pt x="1651000" y="5956300"/>
                </a:cubicBezTo>
                <a:cubicBezTo>
                  <a:pt x="1607745" y="5970718"/>
                  <a:pt x="1561937" y="5981809"/>
                  <a:pt x="1524000" y="6007100"/>
                </a:cubicBezTo>
                <a:cubicBezTo>
                  <a:pt x="1511300" y="6015567"/>
                  <a:pt x="1500380" y="6027673"/>
                  <a:pt x="1485900" y="6032500"/>
                </a:cubicBezTo>
                <a:cubicBezTo>
                  <a:pt x="1461471" y="6040643"/>
                  <a:pt x="1435100" y="6040967"/>
                  <a:pt x="1409700" y="6045200"/>
                </a:cubicBezTo>
                <a:cubicBezTo>
                  <a:pt x="1349323" y="6085452"/>
                  <a:pt x="1386080" y="6065773"/>
                  <a:pt x="1295400" y="6096000"/>
                </a:cubicBezTo>
                <a:cubicBezTo>
                  <a:pt x="1270000" y="6104467"/>
                  <a:pt x="1245906" y="6119492"/>
                  <a:pt x="1219200" y="6121400"/>
                </a:cubicBezTo>
                <a:lnTo>
                  <a:pt x="1041400" y="6134100"/>
                </a:lnTo>
                <a:cubicBezTo>
                  <a:pt x="999002" y="6137633"/>
                  <a:pt x="956733" y="6142567"/>
                  <a:pt x="914400" y="6146800"/>
                </a:cubicBezTo>
                <a:cubicBezTo>
                  <a:pt x="740833" y="6142567"/>
                  <a:pt x="566765" y="6147945"/>
                  <a:pt x="393700" y="6134100"/>
                </a:cubicBezTo>
                <a:cubicBezTo>
                  <a:pt x="353667" y="6130897"/>
                  <a:pt x="312816" y="6118277"/>
                  <a:pt x="279400" y="6096000"/>
                </a:cubicBezTo>
                <a:lnTo>
                  <a:pt x="241300" y="6070600"/>
                </a:lnTo>
                <a:cubicBezTo>
                  <a:pt x="224367" y="6045200"/>
                  <a:pt x="197904" y="6024016"/>
                  <a:pt x="190500" y="5994400"/>
                </a:cubicBezTo>
                <a:cubicBezTo>
                  <a:pt x="169220" y="5909278"/>
                  <a:pt x="188268" y="5975747"/>
                  <a:pt x="152400" y="5880100"/>
                </a:cubicBezTo>
                <a:cubicBezTo>
                  <a:pt x="147700" y="5867565"/>
                  <a:pt x="148412" y="5852164"/>
                  <a:pt x="139700" y="5842000"/>
                </a:cubicBezTo>
                <a:cubicBezTo>
                  <a:pt x="122059" y="5821419"/>
                  <a:pt x="97367" y="5808133"/>
                  <a:pt x="76200" y="5791200"/>
                </a:cubicBezTo>
                <a:cubicBezTo>
                  <a:pt x="44278" y="5695435"/>
                  <a:pt x="91052" y="5809764"/>
                  <a:pt x="25400" y="5727700"/>
                </a:cubicBezTo>
                <a:cubicBezTo>
                  <a:pt x="18775" y="5719418"/>
                  <a:pt x="830" y="5642119"/>
                  <a:pt x="0" y="5638800"/>
                </a:cubicBezTo>
                <a:cubicBezTo>
                  <a:pt x="8467" y="5516033"/>
                  <a:pt x="14584" y="5393082"/>
                  <a:pt x="25400" y="5270500"/>
                </a:cubicBezTo>
                <a:cubicBezTo>
                  <a:pt x="27297" y="5248998"/>
                  <a:pt x="29333" y="5226725"/>
                  <a:pt x="38100" y="5207000"/>
                </a:cubicBezTo>
                <a:cubicBezTo>
                  <a:pt x="46697" y="5187658"/>
                  <a:pt x="62138" y="5172020"/>
                  <a:pt x="76200" y="5156200"/>
                </a:cubicBezTo>
                <a:cubicBezTo>
                  <a:pt x="130807" y="5094767"/>
                  <a:pt x="138611" y="5104603"/>
                  <a:pt x="177800" y="5041900"/>
                </a:cubicBezTo>
                <a:cubicBezTo>
                  <a:pt x="187834" y="5025846"/>
                  <a:pt x="193807" y="5007538"/>
                  <a:pt x="203200" y="4991100"/>
                </a:cubicBezTo>
                <a:cubicBezTo>
                  <a:pt x="210773" y="4977848"/>
                  <a:pt x="221364" y="4966439"/>
                  <a:pt x="228600" y="4953000"/>
                </a:cubicBezTo>
                <a:cubicBezTo>
                  <a:pt x="307365" y="4806722"/>
                  <a:pt x="249997" y="4854068"/>
                  <a:pt x="330200" y="4800600"/>
                </a:cubicBezTo>
                <a:cubicBezTo>
                  <a:pt x="338667" y="4779433"/>
                  <a:pt x="347595" y="4758446"/>
                  <a:pt x="355600" y="4737100"/>
                </a:cubicBezTo>
                <a:cubicBezTo>
                  <a:pt x="360300" y="4724565"/>
                  <a:pt x="360874" y="4710139"/>
                  <a:pt x="368300" y="4699000"/>
                </a:cubicBezTo>
                <a:cubicBezTo>
                  <a:pt x="378263" y="4684056"/>
                  <a:pt x="395373" y="4675077"/>
                  <a:pt x="406400" y="4660900"/>
                </a:cubicBezTo>
                <a:cubicBezTo>
                  <a:pt x="434615" y="4624623"/>
                  <a:pt x="470828" y="4561987"/>
                  <a:pt x="495300" y="4521200"/>
                </a:cubicBezTo>
                <a:cubicBezTo>
                  <a:pt x="499533" y="4500033"/>
                  <a:pt x="500421" y="4477911"/>
                  <a:pt x="508000" y="4457700"/>
                </a:cubicBezTo>
                <a:cubicBezTo>
                  <a:pt x="517082" y="4433482"/>
                  <a:pt x="553532" y="4396474"/>
                  <a:pt x="571500" y="4381500"/>
                </a:cubicBezTo>
                <a:cubicBezTo>
                  <a:pt x="583226" y="4371729"/>
                  <a:pt x="597874" y="4365871"/>
                  <a:pt x="609600" y="4356100"/>
                </a:cubicBezTo>
                <a:cubicBezTo>
                  <a:pt x="623398" y="4344602"/>
                  <a:pt x="635000" y="4330700"/>
                  <a:pt x="647700" y="4318000"/>
                </a:cubicBezTo>
                <a:cubicBezTo>
                  <a:pt x="651933" y="4305300"/>
                  <a:pt x="651830" y="4290184"/>
                  <a:pt x="660400" y="4279900"/>
                </a:cubicBezTo>
                <a:cubicBezTo>
                  <a:pt x="673951" y="4263639"/>
                  <a:pt x="695129" y="4255575"/>
                  <a:pt x="711200" y="4241800"/>
                </a:cubicBezTo>
                <a:cubicBezTo>
                  <a:pt x="724837" y="4230111"/>
                  <a:pt x="736600" y="4216400"/>
                  <a:pt x="749300" y="4203700"/>
                </a:cubicBezTo>
                <a:cubicBezTo>
                  <a:pt x="762000" y="4169833"/>
                  <a:pt x="768791" y="4133115"/>
                  <a:pt x="787400" y="4102100"/>
                </a:cubicBezTo>
                <a:cubicBezTo>
                  <a:pt x="795253" y="4089012"/>
                  <a:pt x="814707" y="4087493"/>
                  <a:pt x="825500" y="4076700"/>
                </a:cubicBezTo>
                <a:cubicBezTo>
                  <a:pt x="895198" y="4007002"/>
                  <a:pt x="788455" y="4000148"/>
                  <a:pt x="977900" y="3937000"/>
                </a:cubicBezTo>
                <a:cubicBezTo>
                  <a:pt x="990600" y="3932767"/>
                  <a:pt x="1003695" y="3929573"/>
                  <a:pt x="1016000" y="3924300"/>
                </a:cubicBezTo>
                <a:cubicBezTo>
                  <a:pt x="1059984" y="3905450"/>
                  <a:pt x="1106065" y="3876827"/>
                  <a:pt x="1143000" y="3848100"/>
                </a:cubicBezTo>
                <a:cubicBezTo>
                  <a:pt x="1223239" y="3785692"/>
                  <a:pt x="1233350" y="3765836"/>
                  <a:pt x="1308100" y="3733800"/>
                </a:cubicBezTo>
                <a:cubicBezTo>
                  <a:pt x="1320405" y="3728527"/>
                  <a:pt x="1333500" y="3725333"/>
                  <a:pt x="1346200" y="3721100"/>
                </a:cubicBezTo>
                <a:cubicBezTo>
                  <a:pt x="1358900" y="3704167"/>
                  <a:pt x="1368370" y="3684238"/>
                  <a:pt x="1384300" y="3670300"/>
                </a:cubicBezTo>
                <a:cubicBezTo>
                  <a:pt x="1444582" y="3617553"/>
                  <a:pt x="1432353" y="3644214"/>
                  <a:pt x="1485900" y="3619500"/>
                </a:cubicBezTo>
                <a:cubicBezTo>
                  <a:pt x="1528874" y="3599666"/>
                  <a:pt x="1612900" y="3556000"/>
                  <a:pt x="1612900" y="3556000"/>
                </a:cubicBezTo>
                <a:cubicBezTo>
                  <a:pt x="1666919" y="3474971"/>
                  <a:pt x="1599793" y="3556204"/>
                  <a:pt x="1701800" y="3505200"/>
                </a:cubicBezTo>
                <a:cubicBezTo>
                  <a:pt x="1717864" y="3497168"/>
                  <a:pt x="1726102" y="3478598"/>
                  <a:pt x="1739900" y="3467100"/>
                </a:cubicBezTo>
                <a:cubicBezTo>
                  <a:pt x="1791863" y="3423798"/>
                  <a:pt x="1766692" y="3457706"/>
                  <a:pt x="1828800" y="3416300"/>
                </a:cubicBezTo>
                <a:cubicBezTo>
                  <a:pt x="1864023" y="3392818"/>
                  <a:pt x="1892536" y="3359032"/>
                  <a:pt x="1930400" y="3340100"/>
                </a:cubicBezTo>
                <a:cubicBezTo>
                  <a:pt x="1964267" y="3323167"/>
                  <a:pt x="2001709" y="3312018"/>
                  <a:pt x="2032000" y="3289300"/>
                </a:cubicBezTo>
                <a:cubicBezTo>
                  <a:pt x="2065867" y="3263900"/>
                  <a:pt x="2103666" y="3243034"/>
                  <a:pt x="2133600" y="3213100"/>
                </a:cubicBezTo>
                <a:cubicBezTo>
                  <a:pt x="2182493" y="3164207"/>
                  <a:pt x="2156756" y="3184963"/>
                  <a:pt x="2209800" y="3149600"/>
                </a:cubicBezTo>
                <a:cubicBezTo>
                  <a:pt x="2214033" y="3128433"/>
                  <a:pt x="2211790" y="3104842"/>
                  <a:pt x="2222500" y="3086100"/>
                </a:cubicBezTo>
                <a:cubicBezTo>
                  <a:pt x="2230073" y="3072848"/>
                  <a:pt x="2248874" y="3070471"/>
                  <a:pt x="2260600" y="3060700"/>
                </a:cubicBezTo>
                <a:cubicBezTo>
                  <a:pt x="2274398" y="3049202"/>
                  <a:pt x="2287011" y="3036237"/>
                  <a:pt x="2298700" y="3022600"/>
                </a:cubicBezTo>
                <a:cubicBezTo>
                  <a:pt x="2312475" y="3006529"/>
                  <a:pt x="2321833" y="2986767"/>
                  <a:pt x="2336800" y="2971800"/>
                </a:cubicBezTo>
                <a:cubicBezTo>
                  <a:pt x="2351767" y="2956833"/>
                  <a:pt x="2372633" y="2948667"/>
                  <a:pt x="2387600" y="2933700"/>
                </a:cubicBezTo>
                <a:cubicBezTo>
                  <a:pt x="2505181" y="2816119"/>
                  <a:pt x="2305461" y="2982334"/>
                  <a:pt x="2451100" y="2857500"/>
                </a:cubicBezTo>
                <a:cubicBezTo>
                  <a:pt x="2483048" y="2830116"/>
                  <a:pt x="2515121" y="2816131"/>
                  <a:pt x="2540000" y="2781300"/>
                </a:cubicBezTo>
                <a:cubicBezTo>
                  <a:pt x="2551004" y="2765894"/>
                  <a:pt x="2552933" y="2744748"/>
                  <a:pt x="2565400" y="2730500"/>
                </a:cubicBezTo>
                <a:cubicBezTo>
                  <a:pt x="2583250" y="2710100"/>
                  <a:pt x="2609733" y="2698867"/>
                  <a:pt x="2628900" y="2679700"/>
                </a:cubicBezTo>
                <a:cubicBezTo>
                  <a:pt x="2713567" y="2595033"/>
                  <a:pt x="2590800" y="2683933"/>
                  <a:pt x="2692400" y="2616200"/>
                </a:cubicBezTo>
                <a:cubicBezTo>
                  <a:pt x="2716603" y="2579896"/>
                  <a:pt x="2756717" y="2514328"/>
                  <a:pt x="2794000" y="2501900"/>
                </a:cubicBezTo>
                <a:lnTo>
                  <a:pt x="2832100" y="2489200"/>
                </a:lnTo>
                <a:cubicBezTo>
                  <a:pt x="2926261" y="2363653"/>
                  <a:pt x="2878366" y="2417534"/>
                  <a:pt x="2971800" y="2324100"/>
                </a:cubicBezTo>
                <a:cubicBezTo>
                  <a:pt x="2980267" y="2302933"/>
                  <a:pt x="2983949" y="2279151"/>
                  <a:pt x="2997200" y="2260600"/>
                </a:cubicBezTo>
                <a:cubicBezTo>
                  <a:pt x="3006072" y="2248180"/>
                  <a:pt x="3027210" y="2248143"/>
                  <a:pt x="3035300" y="2235200"/>
                </a:cubicBezTo>
                <a:cubicBezTo>
                  <a:pt x="3073403" y="2174235"/>
                  <a:pt x="3051913" y="2147262"/>
                  <a:pt x="3073400" y="2082800"/>
                </a:cubicBezTo>
                <a:cubicBezTo>
                  <a:pt x="3078227" y="2068320"/>
                  <a:pt x="3090333" y="2057400"/>
                  <a:pt x="3098800" y="2044700"/>
                </a:cubicBezTo>
                <a:cubicBezTo>
                  <a:pt x="3103033" y="2023533"/>
                  <a:pt x="3110773" y="2002774"/>
                  <a:pt x="3111500" y="1981200"/>
                </a:cubicBezTo>
                <a:cubicBezTo>
                  <a:pt x="3123483" y="1625701"/>
                  <a:pt x="3124917" y="1269899"/>
                  <a:pt x="3136900" y="914400"/>
                </a:cubicBezTo>
                <a:cubicBezTo>
                  <a:pt x="3137627" y="892826"/>
                  <a:pt x="3144917" y="871972"/>
                  <a:pt x="3149600" y="850900"/>
                </a:cubicBezTo>
                <a:cubicBezTo>
                  <a:pt x="3194756" y="647699"/>
                  <a:pt x="3113396" y="1033184"/>
                  <a:pt x="3187700" y="711200"/>
                </a:cubicBezTo>
                <a:cubicBezTo>
                  <a:pt x="3192953" y="688439"/>
                  <a:pt x="3201148" y="612088"/>
                  <a:pt x="3213100" y="584200"/>
                </a:cubicBezTo>
                <a:cubicBezTo>
                  <a:pt x="3219290" y="569756"/>
                  <a:pt x="3272263" y="501082"/>
                  <a:pt x="3276600" y="495300"/>
                </a:cubicBezTo>
                <a:cubicBezTo>
                  <a:pt x="3308693" y="399020"/>
                  <a:pt x="3285936" y="440519"/>
                  <a:pt x="3340100" y="368300"/>
                </a:cubicBezTo>
                <a:cubicBezTo>
                  <a:pt x="3354631" y="324708"/>
                  <a:pt x="3352457" y="317843"/>
                  <a:pt x="3390900" y="279400"/>
                </a:cubicBezTo>
                <a:cubicBezTo>
                  <a:pt x="3410067" y="260233"/>
                  <a:pt x="3435233" y="247767"/>
                  <a:pt x="3454400" y="228600"/>
                </a:cubicBezTo>
                <a:cubicBezTo>
                  <a:pt x="3465193" y="217807"/>
                  <a:pt x="3467380" y="199372"/>
                  <a:pt x="3479800" y="190500"/>
                </a:cubicBezTo>
                <a:cubicBezTo>
                  <a:pt x="3498351" y="177249"/>
                  <a:pt x="3522910" y="175295"/>
                  <a:pt x="3543300" y="165100"/>
                </a:cubicBezTo>
                <a:cubicBezTo>
                  <a:pt x="3641732" y="115884"/>
                  <a:pt x="3507212" y="167018"/>
                  <a:pt x="3632200" y="88900"/>
                </a:cubicBezTo>
                <a:cubicBezTo>
                  <a:pt x="3647001" y="79649"/>
                  <a:pt x="3666282" y="81216"/>
                  <a:pt x="3683000" y="76200"/>
                </a:cubicBezTo>
                <a:cubicBezTo>
                  <a:pt x="3708645" y="68507"/>
                  <a:pt x="3733800" y="59267"/>
                  <a:pt x="3759200" y="50800"/>
                </a:cubicBezTo>
                <a:lnTo>
                  <a:pt x="3835400" y="25400"/>
                </a:lnTo>
                <a:cubicBezTo>
                  <a:pt x="3848100" y="21167"/>
                  <a:pt x="3860513" y="15947"/>
                  <a:pt x="3873500" y="12700"/>
                </a:cubicBezTo>
                <a:lnTo>
                  <a:pt x="3924300" y="0"/>
                </a:lnTo>
                <a:cubicBezTo>
                  <a:pt x="4055533" y="4233"/>
                  <a:pt x="4186901" y="5417"/>
                  <a:pt x="4318000" y="12700"/>
                </a:cubicBezTo>
                <a:cubicBezTo>
                  <a:pt x="4415584" y="18121"/>
                  <a:pt x="4512964" y="27307"/>
                  <a:pt x="4610100" y="38100"/>
                </a:cubicBezTo>
                <a:cubicBezTo>
                  <a:pt x="4627448" y="40028"/>
                  <a:pt x="4643648" y="48146"/>
                  <a:pt x="4660900" y="50800"/>
                </a:cubicBezTo>
                <a:cubicBezTo>
                  <a:pt x="4698789" y="56629"/>
                  <a:pt x="4737100" y="59267"/>
                  <a:pt x="4775200" y="63500"/>
                </a:cubicBezTo>
                <a:cubicBezTo>
                  <a:pt x="4792133" y="71967"/>
                  <a:pt x="4808700" y="81211"/>
                  <a:pt x="4826000" y="88900"/>
                </a:cubicBezTo>
                <a:cubicBezTo>
                  <a:pt x="4846832" y="98159"/>
                  <a:pt x="4869110" y="104105"/>
                  <a:pt x="4889500" y="114300"/>
                </a:cubicBezTo>
                <a:cubicBezTo>
                  <a:pt x="4903152" y="121126"/>
                  <a:pt x="4913571" y="133687"/>
                  <a:pt x="4927600" y="139700"/>
                </a:cubicBezTo>
                <a:cubicBezTo>
                  <a:pt x="4943293" y="146426"/>
                  <a:pt x="5030599" y="162840"/>
                  <a:pt x="5041900" y="165100"/>
                </a:cubicBezTo>
                <a:lnTo>
                  <a:pt x="5143500" y="215900"/>
                </a:lnTo>
                <a:cubicBezTo>
                  <a:pt x="5160433" y="224367"/>
                  <a:pt x="5178548" y="230798"/>
                  <a:pt x="5194300" y="241300"/>
                </a:cubicBezTo>
                <a:cubicBezTo>
                  <a:pt x="5219700" y="258233"/>
                  <a:pt x="5244323" y="276394"/>
                  <a:pt x="5270500" y="292100"/>
                </a:cubicBezTo>
                <a:cubicBezTo>
                  <a:pt x="5286734" y="301840"/>
                  <a:pt x="5304000" y="309811"/>
                  <a:pt x="5321300" y="317500"/>
                </a:cubicBezTo>
                <a:cubicBezTo>
                  <a:pt x="5366858" y="337748"/>
                  <a:pt x="5381008" y="341636"/>
                  <a:pt x="5422900" y="355600"/>
                </a:cubicBezTo>
                <a:cubicBezTo>
                  <a:pt x="5536828" y="469528"/>
                  <a:pt x="5413451" y="363576"/>
                  <a:pt x="5524500" y="419100"/>
                </a:cubicBezTo>
                <a:cubicBezTo>
                  <a:pt x="5543432" y="428566"/>
                  <a:pt x="5556368" y="447734"/>
                  <a:pt x="5575300" y="457200"/>
                </a:cubicBezTo>
                <a:cubicBezTo>
                  <a:pt x="5598731" y="468915"/>
                  <a:pt x="5720153" y="502215"/>
                  <a:pt x="5740400" y="508000"/>
                </a:cubicBezTo>
                <a:cubicBezTo>
                  <a:pt x="5778500" y="533400"/>
                  <a:pt x="5811259" y="569720"/>
                  <a:pt x="5854700" y="584200"/>
                </a:cubicBezTo>
                <a:cubicBezTo>
                  <a:pt x="5867400" y="588433"/>
                  <a:pt x="5880371" y="591928"/>
                  <a:pt x="5892800" y="596900"/>
                </a:cubicBezTo>
                <a:cubicBezTo>
                  <a:pt x="5922734" y="608874"/>
                  <a:pt x="5951114" y="624805"/>
                  <a:pt x="5981700" y="635000"/>
                </a:cubicBezTo>
                <a:cubicBezTo>
                  <a:pt x="6014818" y="646039"/>
                  <a:pt x="6050182" y="649361"/>
                  <a:pt x="6083300" y="660400"/>
                </a:cubicBezTo>
                <a:cubicBezTo>
                  <a:pt x="6241041" y="712980"/>
                  <a:pt x="6015618" y="662104"/>
                  <a:pt x="6197600" y="698500"/>
                </a:cubicBezTo>
                <a:cubicBezTo>
                  <a:pt x="6214400" y="726499"/>
                  <a:pt x="6240467" y="781582"/>
                  <a:pt x="6273800" y="800100"/>
                </a:cubicBezTo>
                <a:cubicBezTo>
                  <a:pt x="6297205" y="813103"/>
                  <a:pt x="6326053" y="813526"/>
                  <a:pt x="6350000" y="825500"/>
                </a:cubicBezTo>
                <a:cubicBezTo>
                  <a:pt x="6412774" y="856887"/>
                  <a:pt x="6382839" y="844913"/>
                  <a:pt x="6438900" y="863600"/>
                </a:cubicBezTo>
                <a:cubicBezTo>
                  <a:pt x="6455833" y="876300"/>
                  <a:pt x="6472476" y="889397"/>
                  <a:pt x="6489700" y="901700"/>
                </a:cubicBezTo>
                <a:cubicBezTo>
                  <a:pt x="6502120" y="910572"/>
                  <a:pt x="6516211" y="917167"/>
                  <a:pt x="6527800" y="927100"/>
                </a:cubicBezTo>
                <a:cubicBezTo>
                  <a:pt x="6545982" y="942685"/>
                  <a:pt x="6557181" y="967190"/>
                  <a:pt x="6578600" y="977900"/>
                </a:cubicBezTo>
                <a:cubicBezTo>
                  <a:pt x="6609824" y="993512"/>
                  <a:pt x="6680200" y="1003300"/>
                  <a:pt x="6680200" y="1003300"/>
                </a:cubicBezTo>
                <a:cubicBezTo>
                  <a:pt x="6747053" y="1070153"/>
                  <a:pt x="6685589" y="1018694"/>
                  <a:pt x="6781800" y="1066800"/>
                </a:cubicBezTo>
                <a:cubicBezTo>
                  <a:pt x="6880277" y="1116039"/>
                  <a:pt x="6762235" y="1072978"/>
                  <a:pt x="6858000" y="1104900"/>
                </a:cubicBezTo>
                <a:cubicBezTo>
                  <a:pt x="6969310" y="1216210"/>
                  <a:pt x="6833093" y="1075012"/>
                  <a:pt x="6921500" y="1181100"/>
                </a:cubicBezTo>
                <a:cubicBezTo>
                  <a:pt x="6932998" y="1194898"/>
                  <a:pt x="6948102" y="1205402"/>
                  <a:pt x="6959600" y="1219200"/>
                </a:cubicBezTo>
                <a:cubicBezTo>
                  <a:pt x="7012517" y="1282700"/>
                  <a:pt x="6953250" y="1236133"/>
                  <a:pt x="7023100" y="1282700"/>
                </a:cubicBezTo>
                <a:cubicBezTo>
                  <a:pt x="7027333" y="1299633"/>
                  <a:pt x="7027994" y="1317888"/>
                  <a:pt x="7035800" y="1333500"/>
                </a:cubicBezTo>
                <a:cubicBezTo>
                  <a:pt x="7052092" y="1366084"/>
                  <a:pt x="7086582" y="1396982"/>
                  <a:pt x="7112000" y="1422400"/>
                </a:cubicBezTo>
                <a:cubicBezTo>
                  <a:pt x="7120467" y="1452033"/>
                  <a:pt x="7125954" y="1482685"/>
                  <a:pt x="7137400" y="1511300"/>
                </a:cubicBezTo>
                <a:cubicBezTo>
                  <a:pt x="7143069" y="1525472"/>
                  <a:pt x="7157973" y="1534920"/>
                  <a:pt x="7162800" y="1549400"/>
                </a:cubicBezTo>
                <a:cubicBezTo>
                  <a:pt x="7170943" y="1573829"/>
                  <a:pt x="7170894" y="1600265"/>
                  <a:pt x="7175500" y="1625600"/>
                </a:cubicBezTo>
                <a:cubicBezTo>
                  <a:pt x="7179361" y="1646838"/>
                  <a:pt x="7183967" y="1667933"/>
                  <a:pt x="7188200" y="1689100"/>
                </a:cubicBezTo>
                <a:cubicBezTo>
                  <a:pt x="7192433" y="1735667"/>
                  <a:pt x="7200900" y="1782041"/>
                  <a:pt x="7200900" y="1828800"/>
                </a:cubicBezTo>
                <a:cubicBezTo>
                  <a:pt x="7200900" y="2036277"/>
                  <a:pt x="7196174" y="2243777"/>
                  <a:pt x="7188200" y="2451100"/>
                </a:cubicBezTo>
                <a:cubicBezTo>
                  <a:pt x="7187685" y="2464477"/>
                  <a:pt x="7181487" y="2477226"/>
                  <a:pt x="7175500" y="2489200"/>
                </a:cubicBezTo>
                <a:cubicBezTo>
                  <a:pt x="7168674" y="2502852"/>
                  <a:pt x="7158567" y="2514600"/>
                  <a:pt x="7150100" y="2527300"/>
                </a:cubicBezTo>
                <a:cubicBezTo>
                  <a:pt x="7111890" y="2718351"/>
                  <a:pt x="7171296" y="2468810"/>
                  <a:pt x="7099300" y="2641600"/>
                </a:cubicBezTo>
                <a:cubicBezTo>
                  <a:pt x="7085873" y="2673824"/>
                  <a:pt x="7089512" y="2711976"/>
                  <a:pt x="7073900" y="2743200"/>
                </a:cubicBezTo>
                <a:cubicBezTo>
                  <a:pt x="7004413" y="2882174"/>
                  <a:pt x="7025367" y="2825299"/>
                  <a:pt x="6997700" y="2908300"/>
                </a:cubicBezTo>
                <a:cubicBezTo>
                  <a:pt x="6986601" y="2985991"/>
                  <a:pt x="6995681" y="2989369"/>
                  <a:pt x="6959600" y="3048000"/>
                </a:cubicBezTo>
                <a:cubicBezTo>
                  <a:pt x="6935601" y="3086998"/>
                  <a:pt x="6908800" y="3124200"/>
                  <a:pt x="6883400" y="3162300"/>
                </a:cubicBezTo>
                <a:lnTo>
                  <a:pt x="6858000" y="3200400"/>
                </a:lnTo>
                <a:cubicBezTo>
                  <a:pt x="6845594" y="3349269"/>
                  <a:pt x="6850496" y="3349717"/>
                  <a:pt x="6819900" y="3492500"/>
                </a:cubicBezTo>
                <a:cubicBezTo>
                  <a:pt x="6817095" y="3505590"/>
                  <a:pt x="6810722" y="3517685"/>
                  <a:pt x="6807200" y="3530600"/>
                </a:cubicBezTo>
                <a:cubicBezTo>
                  <a:pt x="6800093" y="3556660"/>
                  <a:pt x="6768642" y="3691720"/>
                  <a:pt x="6756400" y="3721100"/>
                </a:cubicBezTo>
                <a:cubicBezTo>
                  <a:pt x="6746906" y="3743886"/>
                  <a:pt x="6730003" y="3762866"/>
                  <a:pt x="6718300" y="3784600"/>
                </a:cubicBezTo>
                <a:cubicBezTo>
                  <a:pt x="6700349" y="3817938"/>
                  <a:pt x="6684433" y="3852333"/>
                  <a:pt x="6667500" y="3886200"/>
                </a:cubicBezTo>
                <a:lnTo>
                  <a:pt x="6565900" y="4089400"/>
                </a:lnTo>
                <a:cubicBezTo>
                  <a:pt x="6557433" y="4106333"/>
                  <a:pt x="6547147" y="4122473"/>
                  <a:pt x="6540500" y="4140200"/>
                </a:cubicBezTo>
                <a:cubicBezTo>
                  <a:pt x="6527800" y="4174067"/>
                  <a:pt x="6517557" y="4208959"/>
                  <a:pt x="6502400" y="4241800"/>
                </a:cubicBezTo>
                <a:cubicBezTo>
                  <a:pt x="6492056" y="4264212"/>
                  <a:pt x="6474644" y="4282888"/>
                  <a:pt x="6464300" y="4305300"/>
                </a:cubicBezTo>
                <a:cubicBezTo>
                  <a:pt x="6449143" y="4338141"/>
                  <a:pt x="6437638" y="4372586"/>
                  <a:pt x="6426200" y="4406900"/>
                </a:cubicBezTo>
                <a:cubicBezTo>
                  <a:pt x="6401572" y="4480784"/>
                  <a:pt x="6427356" y="4445575"/>
                  <a:pt x="6388100" y="4533900"/>
                </a:cubicBezTo>
                <a:cubicBezTo>
                  <a:pt x="6338249" y="4646065"/>
                  <a:pt x="6324872" y="4664680"/>
                  <a:pt x="6273800" y="4749800"/>
                </a:cubicBezTo>
                <a:cubicBezTo>
                  <a:pt x="6259639" y="4806443"/>
                  <a:pt x="6262269" y="4805649"/>
                  <a:pt x="6235700" y="4864100"/>
                </a:cubicBezTo>
                <a:cubicBezTo>
                  <a:pt x="6223949" y="4889953"/>
                  <a:pt x="6209351" y="4914447"/>
                  <a:pt x="6197600" y="4940300"/>
                </a:cubicBezTo>
                <a:cubicBezTo>
                  <a:pt x="6188166" y="4961054"/>
                  <a:pt x="6179409" y="4982173"/>
                  <a:pt x="6172200" y="5003800"/>
                </a:cubicBezTo>
                <a:cubicBezTo>
                  <a:pt x="6166680" y="5020359"/>
                  <a:pt x="6166376" y="5038557"/>
                  <a:pt x="6159500" y="5054600"/>
                </a:cubicBezTo>
                <a:cubicBezTo>
                  <a:pt x="6153487" y="5068629"/>
                  <a:pt x="6142567" y="5080000"/>
                  <a:pt x="6134100" y="5092700"/>
                </a:cubicBezTo>
                <a:cubicBezTo>
                  <a:pt x="6112595" y="5243235"/>
                  <a:pt x="6117992" y="5187191"/>
                  <a:pt x="6108700" y="5410200"/>
                </a:cubicBezTo>
                <a:cubicBezTo>
                  <a:pt x="6103410" y="5537160"/>
                  <a:pt x="6100233" y="5664200"/>
                  <a:pt x="6096000" y="5791200"/>
                </a:cubicBezTo>
                <a:cubicBezTo>
                  <a:pt x="6100233" y="5922433"/>
                  <a:pt x="6108700" y="6053598"/>
                  <a:pt x="6108700" y="6184900"/>
                </a:cubicBezTo>
                <a:cubicBezTo>
                  <a:pt x="6108700" y="6265445"/>
                  <a:pt x="6140450" y="6407150"/>
                  <a:pt x="6108700" y="64389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03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B1920-F414-4CCC-AE37-21D9BC4B7752}"/>
              </a:ext>
            </a:extLst>
          </p:cNvPr>
          <p:cNvGrpSpPr/>
          <p:nvPr/>
        </p:nvGrpSpPr>
        <p:grpSpPr>
          <a:xfrm>
            <a:off x="2253453" y="313897"/>
            <a:ext cx="7685093" cy="5689341"/>
            <a:chOff x="2273742" y="367163"/>
            <a:chExt cx="7685093" cy="5689341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E285EE9-7773-4100-876D-314B84403B42}"/>
                </a:ext>
              </a:extLst>
            </p:cNvPr>
            <p:cNvCxnSpPr>
              <a:cxnSpLocks/>
              <a:stCxn id="29" idx="1"/>
              <a:endCxn id="22" idx="4"/>
            </p:cNvCxnSpPr>
            <p:nvPr/>
          </p:nvCxnSpPr>
          <p:spPr>
            <a:xfrm flipH="1" flipV="1">
              <a:off x="4969042" y="1578321"/>
              <a:ext cx="900970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BB119C-FF7C-4998-AAF0-F20829C9DF9E}"/>
                </a:ext>
              </a:extLst>
            </p:cNvPr>
            <p:cNvCxnSpPr>
              <a:cxnSpLocks/>
              <a:stCxn id="22" idx="3"/>
              <a:endCxn id="30" idx="6"/>
            </p:cNvCxnSpPr>
            <p:nvPr/>
          </p:nvCxnSpPr>
          <p:spPr>
            <a:xfrm flipH="1">
              <a:off x="2946490" y="1482113"/>
              <a:ext cx="1796564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DE36559-D5C4-479C-A6A6-1A138328D738}"/>
                </a:ext>
              </a:extLst>
            </p:cNvPr>
            <p:cNvCxnSpPr>
              <a:cxnSpLocks/>
              <a:stCxn id="32" idx="1"/>
              <a:endCxn id="30" idx="4"/>
            </p:cNvCxnSpPr>
            <p:nvPr/>
          </p:nvCxnSpPr>
          <p:spPr>
            <a:xfrm flipH="1" flipV="1">
              <a:off x="2626894" y="2821584"/>
              <a:ext cx="1033318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CA9EF45-CDEB-4D68-AAB5-DDD39C1BA4F3}"/>
                </a:ext>
              </a:extLst>
            </p:cNvPr>
            <p:cNvCxnSpPr>
              <a:cxnSpLocks/>
              <a:stCxn id="29" idx="3"/>
              <a:endCxn id="32" idx="6"/>
            </p:cNvCxnSpPr>
            <p:nvPr/>
          </p:nvCxnSpPr>
          <p:spPr>
            <a:xfrm flipH="1">
              <a:off x="4205796" y="4369692"/>
              <a:ext cx="1664216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450C110-2EC6-484F-9E92-F2AB46AF0622}"/>
                </a:ext>
              </a:extLst>
            </p:cNvPr>
            <p:cNvCxnSpPr>
              <a:cxnSpLocks/>
              <a:stCxn id="27" idx="2"/>
              <a:endCxn id="29" idx="5"/>
            </p:cNvCxnSpPr>
            <p:nvPr/>
          </p:nvCxnSpPr>
          <p:spPr>
            <a:xfrm flipH="1" flipV="1">
              <a:off x="6321988" y="4369692"/>
              <a:ext cx="1664217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8DB396-5684-48AD-8DF0-D638449F17F6}"/>
                </a:ext>
              </a:extLst>
            </p:cNvPr>
            <p:cNvCxnSpPr>
              <a:cxnSpLocks/>
              <a:stCxn id="27" idx="7"/>
              <a:endCxn id="25" idx="4"/>
            </p:cNvCxnSpPr>
            <p:nvPr/>
          </p:nvCxnSpPr>
          <p:spPr>
            <a:xfrm flipV="1">
              <a:off x="8531789" y="2821584"/>
              <a:ext cx="1033317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627EA97-A1CD-431B-BB61-4E12AA0FE4F1}"/>
                </a:ext>
              </a:extLst>
            </p:cNvPr>
            <p:cNvCxnSpPr>
              <a:cxnSpLocks/>
              <a:stCxn id="24" idx="4"/>
              <a:endCxn id="29" idx="7"/>
            </p:cNvCxnSpPr>
            <p:nvPr/>
          </p:nvCxnSpPr>
          <p:spPr>
            <a:xfrm flipH="1">
              <a:off x="6321988" y="1578321"/>
              <a:ext cx="900969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1B8FAA-DC8F-4320-B5FC-426E575845F3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288638" y="1249847"/>
              <a:ext cx="1614723" cy="0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E96AF5-EFBD-4048-953D-0B3252B9FACA}"/>
                </a:ext>
              </a:extLst>
            </p:cNvPr>
            <p:cNvCxnSpPr>
              <a:stCxn id="24" idx="6"/>
              <a:endCxn id="25" idx="1"/>
            </p:cNvCxnSpPr>
            <p:nvPr/>
          </p:nvCxnSpPr>
          <p:spPr>
            <a:xfrm>
              <a:off x="7542553" y="1249847"/>
              <a:ext cx="1796565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ADF37EE-EE62-4724-838E-0D4D91E3EC2C}"/>
                </a:ext>
              </a:extLst>
            </p:cNvPr>
            <p:cNvSpPr/>
            <p:nvPr/>
          </p:nvSpPr>
          <p:spPr>
            <a:xfrm>
              <a:off x="4649446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24B6D5-BC44-486A-AFF4-2C2E8C49B066}"/>
                </a:ext>
              </a:extLst>
            </p:cNvPr>
            <p:cNvSpPr/>
            <p:nvPr/>
          </p:nvSpPr>
          <p:spPr>
            <a:xfrm>
              <a:off x="6903361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0A3B11-A5AD-4448-8548-A28F5CC7BE38}"/>
                </a:ext>
              </a:extLst>
            </p:cNvPr>
            <p:cNvSpPr/>
            <p:nvPr/>
          </p:nvSpPr>
          <p:spPr>
            <a:xfrm>
              <a:off x="9245510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DED2E8-4F2D-406A-83A2-B97F40777204}"/>
                </a:ext>
              </a:extLst>
            </p:cNvPr>
            <p:cNvSpPr/>
            <p:nvPr/>
          </p:nvSpPr>
          <p:spPr>
            <a:xfrm>
              <a:off x="7986205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FB78F7-84B5-44FC-A532-0285A490B1E3}"/>
                </a:ext>
              </a:extLst>
            </p:cNvPr>
            <p:cNvSpPr/>
            <p:nvPr/>
          </p:nvSpPr>
          <p:spPr>
            <a:xfrm>
              <a:off x="5776404" y="3808952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135B6B5-7D7B-4848-920A-6F7B1BC61320}"/>
                </a:ext>
              </a:extLst>
            </p:cNvPr>
            <p:cNvSpPr/>
            <p:nvPr/>
          </p:nvSpPr>
          <p:spPr>
            <a:xfrm>
              <a:off x="2307298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5CA20A-5946-4A90-A778-3762F266CC5D}"/>
                </a:ext>
              </a:extLst>
            </p:cNvPr>
            <p:cNvSpPr/>
            <p:nvPr/>
          </p:nvSpPr>
          <p:spPr>
            <a:xfrm>
              <a:off x="3566604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0CC5B897-C702-467B-B8FE-C35DF4F03336}"/>
              </a:ext>
            </a:extLst>
          </p:cNvPr>
          <p:cNvSpPr/>
          <p:nvPr/>
        </p:nvSpPr>
        <p:spPr>
          <a:xfrm>
            <a:off x="1607923" y="186431"/>
            <a:ext cx="8483600" cy="6121753"/>
          </a:xfrm>
          <a:custGeom>
            <a:avLst/>
            <a:gdLst>
              <a:gd name="connsiteX0" fmla="*/ 7391400 w 8483600"/>
              <a:gd name="connsiteY0" fmla="*/ 6121400 h 6121753"/>
              <a:gd name="connsiteX1" fmla="*/ 7200900 w 8483600"/>
              <a:gd name="connsiteY1" fmla="*/ 6108700 h 6121753"/>
              <a:gd name="connsiteX2" fmla="*/ 7162800 w 8483600"/>
              <a:gd name="connsiteY2" fmla="*/ 6096000 h 6121753"/>
              <a:gd name="connsiteX3" fmla="*/ 7112000 w 8483600"/>
              <a:gd name="connsiteY3" fmla="*/ 6083300 h 6121753"/>
              <a:gd name="connsiteX4" fmla="*/ 6946900 w 8483600"/>
              <a:gd name="connsiteY4" fmla="*/ 6019800 h 6121753"/>
              <a:gd name="connsiteX5" fmla="*/ 6896100 w 8483600"/>
              <a:gd name="connsiteY5" fmla="*/ 6007100 h 6121753"/>
              <a:gd name="connsiteX6" fmla="*/ 6807200 w 8483600"/>
              <a:gd name="connsiteY6" fmla="*/ 5969000 h 6121753"/>
              <a:gd name="connsiteX7" fmla="*/ 6718300 w 8483600"/>
              <a:gd name="connsiteY7" fmla="*/ 5943600 h 6121753"/>
              <a:gd name="connsiteX8" fmla="*/ 6680200 w 8483600"/>
              <a:gd name="connsiteY8" fmla="*/ 5918200 h 6121753"/>
              <a:gd name="connsiteX9" fmla="*/ 6502400 w 8483600"/>
              <a:gd name="connsiteY9" fmla="*/ 5867400 h 6121753"/>
              <a:gd name="connsiteX10" fmla="*/ 6388100 w 8483600"/>
              <a:gd name="connsiteY10" fmla="*/ 5842000 h 6121753"/>
              <a:gd name="connsiteX11" fmla="*/ 3403600 w 8483600"/>
              <a:gd name="connsiteY11" fmla="*/ 5854700 h 6121753"/>
              <a:gd name="connsiteX12" fmla="*/ 3187700 w 8483600"/>
              <a:gd name="connsiteY12" fmla="*/ 5880100 h 6121753"/>
              <a:gd name="connsiteX13" fmla="*/ 3086100 w 8483600"/>
              <a:gd name="connsiteY13" fmla="*/ 5918200 h 6121753"/>
              <a:gd name="connsiteX14" fmla="*/ 2946400 w 8483600"/>
              <a:gd name="connsiteY14" fmla="*/ 5943600 h 6121753"/>
              <a:gd name="connsiteX15" fmla="*/ 2844800 w 8483600"/>
              <a:gd name="connsiteY15" fmla="*/ 5969000 h 6121753"/>
              <a:gd name="connsiteX16" fmla="*/ 2743200 w 8483600"/>
              <a:gd name="connsiteY16" fmla="*/ 5981700 h 6121753"/>
              <a:gd name="connsiteX17" fmla="*/ 2628900 w 8483600"/>
              <a:gd name="connsiteY17" fmla="*/ 6007100 h 6121753"/>
              <a:gd name="connsiteX18" fmla="*/ 2590800 w 8483600"/>
              <a:gd name="connsiteY18" fmla="*/ 6019800 h 6121753"/>
              <a:gd name="connsiteX19" fmla="*/ 2413000 w 8483600"/>
              <a:gd name="connsiteY19" fmla="*/ 6057900 h 6121753"/>
              <a:gd name="connsiteX20" fmla="*/ 2336800 w 8483600"/>
              <a:gd name="connsiteY20" fmla="*/ 6070600 h 6121753"/>
              <a:gd name="connsiteX21" fmla="*/ 2298700 w 8483600"/>
              <a:gd name="connsiteY21" fmla="*/ 6083300 h 6121753"/>
              <a:gd name="connsiteX22" fmla="*/ 2247900 w 8483600"/>
              <a:gd name="connsiteY22" fmla="*/ 6096000 h 6121753"/>
              <a:gd name="connsiteX23" fmla="*/ 2171700 w 8483600"/>
              <a:gd name="connsiteY23" fmla="*/ 6121400 h 6121753"/>
              <a:gd name="connsiteX24" fmla="*/ 1765300 w 8483600"/>
              <a:gd name="connsiteY24" fmla="*/ 6096000 h 6121753"/>
              <a:gd name="connsiteX25" fmla="*/ 1638300 w 8483600"/>
              <a:gd name="connsiteY25" fmla="*/ 6007100 h 6121753"/>
              <a:gd name="connsiteX26" fmla="*/ 1587500 w 8483600"/>
              <a:gd name="connsiteY26" fmla="*/ 5969000 h 6121753"/>
              <a:gd name="connsiteX27" fmla="*/ 1536700 w 8483600"/>
              <a:gd name="connsiteY27" fmla="*/ 5943600 h 6121753"/>
              <a:gd name="connsiteX28" fmla="*/ 1460500 w 8483600"/>
              <a:gd name="connsiteY28" fmla="*/ 5854700 h 6121753"/>
              <a:gd name="connsiteX29" fmla="*/ 1409700 w 8483600"/>
              <a:gd name="connsiteY29" fmla="*/ 5816600 h 6121753"/>
              <a:gd name="connsiteX30" fmla="*/ 1371600 w 8483600"/>
              <a:gd name="connsiteY30" fmla="*/ 5765800 h 6121753"/>
              <a:gd name="connsiteX31" fmla="*/ 1333500 w 8483600"/>
              <a:gd name="connsiteY31" fmla="*/ 5740400 h 6121753"/>
              <a:gd name="connsiteX32" fmla="*/ 1257300 w 8483600"/>
              <a:gd name="connsiteY32" fmla="*/ 5626100 h 6121753"/>
              <a:gd name="connsiteX33" fmla="*/ 1193800 w 8483600"/>
              <a:gd name="connsiteY33" fmla="*/ 5549900 h 6121753"/>
              <a:gd name="connsiteX34" fmla="*/ 1155700 w 8483600"/>
              <a:gd name="connsiteY34" fmla="*/ 5511800 h 6121753"/>
              <a:gd name="connsiteX35" fmla="*/ 1066800 w 8483600"/>
              <a:gd name="connsiteY35" fmla="*/ 5384800 h 6121753"/>
              <a:gd name="connsiteX36" fmla="*/ 990600 w 8483600"/>
              <a:gd name="connsiteY36" fmla="*/ 5321300 h 6121753"/>
              <a:gd name="connsiteX37" fmla="*/ 952500 w 8483600"/>
              <a:gd name="connsiteY37" fmla="*/ 5232400 h 6121753"/>
              <a:gd name="connsiteX38" fmla="*/ 914400 w 8483600"/>
              <a:gd name="connsiteY38" fmla="*/ 5181600 h 6121753"/>
              <a:gd name="connsiteX39" fmla="*/ 863600 w 8483600"/>
              <a:gd name="connsiteY39" fmla="*/ 5105400 h 6121753"/>
              <a:gd name="connsiteX40" fmla="*/ 838200 w 8483600"/>
              <a:gd name="connsiteY40" fmla="*/ 5067300 h 6121753"/>
              <a:gd name="connsiteX41" fmla="*/ 774700 w 8483600"/>
              <a:gd name="connsiteY41" fmla="*/ 5016500 h 6121753"/>
              <a:gd name="connsiteX42" fmla="*/ 685800 w 8483600"/>
              <a:gd name="connsiteY42" fmla="*/ 4864100 h 6121753"/>
              <a:gd name="connsiteX43" fmla="*/ 647700 w 8483600"/>
              <a:gd name="connsiteY43" fmla="*/ 4749800 h 6121753"/>
              <a:gd name="connsiteX44" fmla="*/ 596900 w 8483600"/>
              <a:gd name="connsiteY44" fmla="*/ 4635500 h 6121753"/>
              <a:gd name="connsiteX45" fmla="*/ 558800 w 8483600"/>
              <a:gd name="connsiteY45" fmla="*/ 4546600 h 6121753"/>
              <a:gd name="connsiteX46" fmla="*/ 546100 w 8483600"/>
              <a:gd name="connsiteY46" fmla="*/ 4508500 h 6121753"/>
              <a:gd name="connsiteX47" fmla="*/ 520700 w 8483600"/>
              <a:gd name="connsiteY47" fmla="*/ 4470400 h 6121753"/>
              <a:gd name="connsiteX48" fmla="*/ 495300 w 8483600"/>
              <a:gd name="connsiteY48" fmla="*/ 4381500 h 6121753"/>
              <a:gd name="connsiteX49" fmla="*/ 469900 w 8483600"/>
              <a:gd name="connsiteY49" fmla="*/ 4343400 h 6121753"/>
              <a:gd name="connsiteX50" fmla="*/ 457200 w 8483600"/>
              <a:gd name="connsiteY50" fmla="*/ 4305300 h 6121753"/>
              <a:gd name="connsiteX51" fmla="*/ 393700 w 8483600"/>
              <a:gd name="connsiteY51" fmla="*/ 4203700 h 6121753"/>
              <a:gd name="connsiteX52" fmla="*/ 381000 w 8483600"/>
              <a:gd name="connsiteY52" fmla="*/ 4127500 h 6121753"/>
              <a:gd name="connsiteX53" fmla="*/ 355600 w 8483600"/>
              <a:gd name="connsiteY53" fmla="*/ 4089400 h 6121753"/>
              <a:gd name="connsiteX54" fmla="*/ 330200 w 8483600"/>
              <a:gd name="connsiteY54" fmla="*/ 4038600 h 6121753"/>
              <a:gd name="connsiteX55" fmla="*/ 279400 w 8483600"/>
              <a:gd name="connsiteY55" fmla="*/ 3924300 h 6121753"/>
              <a:gd name="connsiteX56" fmla="*/ 241300 w 8483600"/>
              <a:gd name="connsiteY56" fmla="*/ 3886200 h 6121753"/>
              <a:gd name="connsiteX57" fmla="*/ 215900 w 8483600"/>
              <a:gd name="connsiteY57" fmla="*/ 3848100 h 6121753"/>
              <a:gd name="connsiteX58" fmla="*/ 177800 w 8483600"/>
              <a:gd name="connsiteY58" fmla="*/ 3759200 h 6121753"/>
              <a:gd name="connsiteX59" fmla="*/ 152400 w 8483600"/>
              <a:gd name="connsiteY59" fmla="*/ 3670300 h 6121753"/>
              <a:gd name="connsiteX60" fmla="*/ 114300 w 8483600"/>
              <a:gd name="connsiteY60" fmla="*/ 3606800 h 6121753"/>
              <a:gd name="connsiteX61" fmla="*/ 88900 w 8483600"/>
              <a:gd name="connsiteY61" fmla="*/ 3467100 h 6121753"/>
              <a:gd name="connsiteX62" fmla="*/ 63500 w 8483600"/>
              <a:gd name="connsiteY62" fmla="*/ 3429000 h 6121753"/>
              <a:gd name="connsiteX63" fmla="*/ 50800 w 8483600"/>
              <a:gd name="connsiteY63" fmla="*/ 3378200 h 6121753"/>
              <a:gd name="connsiteX64" fmla="*/ 25400 w 8483600"/>
              <a:gd name="connsiteY64" fmla="*/ 3314700 h 6121753"/>
              <a:gd name="connsiteX65" fmla="*/ 0 w 8483600"/>
              <a:gd name="connsiteY65" fmla="*/ 3098800 h 6121753"/>
              <a:gd name="connsiteX66" fmla="*/ 12700 w 8483600"/>
              <a:gd name="connsiteY66" fmla="*/ 1917700 h 6121753"/>
              <a:gd name="connsiteX67" fmla="*/ 25400 w 8483600"/>
              <a:gd name="connsiteY67" fmla="*/ 1625600 h 6121753"/>
              <a:gd name="connsiteX68" fmla="*/ 152400 w 8483600"/>
              <a:gd name="connsiteY68" fmla="*/ 1485900 h 6121753"/>
              <a:gd name="connsiteX69" fmla="*/ 203200 w 8483600"/>
              <a:gd name="connsiteY69" fmla="*/ 1460500 h 6121753"/>
              <a:gd name="connsiteX70" fmla="*/ 317500 w 8483600"/>
              <a:gd name="connsiteY70" fmla="*/ 1346200 h 6121753"/>
              <a:gd name="connsiteX71" fmla="*/ 419100 w 8483600"/>
              <a:gd name="connsiteY71" fmla="*/ 1257300 h 6121753"/>
              <a:gd name="connsiteX72" fmla="*/ 457200 w 8483600"/>
              <a:gd name="connsiteY72" fmla="*/ 1219200 h 6121753"/>
              <a:gd name="connsiteX73" fmla="*/ 508000 w 8483600"/>
              <a:gd name="connsiteY73" fmla="*/ 1193800 h 6121753"/>
              <a:gd name="connsiteX74" fmla="*/ 571500 w 8483600"/>
              <a:gd name="connsiteY74" fmla="*/ 1155700 h 6121753"/>
              <a:gd name="connsiteX75" fmla="*/ 635000 w 8483600"/>
              <a:gd name="connsiteY75" fmla="*/ 1143000 h 6121753"/>
              <a:gd name="connsiteX76" fmla="*/ 723900 w 8483600"/>
              <a:gd name="connsiteY76" fmla="*/ 1117600 h 6121753"/>
              <a:gd name="connsiteX77" fmla="*/ 1320800 w 8483600"/>
              <a:gd name="connsiteY77" fmla="*/ 1155700 h 6121753"/>
              <a:gd name="connsiteX78" fmla="*/ 1435100 w 8483600"/>
              <a:gd name="connsiteY78" fmla="*/ 1206500 h 6121753"/>
              <a:gd name="connsiteX79" fmla="*/ 1485900 w 8483600"/>
              <a:gd name="connsiteY79" fmla="*/ 1219200 h 6121753"/>
              <a:gd name="connsiteX80" fmla="*/ 1600200 w 8483600"/>
              <a:gd name="connsiteY80" fmla="*/ 1270000 h 6121753"/>
              <a:gd name="connsiteX81" fmla="*/ 1689100 w 8483600"/>
              <a:gd name="connsiteY81" fmla="*/ 1308100 h 6121753"/>
              <a:gd name="connsiteX82" fmla="*/ 1816100 w 8483600"/>
              <a:gd name="connsiteY82" fmla="*/ 1358900 h 6121753"/>
              <a:gd name="connsiteX83" fmla="*/ 1917700 w 8483600"/>
              <a:gd name="connsiteY83" fmla="*/ 1422400 h 6121753"/>
              <a:gd name="connsiteX84" fmla="*/ 2019300 w 8483600"/>
              <a:gd name="connsiteY84" fmla="*/ 1447800 h 6121753"/>
              <a:gd name="connsiteX85" fmla="*/ 2057400 w 8483600"/>
              <a:gd name="connsiteY85" fmla="*/ 1485900 h 6121753"/>
              <a:gd name="connsiteX86" fmla="*/ 2159000 w 8483600"/>
              <a:gd name="connsiteY86" fmla="*/ 1524000 h 6121753"/>
              <a:gd name="connsiteX87" fmla="*/ 2247900 w 8483600"/>
              <a:gd name="connsiteY87" fmla="*/ 1562100 h 6121753"/>
              <a:gd name="connsiteX88" fmla="*/ 2311400 w 8483600"/>
              <a:gd name="connsiteY88" fmla="*/ 1600200 h 6121753"/>
              <a:gd name="connsiteX89" fmla="*/ 2387600 w 8483600"/>
              <a:gd name="connsiteY89" fmla="*/ 1651000 h 6121753"/>
              <a:gd name="connsiteX90" fmla="*/ 2438400 w 8483600"/>
              <a:gd name="connsiteY90" fmla="*/ 1663700 h 6121753"/>
              <a:gd name="connsiteX91" fmla="*/ 2476500 w 8483600"/>
              <a:gd name="connsiteY91" fmla="*/ 1689100 h 6121753"/>
              <a:gd name="connsiteX92" fmla="*/ 2514600 w 8483600"/>
              <a:gd name="connsiteY92" fmla="*/ 1727200 h 6121753"/>
              <a:gd name="connsiteX93" fmla="*/ 2603500 w 8483600"/>
              <a:gd name="connsiteY93" fmla="*/ 1752600 h 6121753"/>
              <a:gd name="connsiteX94" fmla="*/ 2679700 w 8483600"/>
              <a:gd name="connsiteY94" fmla="*/ 1803400 h 6121753"/>
              <a:gd name="connsiteX95" fmla="*/ 2717800 w 8483600"/>
              <a:gd name="connsiteY95" fmla="*/ 1828800 h 6121753"/>
              <a:gd name="connsiteX96" fmla="*/ 2806700 w 8483600"/>
              <a:gd name="connsiteY96" fmla="*/ 1866900 h 6121753"/>
              <a:gd name="connsiteX97" fmla="*/ 2857500 w 8483600"/>
              <a:gd name="connsiteY97" fmla="*/ 1905000 h 6121753"/>
              <a:gd name="connsiteX98" fmla="*/ 2870200 w 8483600"/>
              <a:gd name="connsiteY98" fmla="*/ 1955800 h 6121753"/>
              <a:gd name="connsiteX99" fmla="*/ 2921000 w 8483600"/>
              <a:gd name="connsiteY99" fmla="*/ 1968500 h 6121753"/>
              <a:gd name="connsiteX100" fmla="*/ 2959100 w 8483600"/>
              <a:gd name="connsiteY100" fmla="*/ 1981200 h 6121753"/>
              <a:gd name="connsiteX101" fmla="*/ 3111500 w 8483600"/>
              <a:gd name="connsiteY101" fmla="*/ 2044700 h 6121753"/>
              <a:gd name="connsiteX102" fmla="*/ 3213100 w 8483600"/>
              <a:gd name="connsiteY102" fmla="*/ 2070100 h 6121753"/>
              <a:gd name="connsiteX103" fmla="*/ 3302000 w 8483600"/>
              <a:gd name="connsiteY103" fmla="*/ 2095500 h 6121753"/>
              <a:gd name="connsiteX104" fmla="*/ 4165600 w 8483600"/>
              <a:gd name="connsiteY104" fmla="*/ 2057400 h 6121753"/>
              <a:gd name="connsiteX105" fmla="*/ 4203700 w 8483600"/>
              <a:gd name="connsiteY105" fmla="*/ 2032000 h 6121753"/>
              <a:gd name="connsiteX106" fmla="*/ 4368800 w 8483600"/>
              <a:gd name="connsiteY106" fmla="*/ 1968500 h 6121753"/>
              <a:gd name="connsiteX107" fmla="*/ 4445000 w 8483600"/>
              <a:gd name="connsiteY107" fmla="*/ 1905000 h 6121753"/>
              <a:gd name="connsiteX108" fmla="*/ 4559300 w 8483600"/>
              <a:gd name="connsiteY108" fmla="*/ 1828800 h 6121753"/>
              <a:gd name="connsiteX109" fmla="*/ 4597400 w 8483600"/>
              <a:gd name="connsiteY109" fmla="*/ 1803400 h 6121753"/>
              <a:gd name="connsiteX110" fmla="*/ 4635500 w 8483600"/>
              <a:gd name="connsiteY110" fmla="*/ 1778000 h 6121753"/>
              <a:gd name="connsiteX111" fmla="*/ 4724400 w 8483600"/>
              <a:gd name="connsiteY111" fmla="*/ 1663700 h 6121753"/>
              <a:gd name="connsiteX112" fmla="*/ 4775200 w 8483600"/>
              <a:gd name="connsiteY112" fmla="*/ 1562100 h 6121753"/>
              <a:gd name="connsiteX113" fmla="*/ 4787900 w 8483600"/>
              <a:gd name="connsiteY113" fmla="*/ 1498600 h 6121753"/>
              <a:gd name="connsiteX114" fmla="*/ 4813300 w 8483600"/>
              <a:gd name="connsiteY114" fmla="*/ 1460500 h 6121753"/>
              <a:gd name="connsiteX115" fmla="*/ 4838700 w 8483600"/>
              <a:gd name="connsiteY115" fmla="*/ 1358900 h 6121753"/>
              <a:gd name="connsiteX116" fmla="*/ 4826000 w 8483600"/>
              <a:gd name="connsiteY116" fmla="*/ 1016000 h 6121753"/>
              <a:gd name="connsiteX117" fmla="*/ 4813300 w 8483600"/>
              <a:gd name="connsiteY117" fmla="*/ 977900 h 6121753"/>
              <a:gd name="connsiteX118" fmla="*/ 4800600 w 8483600"/>
              <a:gd name="connsiteY118" fmla="*/ 927100 h 6121753"/>
              <a:gd name="connsiteX119" fmla="*/ 4813300 w 8483600"/>
              <a:gd name="connsiteY119" fmla="*/ 520700 h 6121753"/>
              <a:gd name="connsiteX120" fmla="*/ 4826000 w 8483600"/>
              <a:gd name="connsiteY120" fmla="*/ 419100 h 6121753"/>
              <a:gd name="connsiteX121" fmla="*/ 4889500 w 8483600"/>
              <a:gd name="connsiteY121" fmla="*/ 304800 h 6121753"/>
              <a:gd name="connsiteX122" fmla="*/ 4902200 w 8483600"/>
              <a:gd name="connsiteY122" fmla="*/ 266700 h 6121753"/>
              <a:gd name="connsiteX123" fmla="*/ 4940300 w 8483600"/>
              <a:gd name="connsiteY123" fmla="*/ 215900 h 6121753"/>
              <a:gd name="connsiteX124" fmla="*/ 4965700 w 8483600"/>
              <a:gd name="connsiteY124" fmla="*/ 165100 h 6121753"/>
              <a:gd name="connsiteX125" fmla="*/ 5041900 w 8483600"/>
              <a:gd name="connsiteY125" fmla="*/ 101600 h 6121753"/>
              <a:gd name="connsiteX126" fmla="*/ 5080000 w 8483600"/>
              <a:gd name="connsiteY126" fmla="*/ 63500 h 6121753"/>
              <a:gd name="connsiteX127" fmla="*/ 5118100 w 8483600"/>
              <a:gd name="connsiteY127" fmla="*/ 50800 h 6121753"/>
              <a:gd name="connsiteX128" fmla="*/ 5156200 w 8483600"/>
              <a:gd name="connsiteY128" fmla="*/ 25400 h 6121753"/>
              <a:gd name="connsiteX129" fmla="*/ 5232400 w 8483600"/>
              <a:gd name="connsiteY129" fmla="*/ 0 h 6121753"/>
              <a:gd name="connsiteX130" fmla="*/ 5473700 w 8483600"/>
              <a:gd name="connsiteY130" fmla="*/ 12700 h 6121753"/>
              <a:gd name="connsiteX131" fmla="*/ 5549900 w 8483600"/>
              <a:gd name="connsiteY131" fmla="*/ 25400 h 6121753"/>
              <a:gd name="connsiteX132" fmla="*/ 5600700 w 8483600"/>
              <a:gd name="connsiteY132" fmla="*/ 63500 h 6121753"/>
              <a:gd name="connsiteX133" fmla="*/ 5664200 w 8483600"/>
              <a:gd name="connsiteY133" fmla="*/ 76200 h 6121753"/>
              <a:gd name="connsiteX134" fmla="*/ 5803900 w 8483600"/>
              <a:gd name="connsiteY134" fmla="*/ 114300 h 6121753"/>
              <a:gd name="connsiteX135" fmla="*/ 5842000 w 8483600"/>
              <a:gd name="connsiteY135" fmla="*/ 139700 h 6121753"/>
              <a:gd name="connsiteX136" fmla="*/ 5880100 w 8483600"/>
              <a:gd name="connsiteY136" fmla="*/ 152400 h 6121753"/>
              <a:gd name="connsiteX137" fmla="*/ 5943600 w 8483600"/>
              <a:gd name="connsiteY137" fmla="*/ 177800 h 6121753"/>
              <a:gd name="connsiteX138" fmla="*/ 5981700 w 8483600"/>
              <a:gd name="connsiteY138" fmla="*/ 190500 h 6121753"/>
              <a:gd name="connsiteX139" fmla="*/ 6032500 w 8483600"/>
              <a:gd name="connsiteY139" fmla="*/ 215900 h 6121753"/>
              <a:gd name="connsiteX140" fmla="*/ 6070600 w 8483600"/>
              <a:gd name="connsiteY140" fmla="*/ 241300 h 6121753"/>
              <a:gd name="connsiteX141" fmla="*/ 6121400 w 8483600"/>
              <a:gd name="connsiteY141" fmla="*/ 254000 h 6121753"/>
              <a:gd name="connsiteX142" fmla="*/ 6159500 w 8483600"/>
              <a:gd name="connsiteY142" fmla="*/ 279400 h 6121753"/>
              <a:gd name="connsiteX143" fmla="*/ 6286500 w 8483600"/>
              <a:gd name="connsiteY143" fmla="*/ 304800 h 6121753"/>
              <a:gd name="connsiteX144" fmla="*/ 6388100 w 8483600"/>
              <a:gd name="connsiteY144" fmla="*/ 330200 h 6121753"/>
              <a:gd name="connsiteX145" fmla="*/ 6591300 w 8483600"/>
              <a:gd name="connsiteY145" fmla="*/ 355600 h 6121753"/>
              <a:gd name="connsiteX146" fmla="*/ 6629400 w 8483600"/>
              <a:gd name="connsiteY146" fmla="*/ 368300 h 6121753"/>
              <a:gd name="connsiteX147" fmla="*/ 6870700 w 8483600"/>
              <a:gd name="connsiteY147" fmla="*/ 393700 h 6121753"/>
              <a:gd name="connsiteX148" fmla="*/ 6946900 w 8483600"/>
              <a:gd name="connsiteY148" fmla="*/ 419100 h 6121753"/>
              <a:gd name="connsiteX149" fmla="*/ 6985000 w 8483600"/>
              <a:gd name="connsiteY149" fmla="*/ 431800 h 6121753"/>
              <a:gd name="connsiteX150" fmla="*/ 7137400 w 8483600"/>
              <a:gd name="connsiteY150" fmla="*/ 482600 h 6121753"/>
              <a:gd name="connsiteX151" fmla="*/ 7239000 w 8483600"/>
              <a:gd name="connsiteY151" fmla="*/ 571500 h 6121753"/>
              <a:gd name="connsiteX152" fmla="*/ 7302500 w 8483600"/>
              <a:gd name="connsiteY152" fmla="*/ 584200 h 6121753"/>
              <a:gd name="connsiteX153" fmla="*/ 7340600 w 8483600"/>
              <a:gd name="connsiteY153" fmla="*/ 609600 h 6121753"/>
              <a:gd name="connsiteX154" fmla="*/ 7442200 w 8483600"/>
              <a:gd name="connsiteY154" fmla="*/ 635000 h 6121753"/>
              <a:gd name="connsiteX155" fmla="*/ 7594600 w 8483600"/>
              <a:gd name="connsiteY155" fmla="*/ 673100 h 6121753"/>
              <a:gd name="connsiteX156" fmla="*/ 7734300 w 8483600"/>
              <a:gd name="connsiteY156" fmla="*/ 711200 h 6121753"/>
              <a:gd name="connsiteX157" fmla="*/ 7848600 w 8483600"/>
              <a:gd name="connsiteY157" fmla="*/ 736600 h 6121753"/>
              <a:gd name="connsiteX158" fmla="*/ 7937500 w 8483600"/>
              <a:gd name="connsiteY158" fmla="*/ 800100 h 6121753"/>
              <a:gd name="connsiteX159" fmla="*/ 7988300 w 8483600"/>
              <a:gd name="connsiteY159" fmla="*/ 825500 h 6121753"/>
              <a:gd name="connsiteX160" fmla="*/ 8064500 w 8483600"/>
              <a:gd name="connsiteY160" fmla="*/ 914400 h 6121753"/>
              <a:gd name="connsiteX161" fmla="*/ 8128000 w 8483600"/>
              <a:gd name="connsiteY161" fmla="*/ 965200 h 6121753"/>
              <a:gd name="connsiteX162" fmla="*/ 8178800 w 8483600"/>
              <a:gd name="connsiteY162" fmla="*/ 1054100 h 6121753"/>
              <a:gd name="connsiteX163" fmla="*/ 8216900 w 8483600"/>
              <a:gd name="connsiteY163" fmla="*/ 1079500 h 6121753"/>
              <a:gd name="connsiteX164" fmla="*/ 8242300 w 8483600"/>
              <a:gd name="connsiteY164" fmla="*/ 1117600 h 6121753"/>
              <a:gd name="connsiteX165" fmla="*/ 8280400 w 8483600"/>
              <a:gd name="connsiteY165" fmla="*/ 1130300 h 6121753"/>
              <a:gd name="connsiteX166" fmla="*/ 8305800 w 8483600"/>
              <a:gd name="connsiteY166" fmla="*/ 1181100 h 6121753"/>
              <a:gd name="connsiteX167" fmla="*/ 8343900 w 8483600"/>
              <a:gd name="connsiteY167" fmla="*/ 1244600 h 6121753"/>
              <a:gd name="connsiteX168" fmla="*/ 8382000 w 8483600"/>
              <a:gd name="connsiteY168" fmla="*/ 1371600 h 6121753"/>
              <a:gd name="connsiteX169" fmla="*/ 8420100 w 8483600"/>
              <a:gd name="connsiteY169" fmla="*/ 1485900 h 6121753"/>
              <a:gd name="connsiteX170" fmla="*/ 8432800 w 8483600"/>
              <a:gd name="connsiteY170" fmla="*/ 1587500 h 6121753"/>
              <a:gd name="connsiteX171" fmla="*/ 8445500 w 8483600"/>
              <a:gd name="connsiteY171" fmla="*/ 1625600 h 6121753"/>
              <a:gd name="connsiteX172" fmla="*/ 8470900 w 8483600"/>
              <a:gd name="connsiteY172" fmla="*/ 1790700 h 6121753"/>
              <a:gd name="connsiteX173" fmla="*/ 8483600 w 8483600"/>
              <a:gd name="connsiteY173" fmla="*/ 1854200 h 6121753"/>
              <a:gd name="connsiteX174" fmla="*/ 8458200 w 8483600"/>
              <a:gd name="connsiteY174" fmla="*/ 3289300 h 6121753"/>
              <a:gd name="connsiteX175" fmla="*/ 8445500 w 8483600"/>
              <a:gd name="connsiteY175" fmla="*/ 3327400 h 6121753"/>
              <a:gd name="connsiteX176" fmla="*/ 8394700 w 8483600"/>
              <a:gd name="connsiteY176" fmla="*/ 3505200 h 6121753"/>
              <a:gd name="connsiteX177" fmla="*/ 8369300 w 8483600"/>
              <a:gd name="connsiteY177" fmla="*/ 3619500 h 6121753"/>
              <a:gd name="connsiteX178" fmla="*/ 8343900 w 8483600"/>
              <a:gd name="connsiteY178" fmla="*/ 3670300 h 6121753"/>
              <a:gd name="connsiteX179" fmla="*/ 8267700 w 8483600"/>
              <a:gd name="connsiteY179" fmla="*/ 3898900 h 6121753"/>
              <a:gd name="connsiteX180" fmla="*/ 8242300 w 8483600"/>
              <a:gd name="connsiteY180" fmla="*/ 3949700 h 6121753"/>
              <a:gd name="connsiteX181" fmla="*/ 8216900 w 8483600"/>
              <a:gd name="connsiteY181" fmla="*/ 4051300 h 6121753"/>
              <a:gd name="connsiteX182" fmla="*/ 8204200 w 8483600"/>
              <a:gd name="connsiteY182" fmla="*/ 4102100 h 6121753"/>
              <a:gd name="connsiteX183" fmla="*/ 8140700 w 8483600"/>
              <a:gd name="connsiteY183" fmla="*/ 4229100 h 6121753"/>
              <a:gd name="connsiteX184" fmla="*/ 8077200 w 8483600"/>
              <a:gd name="connsiteY184" fmla="*/ 4356100 h 6121753"/>
              <a:gd name="connsiteX185" fmla="*/ 8051800 w 8483600"/>
              <a:gd name="connsiteY185" fmla="*/ 4419600 h 6121753"/>
              <a:gd name="connsiteX186" fmla="*/ 8039100 w 8483600"/>
              <a:gd name="connsiteY186" fmla="*/ 4470400 h 6121753"/>
              <a:gd name="connsiteX187" fmla="*/ 8001000 w 8483600"/>
              <a:gd name="connsiteY187" fmla="*/ 4508500 h 6121753"/>
              <a:gd name="connsiteX188" fmla="*/ 7975600 w 8483600"/>
              <a:gd name="connsiteY188" fmla="*/ 4635500 h 6121753"/>
              <a:gd name="connsiteX189" fmla="*/ 7962900 w 8483600"/>
              <a:gd name="connsiteY189" fmla="*/ 4724400 h 6121753"/>
              <a:gd name="connsiteX190" fmla="*/ 7937500 w 8483600"/>
              <a:gd name="connsiteY190" fmla="*/ 4762500 h 6121753"/>
              <a:gd name="connsiteX191" fmla="*/ 7912100 w 8483600"/>
              <a:gd name="connsiteY191" fmla="*/ 4876800 h 6121753"/>
              <a:gd name="connsiteX192" fmla="*/ 7886700 w 8483600"/>
              <a:gd name="connsiteY192" fmla="*/ 4914900 h 6121753"/>
              <a:gd name="connsiteX193" fmla="*/ 7874000 w 8483600"/>
              <a:gd name="connsiteY193" fmla="*/ 4978400 h 6121753"/>
              <a:gd name="connsiteX194" fmla="*/ 7797800 w 8483600"/>
              <a:gd name="connsiteY194" fmla="*/ 5143500 h 6121753"/>
              <a:gd name="connsiteX195" fmla="*/ 7772400 w 8483600"/>
              <a:gd name="connsiteY195" fmla="*/ 5283200 h 6121753"/>
              <a:gd name="connsiteX196" fmla="*/ 7747000 w 8483600"/>
              <a:gd name="connsiteY196" fmla="*/ 5334000 h 6121753"/>
              <a:gd name="connsiteX197" fmla="*/ 7734300 w 8483600"/>
              <a:gd name="connsiteY197" fmla="*/ 5448300 h 6121753"/>
              <a:gd name="connsiteX198" fmla="*/ 7721600 w 8483600"/>
              <a:gd name="connsiteY198" fmla="*/ 5486400 h 6121753"/>
              <a:gd name="connsiteX199" fmla="*/ 7708900 w 8483600"/>
              <a:gd name="connsiteY199" fmla="*/ 5549900 h 6121753"/>
              <a:gd name="connsiteX200" fmla="*/ 7683500 w 8483600"/>
              <a:gd name="connsiteY200" fmla="*/ 5626100 h 6121753"/>
              <a:gd name="connsiteX201" fmla="*/ 7658100 w 8483600"/>
              <a:gd name="connsiteY201" fmla="*/ 5727700 h 6121753"/>
              <a:gd name="connsiteX202" fmla="*/ 7645400 w 8483600"/>
              <a:gd name="connsiteY202" fmla="*/ 5765800 h 6121753"/>
              <a:gd name="connsiteX203" fmla="*/ 7632700 w 8483600"/>
              <a:gd name="connsiteY203" fmla="*/ 5829300 h 6121753"/>
              <a:gd name="connsiteX204" fmla="*/ 7607300 w 8483600"/>
              <a:gd name="connsiteY204" fmla="*/ 5892800 h 6121753"/>
              <a:gd name="connsiteX205" fmla="*/ 7581900 w 8483600"/>
              <a:gd name="connsiteY205" fmla="*/ 5969000 h 6121753"/>
              <a:gd name="connsiteX206" fmla="*/ 7569200 w 8483600"/>
              <a:gd name="connsiteY206" fmla="*/ 6007100 h 6121753"/>
              <a:gd name="connsiteX207" fmla="*/ 7518400 w 8483600"/>
              <a:gd name="connsiteY207" fmla="*/ 6083300 h 6121753"/>
              <a:gd name="connsiteX208" fmla="*/ 7480300 w 8483600"/>
              <a:gd name="connsiteY208" fmla="*/ 6096000 h 6121753"/>
              <a:gd name="connsiteX209" fmla="*/ 7391400 w 8483600"/>
              <a:gd name="connsiteY209" fmla="*/ 6121400 h 612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483600" h="6121753">
                <a:moveTo>
                  <a:pt x="7391400" y="6121400"/>
                </a:moveTo>
                <a:cubicBezTo>
                  <a:pt x="7344833" y="6123517"/>
                  <a:pt x="7264152" y="6115728"/>
                  <a:pt x="7200900" y="6108700"/>
                </a:cubicBezTo>
                <a:cubicBezTo>
                  <a:pt x="7187595" y="6107222"/>
                  <a:pt x="7175672" y="6099678"/>
                  <a:pt x="7162800" y="6096000"/>
                </a:cubicBezTo>
                <a:cubicBezTo>
                  <a:pt x="7146017" y="6091205"/>
                  <a:pt x="7128343" y="6089429"/>
                  <a:pt x="7112000" y="6083300"/>
                </a:cubicBezTo>
                <a:cubicBezTo>
                  <a:pt x="6980123" y="6033846"/>
                  <a:pt x="7174950" y="6076812"/>
                  <a:pt x="6946900" y="6019800"/>
                </a:cubicBezTo>
                <a:cubicBezTo>
                  <a:pt x="6929967" y="6015567"/>
                  <a:pt x="6912443" y="6013229"/>
                  <a:pt x="6896100" y="6007100"/>
                </a:cubicBezTo>
                <a:cubicBezTo>
                  <a:pt x="6787727" y="5966460"/>
                  <a:pt x="6895504" y="5994230"/>
                  <a:pt x="6807200" y="5969000"/>
                </a:cubicBezTo>
                <a:cubicBezTo>
                  <a:pt x="6788211" y="5963575"/>
                  <a:pt x="6738600" y="5953750"/>
                  <a:pt x="6718300" y="5943600"/>
                </a:cubicBezTo>
                <a:cubicBezTo>
                  <a:pt x="6704648" y="5936774"/>
                  <a:pt x="6694148" y="5924399"/>
                  <a:pt x="6680200" y="5918200"/>
                </a:cubicBezTo>
                <a:cubicBezTo>
                  <a:pt x="6606816" y="5885585"/>
                  <a:pt x="6583123" y="5894308"/>
                  <a:pt x="6502400" y="5867400"/>
                </a:cubicBezTo>
                <a:cubicBezTo>
                  <a:pt x="6439871" y="5846557"/>
                  <a:pt x="6477505" y="5856901"/>
                  <a:pt x="6388100" y="5842000"/>
                </a:cubicBezTo>
                <a:lnTo>
                  <a:pt x="3403600" y="5854700"/>
                </a:lnTo>
                <a:cubicBezTo>
                  <a:pt x="3324589" y="5855342"/>
                  <a:pt x="3262478" y="5867637"/>
                  <a:pt x="3187700" y="5880100"/>
                </a:cubicBezTo>
                <a:cubicBezTo>
                  <a:pt x="3168277" y="5887869"/>
                  <a:pt x="3112645" y="5911564"/>
                  <a:pt x="3086100" y="5918200"/>
                </a:cubicBezTo>
                <a:cubicBezTo>
                  <a:pt x="2993650" y="5941312"/>
                  <a:pt x="3048306" y="5920954"/>
                  <a:pt x="2946400" y="5943600"/>
                </a:cubicBezTo>
                <a:cubicBezTo>
                  <a:pt x="2824710" y="5970642"/>
                  <a:pt x="3023192" y="5941555"/>
                  <a:pt x="2844800" y="5969000"/>
                </a:cubicBezTo>
                <a:cubicBezTo>
                  <a:pt x="2811067" y="5974190"/>
                  <a:pt x="2776933" y="5976510"/>
                  <a:pt x="2743200" y="5981700"/>
                </a:cubicBezTo>
                <a:cubicBezTo>
                  <a:pt x="2714829" y="5986065"/>
                  <a:pt x="2658396" y="5998673"/>
                  <a:pt x="2628900" y="6007100"/>
                </a:cubicBezTo>
                <a:cubicBezTo>
                  <a:pt x="2616028" y="6010778"/>
                  <a:pt x="2603831" y="6016734"/>
                  <a:pt x="2590800" y="6019800"/>
                </a:cubicBezTo>
                <a:cubicBezTo>
                  <a:pt x="2531799" y="6033683"/>
                  <a:pt x="2472435" y="6046013"/>
                  <a:pt x="2413000" y="6057900"/>
                </a:cubicBezTo>
                <a:cubicBezTo>
                  <a:pt x="2387750" y="6062950"/>
                  <a:pt x="2361937" y="6065014"/>
                  <a:pt x="2336800" y="6070600"/>
                </a:cubicBezTo>
                <a:cubicBezTo>
                  <a:pt x="2323732" y="6073504"/>
                  <a:pt x="2311572" y="6079622"/>
                  <a:pt x="2298700" y="6083300"/>
                </a:cubicBezTo>
                <a:cubicBezTo>
                  <a:pt x="2281917" y="6088095"/>
                  <a:pt x="2264618" y="6090984"/>
                  <a:pt x="2247900" y="6096000"/>
                </a:cubicBezTo>
                <a:cubicBezTo>
                  <a:pt x="2222255" y="6103693"/>
                  <a:pt x="2171700" y="6121400"/>
                  <a:pt x="2171700" y="6121400"/>
                </a:cubicBezTo>
                <a:cubicBezTo>
                  <a:pt x="2036233" y="6112933"/>
                  <a:pt x="1900245" y="6110589"/>
                  <a:pt x="1765300" y="6096000"/>
                </a:cubicBezTo>
                <a:cubicBezTo>
                  <a:pt x="1699507" y="6088887"/>
                  <a:pt x="1684436" y="6048110"/>
                  <a:pt x="1638300" y="6007100"/>
                </a:cubicBezTo>
                <a:cubicBezTo>
                  <a:pt x="1622480" y="5993038"/>
                  <a:pt x="1605449" y="5980218"/>
                  <a:pt x="1587500" y="5969000"/>
                </a:cubicBezTo>
                <a:cubicBezTo>
                  <a:pt x="1571446" y="5958966"/>
                  <a:pt x="1552106" y="5954604"/>
                  <a:pt x="1536700" y="5943600"/>
                </a:cubicBezTo>
                <a:cubicBezTo>
                  <a:pt x="1488315" y="5909039"/>
                  <a:pt x="1503858" y="5898058"/>
                  <a:pt x="1460500" y="5854700"/>
                </a:cubicBezTo>
                <a:cubicBezTo>
                  <a:pt x="1445533" y="5839733"/>
                  <a:pt x="1424667" y="5831567"/>
                  <a:pt x="1409700" y="5816600"/>
                </a:cubicBezTo>
                <a:cubicBezTo>
                  <a:pt x="1394733" y="5801633"/>
                  <a:pt x="1386567" y="5780767"/>
                  <a:pt x="1371600" y="5765800"/>
                </a:cubicBezTo>
                <a:cubicBezTo>
                  <a:pt x="1360807" y="5755007"/>
                  <a:pt x="1344293" y="5751193"/>
                  <a:pt x="1333500" y="5740400"/>
                </a:cubicBezTo>
                <a:cubicBezTo>
                  <a:pt x="1294948" y="5701848"/>
                  <a:pt x="1289546" y="5670438"/>
                  <a:pt x="1257300" y="5626100"/>
                </a:cubicBezTo>
                <a:cubicBezTo>
                  <a:pt x="1237853" y="5599360"/>
                  <a:pt x="1215766" y="5574612"/>
                  <a:pt x="1193800" y="5549900"/>
                </a:cubicBezTo>
                <a:cubicBezTo>
                  <a:pt x="1181868" y="5536476"/>
                  <a:pt x="1166727" y="5525977"/>
                  <a:pt x="1155700" y="5511800"/>
                </a:cubicBezTo>
                <a:cubicBezTo>
                  <a:pt x="1094495" y="5433108"/>
                  <a:pt x="1122290" y="5449538"/>
                  <a:pt x="1066800" y="5384800"/>
                </a:cubicBezTo>
                <a:cubicBezTo>
                  <a:pt x="1034205" y="5346772"/>
                  <a:pt x="1029794" y="5347429"/>
                  <a:pt x="990600" y="5321300"/>
                </a:cubicBezTo>
                <a:cubicBezTo>
                  <a:pt x="898146" y="5182618"/>
                  <a:pt x="1034510" y="5396419"/>
                  <a:pt x="952500" y="5232400"/>
                </a:cubicBezTo>
                <a:cubicBezTo>
                  <a:pt x="943034" y="5213468"/>
                  <a:pt x="926538" y="5198940"/>
                  <a:pt x="914400" y="5181600"/>
                </a:cubicBezTo>
                <a:cubicBezTo>
                  <a:pt x="896894" y="5156591"/>
                  <a:pt x="880533" y="5130800"/>
                  <a:pt x="863600" y="5105400"/>
                </a:cubicBezTo>
                <a:cubicBezTo>
                  <a:pt x="855133" y="5092700"/>
                  <a:pt x="850119" y="5076835"/>
                  <a:pt x="838200" y="5067300"/>
                </a:cubicBezTo>
                <a:cubicBezTo>
                  <a:pt x="817033" y="5050367"/>
                  <a:pt x="792833" y="5036648"/>
                  <a:pt x="774700" y="5016500"/>
                </a:cubicBezTo>
                <a:cubicBezTo>
                  <a:pt x="746810" y="4985511"/>
                  <a:pt x="701586" y="4903566"/>
                  <a:pt x="685800" y="4864100"/>
                </a:cubicBezTo>
                <a:cubicBezTo>
                  <a:pt x="670885" y="4826812"/>
                  <a:pt x="662615" y="4787088"/>
                  <a:pt x="647700" y="4749800"/>
                </a:cubicBezTo>
                <a:cubicBezTo>
                  <a:pt x="586694" y="4597285"/>
                  <a:pt x="656225" y="4766016"/>
                  <a:pt x="596900" y="4635500"/>
                </a:cubicBezTo>
                <a:cubicBezTo>
                  <a:pt x="583559" y="4606150"/>
                  <a:pt x="570774" y="4576534"/>
                  <a:pt x="558800" y="4546600"/>
                </a:cubicBezTo>
                <a:cubicBezTo>
                  <a:pt x="553828" y="4534171"/>
                  <a:pt x="552087" y="4520474"/>
                  <a:pt x="546100" y="4508500"/>
                </a:cubicBezTo>
                <a:cubicBezTo>
                  <a:pt x="539274" y="4494848"/>
                  <a:pt x="527526" y="4484052"/>
                  <a:pt x="520700" y="4470400"/>
                </a:cubicBezTo>
                <a:cubicBezTo>
                  <a:pt x="495986" y="4420972"/>
                  <a:pt x="519715" y="4438467"/>
                  <a:pt x="495300" y="4381500"/>
                </a:cubicBezTo>
                <a:cubicBezTo>
                  <a:pt x="489287" y="4367471"/>
                  <a:pt x="476726" y="4357052"/>
                  <a:pt x="469900" y="4343400"/>
                </a:cubicBezTo>
                <a:cubicBezTo>
                  <a:pt x="463913" y="4331426"/>
                  <a:pt x="462473" y="4317605"/>
                  <a:pt x="457200" y="4305300"/>
                </a:cubicBezTo>
                <a:cubicBezTo>
                  <a:pt x="433956" y="4251064"/>
                  <a:pt x="430165" y="4252321"/>
                  <a:pt x="393700" y="4203700"/>
                </a:cubicBezTo>
                <a:cubicBezTo>
                  <a:pt x="389467" y="4178300"/>
                  <a:pt x="389143" y="4151929"/>
                  <a:pt x="381000" y="4127500"/>
                </a:cubicBezTo>
                <a:cubicBezTo>
                  <a:pt x="376173" y="4113020"/>
                  <a:pt x="363173" y="4102652"/>
                  <a:pt x="355600" y="4089400"/>
                </a:cubicBezTo>
                <a:cubicBezTo>
                  <a:pt x="346207" y="4072962"/>
                  <a:pt x="337889" y="4055900"/>
                  <a:pt x="330200" y="4038600"/>
                </a:cubicBezTo>
                <a:cubicBezTo>
                  <a:pt x="318486" y="4012243"/>
                  <a:pt x="297791" y="3950047"/>
                  <a:pt x="279400" y="3924300"/>
                </a:cubicBezTo>
                <a:cubicBezTo>
                  <a:pt x="268961" y="3909685"/>
                  <a:pt x="252798" y="3899998"/>
                  <a:pt x="241300" y="3886200"/>
                </a:cubicBezTo>
                <a:cubicBezTo>
                  <a:pt x="231529" y="3874474"/>
                  <a:pt x="224367" y="3860800"/>
                  <a:pt x="215900" y="3848100"/>
                </a:cubicBezTo>
                <a:cubicBezTo>
                  <a:pt x="189469" y="3742374"/>
                  <a:pt x="221653" y="3846905"/>
                  <a:pt x="177800" y="3759200"/>
                </a:cubicBezTo>
                <a:cubicBezTo>
                  <a:pt x="146844" y="3697288"/>
                  <a:pt x="184953" y="3743544"/>
                  <a:pt x="152400" y="3670300"/>
                </a:cubicBezTo>
                <a:cubicBezTo>
                  <a:pt x="142375" y="3647743"/>
                  <a:pt x="127000" y="3627967"/>
                  <a:pt x="114300" y="3606800"/>
                </a:cubicBezTo>
                <a:cubicBezTo>
                  <a:pt x="109922" y="3571777"/>
                  <a:pt x="108477" y="3506255"/>
                  <a:pt x="88900" y="3467100"/>
                </a:cubicBezTo>
                <a:cubicBezTo>
                  <a:pt x="82074" y="3453448"/>
                  <a:pt x="71967" y="3441700"/>
                  <a:pt x="63500" y="3429000"/>
                </a:cubicBezTo>
                <a:cubicBezTo>
                  <a:pt x="59267" y="3412067"/>
                  <a:pt x="56320" y="3394759"/>
                  <a:pt x="50800" y="3378200"/>
                </a:cubicBezTo>
                <a:cubicBezTo>
                  <a:pt x="43591" y="3356573"/>
                  <a:pt x="30526" y="3336913"/>
                  <a:pt x="25400" y="3314700"/>
                </a:cubicBezTo>
                <a:cubicBezTo>
                  <a:pt x="21660" y="3298492"/>
                  <a:pt x="1065" y="3108387"/>
                  <a:pt x="0" y="3098800"/>
                </a:cubicBezTo>
                <a:cubicBezTo>
                  <a:pt x="4233" y="2705100"/>
                  <a:pt x="5913" y="2311364"/>
                  <a:pt x="12700" y="1917700"/>
                </a:cubicBezTo>
                <a:cubicBezTo>
                  <a:pt x="14380" y="1820256"/>
                  <a:pt x="8841" y="1721642"/>
                  <a:pt x="25400" y="1625600"/>
                </a:cubicBezTo>
                <a:cubicBezTo>
                  <a:pt x="33840" y="1576647"/>
                  <a:pt x="118492" y="1509636"/>
                  <a:pt x="152400" y="1485900"/>
                </a:cubicBezTo>
                <a:cubicBezTo>
                  <a:pt x="167910" y="1475043"/>
                  <a:pt x="187448" y="1471002"/>
                  <a:pt x="203200" y="1460500"/>
                </a:cubicBezTo>
                <a:cubicBezTo>
                  <a:pt x="281709" y="1408161"/>
                  <a:pt x="255924" y="1415473"/>
                  <a:pt x="317500" y="1346200"/>
                </a:cubicBezTo>
                <a:cubicBezTo>
                  <a:pt x="384235" y="1271123"/>
                  <a:pt x="348287" y="1317997"/>
                  <a:pt x="419100" y="1257300"/>
                </a:cubicBezTo>
                <a:cubicBezTo>
                  <a:pt x="432737" y="1245611"/>
                  <a:pt x="442585" y="1229639"/>
                  <a:pt x="457200" y="1219200"/>
                </a:cubicBezTo>
                <a:cubicBezTo>
                  <a:pt x="472606" y="1208196"/>
                  <a:pt x="491450" y="1202994"/>
                  <a:pt x="508000" y="1193800"/>
                </a:cubicBezTo>
                <a:cubicBezTo>
                  <a:pt x="529578" y="1181812"/>
                  <a:pt x="548581" y="1164868"/>
                  <a:pt x="571500" y="1155700"/>
                </a:cubicBezTo>
                <a:cubicBezTo>
                  <a:pt x="591542" y="1147683"/>
                  <a:pt x="613928" y="1147683"/>
                  <a:pt x="635000" y="1143000"/>
                </a:cubicBezTo>
                <a:cubicBezTo>
                  <a:pt x="682840" y="1132369"/>
                  <a:pt x="681472" y="1131743"/>
                  <a:pt x="723900" y="1117600"/>
                </a:cubicBezTo>
                <a:cubicBezTo>
                  <a:pt x="735092" y="1118146"/>
                  <a:pt x="1152503" y="1118301"/>
                  <a:pt x="1320800" y="1155700"/>
                </a:cubicBezTo>
                <a:cubicBezTo>
                  <a:pt x="1368571" y="1166316"/>
                  <a:pt x="1383561" y="1185885"/>
                  <a:pt x="1435100" y="1206500"/>
                </a:cubicBezTo>
                <a:cubicBezTo>
                  <a:pt x="1451306" y="1212982"/>
                  <a:pt x="1468967" y="1214967"/>
                  <a:pt x="1485900" y="1219200"/>
                </a:cubicBezTo>
                <a:cubicBezTo>
                  <a:pt x="1597973" y="1293915"/>
                  <a:pt x="1418840" y="1179320"/>
                  <a:pt x="1600200" y="1270000"/>
                </a:cubicBezTo>
                <a:cubicBezTo>
                  <a:pt x="1662974" y="1301387"/>
                  <a:pt x="1633039" y="1289413"/>
                  <a:pt x="1689100" y="1308100"/>
                </a:cubicBezTo>
                <a:cubicBezTo>
                  <a:pt x="1766655" y="1385655"/>
                  <a:pt x="1678940" y="1313180"/>
                  <a:pt x="1816100" y="1358900"/>
                </a:cubicBezTo>
                <a:cubicBezTo>
                  <a:pt x="1864978" y="1375193"/>
                  <a:pt x="1876196" y="1401648"/>
                  <a:pt x="1917700" y="1422400"/>
                </a:cubicBezTo>
                <a:cubicBezTo>
                  <a:pt x="1943735" y="1435417"/>
                  <a:pt x="1995148" y="1442970"/>
                  <a:pt x="2019300" y="1447800"/>
                </a:cubicBezTo>
                <a:cubicBezTo>
                  <a:pt x="2032000" y="1460500"/>
                  <a:pt x="2042170" y="1476381"/>
                  <a:pt x="2057400" y="1485900"/>
                </a:cubicBezTo>
                <a:cubicBezTo>
                  <a:pt x="2132272" y="1532695"/>
                  <a:pt x="2099893" y="1494447"/>
                  <a:pt x="2159000" y="1524000"/>
                </a:cubicBezTo>
                <a:cubicBezTo>
                  <a:pt x="2246705" y="1567853"/>
                  <a:pt x="2142174" y="1535669"/>
                  <a:pt x="2247900" y="1562100"/>
                </a:cubicBezTo>
                <a:cubicBezTo>
                  <a:pt x="2269067" y="1574800"/>
                  <a:pt x="2290575" y="1586948"/>
                  <a:pt x="2311400" y="1600200"/>
                </a:cubicBezTo>
                <a:cubicBezTo>
                  <a:pt x="2337154" y="1616589"/>
                  <a:pt x="2357984" y="1643596"/>
                  <a:pt x="2387600" y="1651000"/>
                </a:cubicBezTo>
                <a:lnTo>
                  <a:pt x="2438400" y="1663700"/>
                </a:lnTo>
                <a:cubicBezTo>
                  <a:pt x="2451100" y="1672167"/>
                  <a:pt x="2464774" y="1679329"/>
                  <a:pt x="2476500" y="1689100"/>
                </a:cubicBezTo>
                <a:cubicBezTo>
                  <a:pt x="2490298" y="1700598"/>
                  <a:pt x="2498536" y="1719168"/>
                  <a:pt x="2514600" y="1727200"/>
                </a:cubicBezTo>
                <a:cubicBezTo>
                  <a:pt x="2542165" y="1740983"/>
                  <a:pt x="2573867" y="1744133"/>
                  <a:pt x="2603500" y="1752600"/>
                </a:cubicBezTo>
                <a:lnTo>
                  <a:pt x="2679700" y="1803400"/>
                </a:lnTo>
                <a:cubicBezTo>
                  <a:pt x="2692400" y="1811867"/>
                  <a:pt x="2703320" y="1823973"/>
                  <a:pt x="2717800" y="1828800"/>
                </a:cubicBezTo>
                <a:cubicBezTo>
                  <a:pt x="2754837" y="1841146"/>
                  <a:pt x="2770829" y="1844481"/>
                  <a:pt x="2806700" y="1866900"/>
                </a:cubicBezTo>
                <a:cubicBezTo>
                  <a:pt x="2824649" y="1878118"/>
                  <a:pt x="2840567" y="1892300"/>
                  <a:pt x="2857500" y="1905000"/>
                </a:cubicBezTo>
                <a:cubicBezTo>
                  <a:pt x="2861733" y="1921933"/>
                  <a:pt x="2857858" y="1943458"/>
                  <a:pt x="2870200" y="1955800"/>
                </a:cubicBezTo>
                <a:cubicBezTo>
                  <a:pt x="2882542" y="1968142"/>
                  <a:pt x="2904217" y="1963705"/>
                  <a:pt x="2921000" y="1968500"/>
                </a:cubicBezTo>
                <a:cubicBezTo>
                  <a:pt x="2933872" y="1972178"/>
                  <a:pt x="2946671" y="1976228"/>
                  <a:pt x="2959100" y="1981200"/>
                </a:cubicBezTo>
                <a:cubicBezTo>
                  <a:pt x="3010197" y="2001639"/>
                  <a:pt x="3057535" y="2033907"/>
                  <a:pt x="3111500" y="2044700"/>
                </a:cubicBezTo>
                <a:cubicBezTo>
                  <a:pt x="3240602" y="2070520"/>
                  <a:pt x="3121978" y="2044065"/>
                  <a:pt x="3213100" y="2070100"/>
                </a:cubicBezTo>
                <a:cubicBezTo>
                  <a:pt x="3324728" y="2101994"/>
                  <a:pt x="3210649" y="2065050"/>
                  <a:pt x="3302000" y="2095500"/>
                </a:cubicBezTo>
                <a:cubicBezTo>
                  <a:pt x="3372899" y="2094375"/>
                  <a:pt x="3918716" y="2180842"/>
                  <a:pt x="4165600" y="2057400"/>
                </a:cubicBezTo>
                <a:cubicBezTo>
                  <a:pt x="4179252" y="2050574"/>
                  <a:pt x="4189611" y="2037871"/>
                  <a:pt x="4203700" y="2032000"/>
                </a:cubicBezTo>
                <a:cubicBezTo>
                  <a:pt x="4322272" y="1982595"/>
                  <a:pt x="4288532" y="2014367"/>
                  <a:pt x="4368800" y="1968500"/>
                </a:cubicBezTo>
                <a:cubicBezTo>
                  <a:pt x="4451725" y="1921114"/>
                  <a:pt x="4360946" y="1968041"/>
                  <a:pt x="4445000" y="1905000"/>
                </a:cubicBezTo>
                <a:cubicBezTo>
                  <a:pt x="4481632" y="1877526"/>
                  <a:pt x="4521200" y="1854200"/>
                  <a:pt x="4559300" y="1828800"/>
                </a:cubicBezTo>
                <a:lnTo>
                  <a:pt x="4597400" y="1803400"/>
                </a:lnTo>
                <a:lnTo>
                  <a:pt x="4635500" y="1778000"/>
                </a:lnTo>
                <a:cubicBezTo>
                  <a:pt x="4696263" y="1686856"/>
                  <a:pt x="4664714" y="1723386"/>
                  <a:pt x="4724400" y="1663700"/>
                </a:cubicBezTo>
                <a:cubicBezTo>
                  <a:pt x="4763214" y="1508443"/>
                  <a:pt x="4701184" y="1728635"/>
                  <a:pt x="4775200" y="1562100"/>
                </a:cubicBezTo>
                <a:cubicBezTo>
                  <a:pt x="4783967" y="1542375"/>
                  <a:pt x="4780321" y="1518811"/>
                  <a:pt x="4787900" y="1498600"/>
                </a:cubicBezTo>
                <a:cubicBezTo>
                  <a:pt x="4793259" y="1484308"/>
                  <a:pt x="4806474" y="1474152"/>
                  <a:pt x="4813300" y="1460500"/>
                </a:cubicBezTo>
                <a:cubicBezTo>
                  <a:pt x="4826317" y="1434465"/>
                  <a:pt x="4833870" y="1383052"/>
                  <a:pt x="4838700" y="1358900"/>
                </a:cubicBezTo>
                <a:cubicBezTo>
                  <a:pt x="4834467" y="1244600"/>
                  <a:pt x="4833608" y="1130125"/>
                  <a:pt x="4826000" y="1016000"/>
                </a:cubicBezTo>
                <a:cubicBezTo>
                  <a:pt x="4825110" y="1002643"/>
                  <a:pt x="4816978" y="990772"/>
                  <a:pt x="4813300" y="977900"/>
                </a:cubicBezTo>
                <a:cubicBezTo>
                  <a:pt x="4808505" y="961117"/>
                  <a:pt x="4804833" y="944033"/>
                  <a:pt x="4800600" y="927100"/>
                </a:cubicBezTo>
                <a:cubicBezTo>
                  <a:pt x="4804833" y="791633"/>
                  <a:pt x="4806532" y="656064"/>
                  <a:pt x="4813300" y="520700"/>
                </a:cubicBezTo>
                <a:cubicBezTo>
                  <a:pt x="4815004" y="486612"/>
                  <a:pt x="4817722" y="452211"/>
                  <a:pt x="4826000" y="419100"/>
                </a:cubicBezTo>
                <a:cubicBezTo>
                  <a:pt x="4832115" y="394639"/>
                  <a:pt x="4881197" y="321406"/>
                  <a:pt x="4889500" y="304800"/>
                </a:cubicBezTo>
                <a:cubicBezTo>
                  <a:pt x="4895487" y="292826"/>
                  <a:pt x="4895558" y="278323"/>
                  <a:pt x="4902200" y="266700"/>
                </a:cubicBezTo>
                <a:cubicBezTo>
                  <a:pt x="4912702" y="248322"/>
                  <a:pt x="4929082" y="233849"/>
                  <a:pt x="4940300" y="215900"/>
                </a:cubicBezTo>
                <a:cubicBezTo>
                  <a:pt x="4950334" y="199846"/>
                  <a:pt x="4954696" y="180506"/>
                  <a:pt x="4965700" y="165100"/>
                </a:cubicBezTo>
                <a:cubicBezTo>
                  <a:pt x="4998438" y="119267"/>
                  <a:pt x="5002585" y="134363"/>
                  <a:pt x="5041900" y="101600"/>
                </a:cubicBezTo>
                <a:cubicBezTo>
                  <a:pt x="5055698" y="90102"/>
                  <a:pt x="5065056" y="73463"/>
                  <a:pt x="5080000" y="63500"/>
                </a:cubicBezTo>
                <a:cubicBezTo>
                  <a:pt x="5091139" y="56074"/>
                  <a:pt x="5106126" y="56787"/>
                  <a:pt x="5118100" y="50800"/>
                </a:cubicBezTo>
                <a:cubicBezTo>
                  <a:pt x="5131752" y="43974"/>
                  <a:pt x="5142252" y="31599"/>
                  <a:pt x="5156200" y="25400"/>
                </a:cubicBezTo>
                <a:cubicBezTo>
                  <a:pt x="5180666" y="14526"/>
                  <a:pt x="5232400" y="0"/>
                  <a:pt x="5232400" y="0"/>
                </a:cubicBezTo>
                <a:cubicBezTo>
                  <a:pt x="5312833" y="4233"/>
                  <a:pt x="5393412" y="6277"/>
                  <a:pt x="5473700" y="12700"/>
                </a:cubicBezTo>
                <a:cubicBezTo>
                  <a:pt x="5499368" y="14753"/>
                  <a:pt x="5525991" y="15837"/>
                  <a:pt x="5549900" y="25400"/>
                </a:cubicBezTo>
                <a:cubicBezTo>
                  <a:pt x="5569553" y="33261"/>
                  <a:pt x="5581358" y="54903"/>
                  <a:pt x="5600700" y="63500"/>
                </a:cubicBezTo>
                <a:cubicBezTo>
                  <a:pt x="5620425" y="72267"/>
                  <a:pt x="5643375" y="70520"/>
                  <a:pt x="5664200" y="76200"/>
                </a:cubicBezTo>
                <a:cubicBezTo>
                  <a:pt x="5841443" y="124539"/>
                  <a:pt x="5649192" y="83358"/>
                  <a:pt x="5803900" y="114300"/>
                </a:cubicBezTo>
                <a:cubicBezTo>
                  <a:pt x="5816600" y="122767"/>
                  <a:pt x="5828348" y="132874"/>
                  <a:pt x="5842000" y="139700"/>
                </a:cubicBezTo>
                <a:cubicBezTo>
                  <a:pt x="5853974" y="145687"/>
                  <a:pt x="5867565" y="147700"/>
                  <a:pt x="5880100" y="152400"/>
                </a:cubicBezTo>
                <a:cubicBezTo>
                  <a:pt x="5901446" y="160405"/>
                  <a:pt x="5922254" y="169795"/>
                  <a:pt x="5943600" y="177800"/>
                </a:cubicBezTo>
                <a:cubicBezTo>
                  <a:pt x="5956135" y="182500"/>
                  <a:pt x="5969395" y="185227"/>
                  <a:pt x="5981700" y="190500"/>
                </a:cubicBezTo>
                <a:cubicBezTo>
                  <a:pt x="5999101" y="197958"/>
                  <a:pt x="6016062" y="206507"/>
                  <a:pt x="6032500" y="215900"/>
                </a:cubicBezTo>
                <a:cubicBezTo>
                  <a:pt x="6045752" y="223473"/>
                  <a:pt x="6056571" y="235287"/>
                  <a:pt x="6070600" y="241300"/>
                </a:cubicBezTo>
                <a:cubicBezTo>
                  <a:pt x="6086643" y="248176"/>
                  <a:pt x="6104467" y="249767"/>
                  <a:pt x="6121400" y="254000"/>
                </a:cubicBezTo>
                <a:cubicBezTo>
                  <a:pt x="6134100" y="262467"/>
                  <a:pt x="6145471" y="273387"/>
                  <a:pt x="6159500" y="279400"/>
                </a:cubicBezTo>
                <a:cubicBezTo>
                  <a:pt x="6186749" y="291078"/>
                  <a:pt x="6264682" y="299952"/>
                  <a:pt x="6286500" y="304800"/>
                </a:cubicBezTo>
                <a:cubicBezTo>
                  <a:pt x="6392872" y="328438"/>
                  <a:pt x="6234408" y="308244"/>
                  <a:pt x="6388100" y="330200"/>
                </a:cubicBezTo>
                <a:cubicBezTo>
                  <a:pt x="6455674" y="339853"/>
                  <a:pt x="6523567" y="347133"/>
                  <a:pt x="6591300" y="355600"/>
                </a:cubicBezTo>
                <a:cubicBezTo>
                  <a:pt x="6604000" y="359833"/>
                  <a:pt x="6616273" y="365675"/>
                  <a:pt x="6629400" y="368300"/>
                </a:cubicBezTo>
                <a:cubicBezTo>
                  <a:pt x="6700504" y="382521"/>
                  <a:pt x="6804711" y="388201"/>
                  <a:pt x="6870700" y="393700"/>
                </a:cubicBezTo>
                <a:lnTo>
                  <a:pt x="6946900" y="419100"/>
                </a:lnTo>
                <a:cubicBezTo>
                  <a:pt x="6959600" y="423333"/>
                  <a:pt x="6972695" y="426527"/>
                  <a:pt x="6985000" y="431800"/>
                </a:cubicBezTo>
                <a:cubicBezTo>
                  <a:pt x="7093741" y="478403"/>
                  <a:pt x="7042286" y="463577"/>
                  <a:pt x="7137400" y="482600"/>
                </a:cubicBezTo>
                <a:cubicBezTo>
                  <a:pt x="7170714" y="532572"/>
                  <a:pt x="7168138" y="539290"/>
                  <a:pt x="7239000" y="571500"/>
                </a:cubicBezTo>
                <a:cubicBezTo>
                  <a:pt x="7258651" y="580432"/>
                  <a:pt x="7281333" y="579967"/>
                  <a:pt x="7302500" y="584200"/>
                </a:cubicBezTo>
                <a:cubicBezTo>
                  <a:pt x="7315200" y="592667"/>
                  <a:pt x="7326255" y="604384"/>
                  <a:pt x="7340600" y="609600"/>
                </a:cubicBezTo>
                <a:cubicBezTo>
                  <a:pt x="7373407" y="621530"/>
                  <a:pt x="7410976" y="619388"/>
                  <a:pt x="7442200" y="635000"/>
                </a:cubicBezTo>
                <a:cubicBezTo>
                  <a:pt x="7523527" y="675664"/>
                  <a:pt x="7474214" y="658052"/>
                  <a:pt x="7594600" y="673100"/>
                </a:cubicBezTo>
                <a:cubicBezTo>
                  <a:pt x="7649339" y="691346"/>
                  <a:pt x="7662683" y="696877"/>
                  <a:pt x="7734300" y="711200"/>
                </a:cubicBezTo>
                <a:cubicBezTo>
                  <a:pt x="7751543" y="714649"/>
                  <a:pt x="7828102" y="728913"/>
                  <a:pt x="7848600" y="736600"/>
                </a:cubicBezTo>
                <a:cubicBezTo>
                  <a:pt x="7936533" y="769575"/>
                  <a:pt x="7866026" y="749047"/>
                  <a:pt x="7937500" y="800100"/>
                </a:cubicBezTo>
                <a:cubicBezTo>
                  <a:pt x="7952906" y="811104"/>
                  <a:pt x="7971367" y="817033"/>
                  <a:pt x="7988300" y="825500"/>
                </a:cubicBezTo>
                <a:cubicBezTo>
                  <a:pt x="8020120" y="867927"/>
                  <a:pt x="8025906" y="880630"/>
                  <a:pt x="8064500" y="914400"/>
                </a:cubicBezTo>
                <a:cubicBezTo>
                  <a:pt x="8084900" y="932250"/>
                  <a:pt x="8108833" y="946033"/>
                  <a:pt x="8128000" y="965200"/>
                </a:cubicBezTo>
                <a:cubicBezTo>
                  <a:pt x="8178073" y="1015273"/>
                  <a:pt x="8128996" y="994335"/>
                  <a:pt x="8178800" y="1054100"/>
                </a:cubicBezTo>
                <a:cubicBezTo>
                  <a:pt x="8188571" y="1065826"/>
                  <a:pt x="8204200" y="1071033"/>
                  <a:pt x="8216900" y="1079500"/>
                </a:cubicBezTo>
                <a:cubicBezTo>
                  <a:pt x="8225367" y="1092200"/>
                  <a:pt x="8230381" y="1108065"/>
                  <a:pt x="8242300" y="1117600"/>
                </a:cubicBezTo>
                <a:cubicBezTo>
                  <a:pt x="8252753" y="1125963"/>
                  <a:pt x="8270934" y="1120834"/>
                  <a:pt x="8280400" y="1130300"/>
                </a:cubicBezTo>
                <a:cubicBezTo>
                  <a:pt x="8293787" y="1143687"/>
                  <a:pt x="8296606" y="1164550"/>
                  <a:pt x="8305800" y="1181100"/>
                </a:cubicBezTo>
                <a:cubicBezTo>
                  <a:pt x="8317788" y="1202678"/>
                  <a:pt x="8331200" y="1223433"/>
                  <a:pt x="8343900" y="1244600"/>
                </a:cubicBezTo>
                <a:cubicBezTo>
                  <a:pt x="8368981" y="1370006"/>
                  <a:pt x="8340229" y="1246287"/>
                  <a:pt x="8382000" y="1371600"/>
                </a:cubicBezTo>
                <a:cubicBezTo>
                  <a:pt x="8436687" y="1535662"/>
                  <a:pt x="8340600" y="1287149"/>
                  <a:pt x="8420100" y="1485900"/>
                </a:cubicBezTo>
                <a:cubicBezTo>
                  <a:pt x="8424333" y="1519767"/>
                  <a:pt x="8426695" y="1553920"/>
                  <a:pt x="8432800" y="1587500"/>
                </a:cubicBezTo>
                <a:cubicBezTo>
                  <a:pt x="8435195" y="1600671"/>
                  <a:pt x="8443033" y="1612442"/>
                  <a:pt x="8445500" y="1625600"/>
                </a:cubicBezTo>
                <a:cubicBezTo>
                  <a:pt x="8455761" y="1680327"/>
                  <a:pt x="8461746" y="1735777"/>
                  <a:pt x="8470900" y="1790700"/>
                </a:cubicBezTo>
                <a:cubicBezTo>
                  <a:pt x="8474449" y="1811992"/>
                  <a:pt x="8479367" y="1833033"/>
                  <a:pt x="8483600" y="1854200"/>
                </a:cubicBezTo>
                <a:cubicBezTo>
                  <a:pt x="8475133" y="2332567"/>
                  <a:pt x="8470569" y="2811018"/>
                  <a:pt x="8458200" y="3289300"/>
                </a:cubicBezTo>
                <a:cubicBezTo>
                  <a:pt x="8457854" y="3302683"/>
                  <a:pt x="8448510" y="3314356"/>
                  <a:pt x="8445500" y="3327400"/>
                </a:cubicBezTo>
                <a:cubicBezTo>
                  <a:pt x="8408069" y="3489600"/>
                  <a:pt x="8443055" y="3408491"/>
                  <a:pt x="8394700" y="3505200"/>
                </a:cubicBezTo>
                <a:cubicBezTo>
                  <a:pt x="8386233" y="3543300"/>
                  <a:pt x="8380778" y="3582197"/>
                  <a:pt x="8369300" y="3619500"/>
                </a:cubicBezTo>
                <a:cubicBezTo>
                  <a:pt x="8363732" y="3637595"/>
                  <a:pt x="8350370" y="3652508"/>
                  <a:pt x="8343900" y="3670300"/>
                </a:cubicBezTo>
                <a:cubicBezTo>
                  <a:pt x="8316451" y="3745786"/>
                  <a:pt x="8303621" y="3827058"/>
                  <a:pt x="8267700" y="3898900"/>
                </a:cubicBezTo>
                <a:cubicBezTo>
                  <a:pt x="8259233" y="3915833"/>
                  <a:pt x="8248287" y="3931739"/>
                  <a:pt x="8242300" y="3949700"/>
                </a:cubicBezTo>
                <a:cubicBezTo>
                  <a:pt x="8231261" y="3982818"/>
                  <a:pt x="8225367" y="4017433"/>
                  <a:pt x="8216900" y="4051300"/>
                </a:cubicBezTo>
                <a:cubicBezTo>
                  <a:pt x="8212667" y="4068233"/>
                  <a:pt x="8213882" y="4087577"/>
                  <a:pt x="8204200" y="4102100"/>
                </a:cubicBezTo>
                <a:cubicBezTo>
                  <a:pt x="8165979" y="4159431"/>
                  <a:pt x="8174119" y="4142212"/>
                  <a:pt x="8140700" y="4229100"/>
                </a:cubicBezTo>
                <a:cubicBezTo>
                  <a:pt x="8052594" y="4458176"/>
                  <a:pt x="8175646" y="4178897"/>
                  <a:pt x="8077200" y="4356100"/>
                </a:cubicBezTo>
                <a:cubicBezTo>
                  <a:pt x="8066129" y="4376028"/>
                  <a:pt x="8059009" y="4397973"/>
                  <a:pt x="8051800" y="4419600"/>
                </a:cubicBezTo>
                <a:cubicBezTo>
                  <a:pt x="8046280" y="4436159"/>
                  <a:pt x="8047760" y="4455245"/>
                  <a:pt x="8039100" y="4470400"/>
                </a:cubicBezTo>
                <a:cubicBezTo>
                  <a:pt x="8030189" y="4485994"/>
                  <a:pt x="8013700" y="4495800"/>
                  <a:pt x="8001000" y="4508500"/>
                </a:cubicBezTo>
                <a:cubicBezTo>
                  <a:pt x="7984165" y="4575839"/>
                  <a:pt x="7988056" y="4554539"/>
                  <a:pt x="7975600" y="4635500"/>
                </a:cubicBezTo>
                <a:cubicBezTo>
                  <a:pt x="7971048" y="4665086"/>
                  <a:pt x="7971502" y="4695728"/>
                  <a:pt x="7962900" y="4724400"/>
                </a:cubicBezTo>
                <a:cubicBezTo>
                  <a:pt x="7958514" y="4739020"/>
                  <a:pt x="7945967" y="4749800"/>
                  <a:pt x="7937500" y="4762500"/>
                </a:cubicBezTo>
                <a:cubicBezTo>
                  <a:pt x="7932622" y="4791766"/>
                  <a:pt x="7927732" y="4845536"/>
                  <a:pt x="7912100" y="4876800"/>
                </a:cubicBezTo>
                <a:cubicBezTo>
                  <a:pt x="7905274" y="4890452"/>
                  <a:pt x="7895167" y="4902200"/>
                  <a:pt x="7886700" y="4914900"/>
                </a:cubicBezTo>
                <a:cubicBezTo>
                  <a:pt x="7882467" y="4936067"/>
                  <a:pt x="7880826" y="4957922"/>
                  <a:pt x="7874000" y="4978400"/>
                </a:cubicBezTo>
                <a:cubicBezTo>
                  <a:pt x="7836354" y="5091337"/>
                  <a:pt x="7842190" y="5076915"/>
                  <a:pt x="7797800" y="5143500"/>
                </a:cubicBezTo>
                <a:cubicBezTo>
                  <a:pt x="7795668" y="5156294"/>
                  <a:pt x="7778317" y="5265450"/>
                  <a:pt x="7772400" y="5283200"/>
                </a:cubicBezTo>
                <a:cubicBezTo>
                  <a:pt x="7766413" y="5301161"/>
                  <a:pt x="7755467" y="5317067"/>
                  <a:pt x="7747000" y="5334000"/>
                </a:cubicBezTo>
                <a:cubicBezTo>
                  <a:pt x="7742767" y="5372100"/>
                  <a:pt x="7740602" y="5410487"/>
                  <a:pt x="7734300" y="5448300"/>
                </a:cubicBezTo>
                <a:cubicBezTo>
                  <a:pt x="7732099" y="5461505"/>
                  <a:pt x="7724847" y="5473413"/>
                  <a:pt x="7721600" y="5486400"/>
                </a:cubicBezTo>
                <a:cubicBezTo>
                  <a:pt x="7716365" y="5507341"/>
                  <a:pt x="7714580" y="5529075"/>
                  <a:pt x="7708900" y="5549900"/>
                </a:cubicBezTo>
                <a:cubicBezTo>
                  <a:pt x="7701855" y="5575731"/>
                  <a:pt x="7689994" y="5600125"/>
                  <a:pt x="7683500" y="5626100"/>
                </a:cubicBezTo>
                <a:cubicBezTo>
                  <a:pt x="7675033" y="5659967"/>
                  <a:pt x="7667285" y="5694021"/>
                  <a:pt x="7658100" y="5727700"/>
                </a:cubicBezTo>
                <a:cubicBezTo>
                  <a:pt x="7654578" y="5740615"/>
                  <a:pt x="7648647" y="5752813"/>
                  <a:pt x="7645400" y="5765800"/>
                </a:cubicBezTo>
                <a:cubicBezTo>
                  <a:pt x="7640165" y="5786741"/>
                  <a:pt x="7638903" y="5808625"/>
                  <a:pt x="7632700" y="5829300"/>
                </a:cubicBezTo>
                <a:cubicBezTo>
                  <a:pt x="7626149" y="5851136"/>
                  <a:pt x="7615091" y="5871375"/>
                  <a:pt x="7607300" y="5892800"/>
                </a:cubicBezTo>
                <a:cubicBezTo>
                  <a:pt x="7598150" y="5917962"/>
                  <a:pt x="7590367" y="5943600"/>
                  <a:pt x="7581900" y="5969000"/>
                </a:cubicBezTo>
                <a:lnTo>
                  <a:pt x="7569200" y="6007100"/>
                </a:lnTo>
                <a:cubicBezTo>
                  <a:pt x="7555885" y="6047044"/>
                  <a:pt x="7559171" y="6056119"/>
                  <a:pt x="7518400" y="6083300"/>
                </a:cubicBezTo>
                <a:cubicBezTo>
                  <a:pt x="7507261" y="6090726"/>
                  <a:pt x="7493368" y="6093096"/>
                  <a:pt x="7480300" y="6096000"/>
                </a:cubicBezTo>
                <a:cubicBezTo>
                  <a:pt x="7455163" y="6101586"/>
                  <a:pt x="7437967" y="6119283"/>
                  <a:pt x="7391400" y="61214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888B1920-F414-4CCC-AE37-21D9BC4B7752}"/>
              </a:ext>
            </a:extLst>
          </p:cNvPr>
          <p:cNvGrpSpPr/>
          <p:nvPr/>
        </p:nvGrpSpPr>
        <p:grpSpPr>
          <a:xfrm>
            <a:off x="2253453" y="313897"/>
            <a:ext cx="7685093" cy="5689341"/>
            <a:chOff x="2273742" y="367163"/>
            <a:chExt cx="7685093" cy="5689341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E285EE9-7773-4100-876D-314B84403B42}"/>
                </a:ext>
              </a:extLst>
            </p:cNvPr>
            <p:cNvCxnSpPr>
              <a:cxnSpLocks/>
              <a:stCxn id="29" idx="1"/>
              <a:endCxn id="22" idx="4"/>
            </p:cNvCxnSpPr>
            <p:nvPr/>
          </p:nvCxnSpPr>
          <p:spPr>
            <a:xfrm flipH="1" flipV="1">
              <a:off x="4969042" y="1578321"/>
              <a:ext cx="900970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7BB119C-FF7C-4998-AAF0-F20829C9DF9E}"/>
                </a:ext>
              </a:extLst>
            </p:cNvPr>
            <p:cNvCxnSpPr>
              <a:cxnSpLocks/>
              <a:stCxn id="22" idx="3"/>
              <a:endCxn id="30" idx="6"/>
            </p:cNvCxnSpPr>
            <p:nvPr/>
          </p:nvCxnSpPr>
          <p:spPr>
            <a:xfrm flipH="1">
              <a:off x="2946490" y="1482113"/>
              <a:ext cx="1796564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DE36559-D5C4-479C-A6A6-1A138328D738}"/>
                </a:ext>
              </a:extLst>
            </p:cNvPr>
            <p:cNvCxnSpPr>
              <a:cxnSpLocks/>
              <a:stCxn id="32" idx="1"/>
              <a:endCxn id="30" idx="4"/>
            </p:cNvCxnSpPr>
            <p:nvPr/>
          </p:nvCxnSpPr>
          <p:spPr>
            <a:xfrm flipH="1" flipV="1">
              <a:off x="2626894" y="2821584"/>
              <a:ext cx="1033318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CA9EF45-CDEB-4D68-AAB5-DDD39C1BA4F3}"/>
                </a:ext>
              </a:extLst>
            </p:cNvPr>
            <p:cNvCxnSpPr>
              <a:cxnSpLocks/>
              <a:stCxn id="29" idx="3"/>
              <a:endCxn id="32" idx="6"/>
            </p:cNvCxnSpPr>
            <p:nvPr/>
          </p:nvCxnSpPr>
          <p:spPr>
            <a:xfrm flipH="1">
              <a:off x="4205796" y="4369692"/>
              <a:ext cx="1664216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450C110-2EC6-484F-9E92-F2AB46AF0622}"/>
                </a:ext>
              </a:extLst>
            </p:cNvPr>
            <p:cNvCxnSpPr>
              <a:cxnSpLocks/>
              <a:stCxn id="27" idx="2"/>
              <a:endCxn id="29" idx="5"/>
            </p:cNvCxnSpPr>
            <p:nvPr/>
          </p:nvCxnSpPr>
          <p:spPr>
            <a:xfrm flipH="1" flipV="1">
              <a:off x="6321988" y="4369692"/>
              <a:ext cx="1664217" cy="762345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68DB396-5684-48AD-8DF0-D638449F17F6}"/>
                </a:ext>
              </a:extLst>
            </p:cNvPr>
            <p:cNvCxnSpPr>
              <a:cxnSpLocks/>
              <a:stCxn id="27" idx="7"/>
              <a:endCxn id="25" idx="4"/>
            </p:cNvCxnSpPr>
            <p:nvPr/>
          </p:nvCxnSpPr>
          <p:spPr>
            <a:xfrm flipV="1">
              <a:off x="8531789" y="2821584"/>
              <a:ext cx="1033317" cy="207818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2627EA97-A1CD-431B-BB61-4E12AA0FE4F1}"/>
                </a:ext>
              </a:extLst>
            </p:cNvPr>
            <p:cNvCxnSpPr>
              <a:cxnSpLocks/>
              <a:stCxn id="24" idx="4"/>
              <a:endCxn id="29" idx="7"/>
            </p:cNvCxnSpPr>
            <p:nvPr/>
          </p:nvCxnSpPr>
          <p:spPr>
            <a:xfrm flipH="1">
              <a:off x="6321988" y="1578321"/>
              <a:ext cx="900969" cy="2326839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1B8FAA-DC8F-4320-B5FC-426E575845F3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288638" y="1249847"/>
              <a:ext cx="1614723" cy="0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CE96AF5-EFBD-4048-953D-0B3252B9FACA}"/>
                </a:ext>
              </a:extLst>
            </p:cNvPr>
            <p:cNvCxnSpPr>
              <a:stCxn id="24" idx="6"/>
              <a:endCxn id="25" idx="1"/>
            </p:cNvCxnSpPr>
            <p:nvPr/>
          </p:nvCxnSpPr>
          <p:spPr>
            <a:xfrm>
              <a:off x="7542553" y="1249847"/>
              <a:ext cx="1796565" cy="1010997"/>
            </a:xfrm>
            <a:prstGeom prst="line">
              <a:avLst/>
            </a:prstGeom>
            <a:ln w="635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ADF37EE-EE62-4724-838E-0D4D91E3EC2C}"/>
                </a:ext>
              </a:extLst>
            </p:cNvPr>
            <p:cNvSpPr/>
            <p:nvPr/>
          </p:nvSpPr>
          <p:spPr>
            <a:xfrm>
              <a:off x="4649446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24B6D5-BC44-486A-AFF4-2C2E8C49B066}"/>
                </a:ext>
              </a:extLst>
            </p:cNvPr>
            <p:cNvSpPr/>
            <p:nvPr/>
          </p:nvSpPr>
          <p:spPr>
            <a:xfrm>
              <a:off x="6903361" y="92137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A0A3B11-A5AD-4448-8548-A28F5CC7BE38}"/>
                </a:ext>
              </a:extLst>
            </p:cNvPr>
            <p:cNvSpPr/>
            <p:nvPr/>
          </p:nvSpPr>
          <p:spPr>
            <a:xfrm>
              <a:off x="9245510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FDED2E8-4F2D-406A-83A2-B97F40777204}"/>
                </a:ext>
              </a:extLst>
            </p:cNvPr>
            <p:cNvSpPr/>
            <p:nvPr/>
          </p:nvSpPr>
          <p:spPr>
            <a:xfrm>
              <a:off x="7986205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BFB78F7-84B5-44FC-A532-0285A490B1E3}"/>
                </a:ext>
              </a:extLst>
            </p:cNvPr>
            <p:cNvSpPr/>
            <p:nvPr/>
          </p:nvSpPr>
          <p:spPr>
            <a:xfrm>
              <a:off x="5776404" y="3808952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135B6B5-7D7B-4848-920A-6F7B1BC61320}"/>
                </a:ext>
              </a:extLst>
            </p:cNvPr>
            <p:cNvSpPr/>
            <p:nvPr/>
          </p:nvSpPr>
          <p:spPr>
            <a:xfrm>
              <a:off x="2307298" y="2164636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5CA20A-5946-4A90-A778-3762F266CC5D}"/>
                </a:ext>
              </a:extLst>
            </p:cNvPr>
            <p:cNvSpPr/>
            <p:nvPr/>
          </p:nvSpPr>
          <p:spPr>
            <a:xfrm>
              <a:off x="3566604" y="4803563"/>
              <a:ext cx="639192" cy="65694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23C207C0-BD26-4FE0-9FD4-EE988F19A8FA}"/>
              </a:ext>
            </a:extLst>
          </p:cNvPr>
          <p:cNvSpPr/>
          <p:nvPr/>
        </p:nvSpPr>
        <p:spPr>
          <a:xfrm>
            <a:off x="2014234" y="95985"/>
            <a:ext cx="8218190" cy="6394852"/>
          </a:xfrm>
          <a:custGeom>
            <a:avLst/>
            <a:gdLst>
              <a:gd name="connsiteX0" fmla="*/ 7189490 w 8218190"/>
              <a:gd name="connsiteY0" fmla="*/ 6388100 h 6394852"/>
              <a:gd name="connsiteX1" fmla="*/ 6389390 w 8218190"/>
              <a:gd name="connsiteY1" fmla="*/ 6375400 h 6394852"/>
              <a:gd name="connsiteX2" fmla="*/ 6148090 w 8218190"/>
              <a:gd name="connsiteY2" fmla="*/ 6324600 h 6394852"/>
              <a:gd name="connsiteX3" fmla="*/ 5881390 w 8218190"/>
              <a:gd name="connsiteY3" fmla="*/ 6273800 h 6394852"/>
              <a:gd name="connsiteX4" fmla="*/ 5754390 w 8218190"/>
              <a:gd name="connsiteY4" fmla="*/ 6235700 h 6394852"/>
              <a:gd name="connsiteX5" fmla="*/ 5551190 w 8218190"/>
              <a:gd name="connsiteY5" fmla="*/ 6184900 h 6394852"/>
              <a:gd name="connsiteX6" fmla="*/ 5436890 w 8218190"/>
              <a:gd name="connsiteY6" fmla="*/ 6146800 h 6394852"/>
              <a:gd name="connsiteX7" fmla="*/ 5386090 w 8218190"/>
              <a:gd name="connsiteY7" fmla="*/ 6121400 h 6394852"/>
              <a:gd name="connsiteX8" fmla="*/ 5322590 w 8218190"/>
              <a:gd name="connsiteY8" fmla="*/ 6108700 h 6394852"/>
              <a:gd name="connsiteX9" fmla="*/ 5271790 w 8218190"/>
              <a:gd name="connsiteY9" fmla="*/ 6096000 h 6394852"/>
              <a:gd name="connsiteX10" fmla="*/ 5208290 w 8218190"/>
              <a:gd name="connsiteY10" fmla="*/ 6070600 h 6394852"/>
              <a:gd name="connsiteX11" fmla="*/ 5119390 w 8218190"/>
              <a:gd name="connsiteY11" fmla="*/ 6045200 h 6394852"/>
              <a:gd name="connsiteX12" fmla="*/ 5030490 w 8218190"/>
              <a:gd name="connsiteY12" fmla="*/ 6007100 h 6394852"/>
              <a:gd name="connsiteX13" fmla="*/ 4992390 w 8218190"/>
              <a:gd name="connsiteY13" fmla="*/ 5981700 h 6394852"/>
              <a:gd name="connsiteX14" fmla="*/ 4890790 w 8218190"/>
              <a:gd name="connsiteY14" fmla="*/ 5956300 h 6394852"/>
              <a:gd name="connsiteX15" fmla="*/ 4776490 w 8218190"/>
              <a:gd name="connsiteY15" fmla="*/ 5930900 h 6394852"/>
              <a:gd name="connsiteX16" fmla="*/ 4598690 w 8218190"/>
              <a:gd name="connsiteY16" fmla="*/ 5905500 h 6394852"/>
              <a:gd name="connsiteX17" fmla="*/ 3481090 w 8218190"/>
              <a:gd name="connsiteY17" fmla="*/ 5918200 h 6394852"/>
              <a:gd name="connsiteX18" fmla="*/ 3442990 w 8218190"/>
              <a:gd name="connsiteY18" fmla="*/ 5930900 h 6394852"/>
              <a:gd name="connsiteX19" fmla="*/ 3239790 w 8218190"/>
              <a:gd name="connsiteY19" fmla="*/ 5956300 h 6394852"/>
              <a:gd name="connsiteX20" fmla="*/ 3074690 w 8218190"/>
              <a:gd name="connsiteY20" fmla="*/ 5981700 h 6394852"/>
              <a:gd name="connsiteX21" fmla="*/ 3036590 w 8218190"/>
              <a:gd name="connsiteY21" fmla="*/ 5994400 h 6394852"/>
              <a:gd name="connsiteX22" fmla="*/ 2896890 w 8218190"/>
              <a:gd name="connsiteY22" fmla="*/ 6007100 h 6394852"/>
              <a:gd name="connsiteX23" fmla="*/ 2782590 w 8218190"/>
              <a:gd name="connsiteY23" fmla="*/ 6045200 h 6394852"/>
              <a:gd name="connsiteX24" fmla="*/ 2592090 w 8218190"/>
              <a:gd name="connsiteY24" fmla="*/ 6083300 h 6394852"/>
              <a:gd name="connsiteX25" fmla="*/ 2528590 w 8218190"/>
              <a:gd name="connsiteY25" fmla="*/ 6108700 h 6394852"/>
              <a:gd name="connsiteX26" fmla="*/ 2452390 w 8218190"/>
              <a:gd name="connsiteY26" fmla="*/ 6146800 h 6394852"/>
              <a:gd name="connsiteX27" fmla="*/ 2287290 w 8218190"/>
              <a:gd name="connsiteY27" fmla="*/ 6172200 h 6394852"/>
              <a:gd name="connsiteX28" fmla="*/ 2122190 w 8218190"/>
              <a:gd name="connsiteY28" fmla="*/ 6223000 h 6394852"/>
              <a:gd name="connsiteX29" fmla="*/ 1677690 w 8218190"/>
              <a:gd name="connsiteY29" fmla="*/ 6210300 h 6394852"/>
              <a:gd name="connsiteX30" fmla="*/ 1639590 w 8218190"/>
              <a:gd name="connsiteY30" fmla="*/ 6184900 h 6394852"/>
              <a:gd name="connsiteX31" fmla="*/ 1487190 w 8218190"/>
              <a:gd name="connsiteY31" fmla="*/ 6121400 h 6394852"/>
              <a:gd name="connsiteX32" fmla="*/ 1436390 w 8218190"/>
              <a:gd name="connsiteY32" fmla="*/ 6083300 h 6394852"/>
              <a:gd name="connsiteX33" fmla="*/ 1322090 w 8218190"/>
              <a:gd name="connsiteY33" fmla="*/ 6019800 h 6394852"/>
              <a:gd name="connsiteX34" fmla="*/ 1245890 w 8218190"/>
              <a:gd name="connsiteY34" fmla="*/ 5969000 h 6394852"/>
              <a:gd name="connsiteX35" fmla="*/ 1207790 w 8218190"/>
              <a:gd name="connsiteY35" fmla="*/ 5943600 h 6394852"/>
              <a:gd name="connsiteX36" fmla="*/ 1131590 w 8218190"/>
              <a:gd name="connsiteY36" fmla="*/ 5930900 h 6394852"/>
              <a:gd name="connsiteX37" fmla="*/ 1080790 w 8218190"/>
              <a:gd name="connsiteY37" fmla="*/ 5892800 h 6394852"/>
              <a:gd name="connsiteX38" fmla="*/ 1042690 w 8218190"/>
              <a:gd name="connsiteY38" fmla="*/ 5854700 h 6394852"/>
              <a:gd name="connsiteX39" fmla="*/ 953790 w 8218190"/>
              <a:gd name="connsiteY39" fmla="*/ 5842000 h 6394852"/>
              <a:gd name="connsiteX40" fmla="*/ 915690 w 8218190"/>
              <a:gd name="connsiteY40" fmla="*/ 5816600 h 6394852"/>
              <a:gd name="connsiteX41" fmla="*/ 864890 w 8218190"/>
              <a:gd name="connsiteY41" fmla="*/ 5791200 h 6394852"/>
              <a:gd name="connsiteX42" fmla="*/ 814090 w 8218190"/>
              <a:gd name="connsiteY42" fmla="*/ 5753100 h 6394852"/>
              <a:gd name="connsiteX43" fmla="*/ 737890 w 8218190"/>
              <a:gd name="connsiteY43" fmla="*/ 5702300 h 6394852"/>
              <a:gd name="connsiteX44" fmla="*/ 712490 w 8218190"/>
              <a:gd name="connsiteY44" fmla="*/ 5664200 h 6394852"/>
              <a:gd name="connsiteX45" fmla="*/ 623590 w 8218190"/>
              <a:gd name="connsiteY45" fmla="*/ 5613400 h 6394852"/>
              <a:gd name="connsiteX46" fmla="*/ 572790 w 8218190"/>
              <a:gd name="connsiteY46" fmla="*/ 5588000 h 6394852"/>
              <a:gd name="connsiteX47" fmla="*/ 534690 w 8218190"/>
              <a:gd name="connsiteY47" fmla="*/ 5549900 h 6394852"/>
              <a:gd name="connsiteX48" fmla="*/ 521990 w 8218190"/>
              <a:gd name="connsiteY48" fmla="*/ 5511800 h 6394852"/>
              <a:gd name="connsiteX49" fmla="*/ 394990 w 8218190"/>
              <a:gd name="connsiteY49" fmla="*/ 5359400 h 6394852"/>
              <a:gd name="connsiteX50" fmla="*/ 318790 w 8218190"/>
              <a:gd name="connsiteY50" fmla="*/ 5168900 h 6394852"/>
              <a:gd name="connsiteX51" fmla="*/ 255290 w 8218190"/>
              <a:gd name="connsiteY51" fmla="*/ 4927600 h 6394852"/>
              <a:gd name="connsiteX52" fmla="*/ 229890 w 8218190"/>
              <a:gd name="connsiteY52" fmla="*/ 4826000 h 6394852"/>
              <a:gd name="connsiteX53" fmla="*/ 179090 w 8218190"/>
              <a:gd name="connsiteY53" fmla="*/ 4533900 h 6394852"/>
              <a:gd name="connsiteX54" fmla="*/ 140990 w 8218190"/>
              <a:gd name="connsiteY54" fmla="*/ 3124200 h 6394852"/>
              <a:gd name="connsiteX55" fmla="*/ 115590 w 8218190"/>
              <a:gd name="connsiteY55" fmla="*/ 2895600 h 6394852"/>
              <a:gd name="connsiteX56" fmla="*/ 102890 w 8218190"/>
              <a:gd name="connsiteY56" fmla="*/ 2717800 h 6394852"/>
              <a:gd name="connsiteX57" fmla="*/ 90190 w 8218190"/>
              <a:gd name="connsiteY57" fmla="*/ 2501900 h 6394852"/>
              <a:gd name="connsiteX58" fmla="*/ 64790 w 8218190"/>
              <a:gd name="connsiteY58" fmla="*/ 2349500 h 6394852"/>
              <a:gd name="connsiteX59" fmla="*/ 26690 w 8218190"/>
              <a:gd name="connsiteY59" fmla="*/ 2222500 h 6394852"/>
              <a:gd name="connsiteX60" fmla="*/ 13990 w 8218190"/>
              <a:gd name="connsiteY60" fmla="*/ 1574800 h 6394852"/>
              <a:gd name="connsiteX61" fmla="*/ 39390 w 8218190"/>
              <a:gd name="connsiteY61" fmla="*/ 1473200 h 6394852"/>
              <a:gd name="connsiteX62" fmla="*/ 102890 w 8218190"/>
              <a:gd name="connsiteY62" fmla="*/ 1333500 h 6394852"/>
              <a:gd name="connsiteX63" fmla="*/ 204490 w 8218190"/>
              <a:gd name="connsiteY63" fmla="*/ 1282700 h 6394852"/>
              <a:gd name="connsiteX64" fmla="*/ 255290 w 8218190"/>
              <a:gd name="connsiteY64" fmla="*/ 1231900 h 6394852"/>
              <a:gd name="connsiteX65" fmla="*/ 267990 w 8218190"/>
              <a:gd name="connsiteY65" fmla="*/ 1193800 h 6394852"/>
              <a:gd name="connsiteX66" fmla="*/ 369590 w 8218190"/>
              <a:gd name="connsiteY66" fmla="*/ 1155700 h 6394852"/>
              <a:gd name="connsiteX67" fmla="*/ 547390 w 8218190"/>
              <a:gd name="connsiteY67" fmla="*/ 1104900 h 6394852"/>
              <a:gd name="connsiteX68" fmla="*/ 598190 w 8218190"/>
              <a:gd name="connsiteY68" fmla="*/ 1079500 h 6394852"/>
              <a:gd name="connsiteX69" fmla="*/ 737890 w 8218190"/>
              <a:gd name="connsiteY69" fmla="*/ 1003300 h 6394852"/>
              <a:gd name="connsiteX70" fmla="*/ 915690 w 8218190"/>
              <a:gd name="connsiteY70" fmla="*/ 901700 h 6394852"/>
              <a:gd name="connsiteX71" fmla="*/ 1118890 w 8218190"/>
              <a:gd name="connsiteY71" fmla="*/ 800100 h 6394852"/>
              <a:gd name="connsiteX72" fmla="*/ 1195090 w 8218190"/>
              <a:gd name="connsiteY72" fmla="*/ 787400 h 6394852"/>
              <a:gd name="connsiteX73" fmla="*/ 1283990 w 8218190"/>
              <a:gd name="connsiteY73" fmla="*/ 749300 h 6394852"/>
              <a:gd name="connsiteX74" fmla="*/ 1334790 w 8218190"/>
              <a:gd name="connsiteY74" fmla="*/ 736600 h 6394852"/>
              <a:gd name="connsiteX75" fmla="*/ 1423690 w 8218190"/>
              <a:gd name="connsiteY75" fmla="*/ 660400 h 6394852"/>
              <a:gd name="connsiteX76" fmla="*/ 1614190 w 8218190"/>
              <a:gd name="connsiteY76" fmla="*/ 584200 h 6394852"/>
              <a:gd name="connsiteX77" fmla="*/ 1690390 w 8218190"/>
              <a:gd name="connsiteY77" fmla="*/ 508000 h 6394852"/>
              <a:gd name="connsiteX78" fmla="*/ 1868190 w 8218190"/>
              <a:gd name="connsiteY78" fmla="*/ 381000 h 6394852"/>
              <a:gd name="connsiteX79" fmla="*/ 1918990 w 8218190"/>
              <a:gd name="connsiteY79" fmla="*/ 330200 h 6394852"/>
              <a:gd name="connsiteX80" fmla="*/ 2007890 w 8218190"/>
              <a:gd name="connsiteY80" fmla="*/ 292100 h 6394852"/>
              <a:gd name="connsiteX81" fmla="*/ 2058690 w 8218190"/>
              <a:gd name="connsiteY81" fmla="*/ 254000 h 6394852"/>
              <a:gd name="connsiteX82" fmla="*/ 2134890 w 8218190"/>
              <a:gd name="connsiteY82" fmla="*/ 228600 h 6394852"/>
              <a:gd name="connsiteX83" fmla="*/ 2185690 w 8218190"/>
              <a:gd name="connsiteY83" fmla="*/ 203200 h 6394852"/>
              <a:gd name="connsiteX84" fmla="*/ 2236490 w 8218190"/>
              <a:gd name="connsiteY84" fmla="*/ 190500 h 6394852"/>
              <a:gd name="connsiteX85" fmla="*/ 2312690 w 8218190"/>
              <a:gd name="connsiteY85" fmla="*/ 165100 h 6394852"/>
              <a:gd name="connsiteX86" fmla="*/ 2388890 w 8218190"/>
              <a:gd name="connsiteY86" fmla="*/ 139700 h 6394852"/>
              <a:gd name="connsiteX87" fmla="*/ 2465090 w 8218190"/>
              <a:gd name="connsiteY87" fmla="*/ 114300 h 6394852"/>
              <a:gd name="connsiteX88" fmla="*/ 2541290 w 8218190"/>
              <a:gd name="connsiteY88" fmla="*/ 101600 h 6394852"/>
              <a:gd name="connsiteX89" fmla="*/ 2642890 w 8218190"/>
              <a:gd name="connsiteY89" fmla="*/ 76200 h 6394852"/>
              <a:gd name="connsiteX90" fmla="*/ 2731790 w 8218190"/>
              <a:gd name="connsiteY90" fmla="*/ 63500 h 6394852"/>
              <a:gd name="connsiteX91" fmla="*/ 2833390 w 8218190"/>
              <a:gd name="connsiteY91" fmla="*/ 38100 h 6394852"/>
              <a:gd name="connsiteX92" fmla="*/ 2871490 w 8218190"/>
              <a:gd name="connsiteY92" fmla="*/ 25400 h 6394852"/>
              <a:gd name="connsiteX93" fmla="*/ 3023890 w 8218190"/>
              <a:gd name="connsiteY93" fmla="*/ 12700 h 6394852"/>
              <a:gd name="connsiteX94" fmla="*/ 4484390 w 8218190"/>
              <a:gd name="connsiteY94" fmla="*/ 0 h 6394852"/>
              <a:gd name="connsiteX95" fmla="*/ 5563890 w 8218190"/>
              <a:gd name="connsiteY95" fmla="*/ 12700 h 6394852"/>
              <a:gd name="connsiteX96" fmla="*/ 5716290 w 8218190"/>
              <a:gd name="connsiteY96" fmla="*/ 63500 h 6394852"/>
              <a:gd name="connsiteX97" fmla="*/ 5779790 w 8218190"/>
              <a:gd name="connsiteY97" fmla="*/ 88900 h 6394852"/>
              <a:gd name="connsiteX98" fmla="*/ 5906790 w 8218190"/>
              <a:gd name="connsiteY98" fmla="*/ 190500 h 6394852"/>
              <a:gd name="connsiteX99" fmla="*/ 5982990 w 8218190"/>
              <a:gd name="connsiteY99" fmla="*/ 241300 h 6394852"/>
              <a:gd name="connsiteX100" fmla="*/ 6033790 w 8218190"/>
              <a:gd name="connsiteY100" fmla="*/ 266700 h 6394852"/>
              <a:gd name="connsiteX101" fmla="*/ 6236990 w 8218190"/>
              <a:gd name="connsiteY101" fmla="*/ 444500 h 6394852"/>
              <a:gd name="connsiteX102" fmla="*/ 6363990 w 8218190"/>
              <a:gd name="connsiteY102" fmla="*/ 508000 h 6394852"/>
              <a:gd name="connsiteX103" fmla="*/ 6465590 w 8218190"/>
              <a:gd name="connsiteY103" fmla="*/ 558800 h 6394852"/>
              <a:gd name="connsiteX104" fmla="*/ 6554490 w 8218190"/>
              <a:gd name="connsiteY104" fmla="*/ 584200 h 6394852"/>
              <a:gd name="connsiteX105" fmla="*/ 6617990 w 8218190"/>
              <a:gd name="connsiteY105" fmla="*/ 596900 h 6394852"/>
              <a:gd name="connsiteX106" fmla="*/ 6681490 w 8218190"/>
              <a:gd name="connsiteY106" fmla="*/ 622300 h 6394852"/>
              <a:gd name="connsiteX107" fmla="*/ 6922790 w 8218190"/>
              <a:gd name="connsiteY107" fmla="*/ 660400 h 6394852"/>
              <a:gd name="connsiteX108" fmla="*/ 6998990 w 8218190"/>
              <a:gd name="connsiteY108" fmla="*/ 673100 h 6394852"/>
              <a:gd name="connsiteX109" fmla="*/ 7151390 w 8218190"/>
              <a:gd name="connsiteY109" fmla="*/ 723900 h 6394852"/>
              <a:gd name="connsiteX110" fmla="*/ 7214890 w 8218190"/>
              <a:gd name="connsiteY110" fmla="*/ 749300 h 6394852"/>
              <a:gd name="connsiteX111" fmla="*/ 7252990 w 8218190"/>
              <a:gd name="connsiteY111" fmla="*/ 762000 h 6394852"/>
              <a:gd name="connsiteX112" fmla="*/ 7303790 w 8218190"/>
              <a:gd name="connsiteY112" fmla="*/ 774700 h 6394852"/>
              <a:gd name="connsiteX113" fmla="*/ 7456190 w 8218190"/>
              <a:gd name="connsiteY113" fmla="*/ 850900 h 6394852"/>
              <a:gd name="connsiteX114" fmla="*/ 7481590 w 8218190"/>
              <a:gd name="connsiteY114" fmla="*/ 889000 h 6394852"/>
              <a:gd name="connsiteX115" fmla="*/ 7532390 w 8218190"/>
              <a:gd name="connsiteY115" fmla="*/ 901700 h 6394852"/>
              <a:gd name="connsiteX116" fmla="*/ 7633990 w 8218190"/>
              <a:gd name="connsiteY116" fmla="*/ 939800 h 6394852"/>
              <a:gd name="connsiteX117" fmla="*/ 7710190 w 8218190"/>
              <a:gd name="connsiteY117" fmla="*/ 965200 h 6394852"/>
              <a:gd name="connsiteX118" fmla="*/ 7799090 w 8218190"/>
              <a:gd name="connsiteY118" fmla="*/ 1041400 h 6394852"/>
              <a:gd name="connsiteX119" fmla="*/ 7837190 w 8218190"/>
              <a:gd name="connsiteY119" fmla="*/ 1054100 h 6394852"/>
              <a:gd name="connsiteX120" fmla="*/ 7913390 w 8218190"/>
              <a:gd name="connsiteY120" fmla="*/ 1104900 h 6394852"/>
              <a:gd name="connsiteX121" fmla="*/ 7951490 w 8218190"/>
              <a:gd name="connsiteY121" fmla="*/ 1117600 h 6394852"/>
              <a:gd name="connsiteX122" fmla="*/ 8027690 w 8218190"/>
              <a:gd name="connsiteY122" fmla="*/ 1181100 h 6394852"/>
              <a:gd name="connsiteX123" fmla="*/ 8065790 w 8218190"/>
              <a:gd name="connsiteY123" fmla="*/ 1206500 h 6394852"/>
              <a:gd name="connsiteX124" fmla="*/ 8129290 w 8218190"/>
              <a:gd name="connsiteY124" fmla="*/ 1358900 h 6394852"/>
              <a:gd name="connsiteX125" fmla="*/ 8129290 w 8218190"/>
              <a:gd name="connsiteY125" fmla="*/ 1358900 h 6394852"/>
              <a:gd name="connsiteX126" fmla="*/ 8154690 w 8218190"/>
              <a:gd name="connsiteY126" fmla="*/ 1460500 h 6394852"/>
              <a:gd name="connsiteX127" fmla="*/ 8180090 w 8218190"/>
              <a:gd name="connsiteY127" fmla="*/ 1536700 h 6394852"/>
              <a:gd name="connsiteX128" fmla="*/ 8218190 w 8218190"/>
              <a:gd name="connsiteY128" fmla="*/ 1701800 h 6394852"/>
              <a:gd name="connsiteX129" fmla="*/ 8205490 w 8218190"/>
              <a:gd name="connsiteY129" fmla="*/ 2946400 h 6394852"/>
              <a:gd name="connsiteX130" fmla="*/ 8167390 w 8218190"/>
              <a:gd name="connsiteY130" fmla="*/ 3136900 h 6394852"/>
              <a:gd name="connsiteX131" fmla="*/ 8129290 w 8218190"/>
              <a:gd name="connsiteY131" fmla="*/ 3263900 h 6394852"/>
              <a:gd name="connsiteX132" fmla="*/ 8103890 w 8218190"/>
              <a:gd name="connsiteY132" fmla="*/ 3403600 h 6394852"/>
              <a:gd name="connsiteX133" fmla="*/ 8002290 w 8218190"/>
              <a:gd name="connsiteY133" fmla="*/ 3670300 h 6394852"/>
              <a:gd name="connsiteX134" fmla="*/ 7976890 w 8218190"/>
              <a:gd name="connsiteY134" fmla="*/ 3733800 h 6394852"/>
              <a:gd name="connsiteX135" fmla="*/ 7900690 w 8218190"/>
              <a:gd name="connsiteY135" fmla="*/ 3886200 h 6394852"/>
              <a:gd name="connsiteX136" fmla="*/ 7875290 w 8218190"/>
              <a:gd name="connsiteY136" fmla="*/ 4038600 h 6394852"/>
              <a:gd name="connsiteX137" fmla="*/ 7799090 w 8218190"/>
              <a:gd name="connsiteY137" fmla="*/ 4191000 h 6394852"/>
              <a:gd name="connsiteX138" fmla="*/ 7735590 w 8218190"/>
              <a:gd name="connsiteY138" fmla="*/ 4318000 h 6394852"/>
              <a:gd name="connsiteX139" fmla="*/ 7710190 w 8218190"/>
              <a:gd name="connsiteY139" fmla="*/ 4394200 h 6394852"/>
              <a:gd name="connsiteX140" fmla="*/ 7659390 w 8218190"/>
              <a:gd name="connsiteY140" fmla="*/ 4521200 h 6394852"/>
              <a:gd name="connsiteX141" fmla="*/ 7633990 w 8218190"/>
              <a:gd name="connsiteY141" fmla="*/ 4597400 h 6394852"/>
              <a:gd name="connsiteX142" fmla="*/ 7595890 w 8218190"/>
              <a:gd name="connsiteY142" fmla="*/ 4660900 h 6394852"/>
              <a:gd name="connsiteX143" fmla="*/ 7494290 w 8218190"/>
              <a:gd name="connsiteY143" fmla="*/ 4914900 h 6394852"/>
              <a:gd name="connsiteX144" fmla="*/ 7430790 w 8218190"/>
              <a:gd name="connsiteY144" fmla="*/ 5105400 h 6394852"/>
              <a:gd name="connsiteX145" fmla="*/ 7392690 w 8218190"/>
              <a:gd name="connsiteY145" fmla="*/ 5181600 h 6394852"/>
              <a:gd name="connsiteX146" fmla="*/ 7379990 w 8218190"/>
              <a:gd name="connsiteY146" fmla="*/ 5232400 h 6394852"/>
              <a:gd name="connsiteX147" fmla="*/ 7316490 w 8218190"/>
              <a:gd name="connsiteY147" fmla="*/ 5372100 h 6394852"/>
              <a:gd name="connsiteX148" fmla="*/ 7303790 w 8218190"/>
              <a:gd name="connsiteY148" fmla="*/ 5435600 h 6394852"/>
              <a:gd name="connsiteX149" fmla="*/ 7291090 w 8218190"/>
              <a:gd name="connsiteY149" fmla="*/ 5473700 h 6394852"/>
              <a:gd name="connsiteX150" fmla="*/ 7278390 w 8218190"/>
              <a:gd name="connsiteY150" fmla="*/ 5537200 h 6394852"/>
              <a:gd name="connsiteX151" fmla="*/ 7252990 w 8218190"/>
              <a:gd name="connsiteY151" fmla="*/ 5588000 h 6394852"/>
              <a:gd name="connsiteX152" fmla="*/ 7240290 w 8218190"/>
              <a:gd name="connsiteY152" fmla="*/ 5638800 h 6394852"/>
              <a:gd name="connsiteX153" fmla="*/ 7227590 w 8218190"/>
              <a:gd name="connsiteY153" fmla="*/ 5676900 h 6394852"/>
              <a:gd name="connsiteX154" fmla="*/ 7202190 w 8218190"/>
              <a:gd name="connsiteY154" fmla="*/ 5918200 h 6394852"/>
              <a:gd name="connsiteX155" fmla="*/ 7189490 w 8218190"/>
              <a:gd name="connsiteY155" fmla="*/ 6172200 h 6394852"/>
              <a:gd name="connsiteX156" fmla="*/ 7176790 w 8218190"/>
              <a:gd name="connsiteY156" fmla="*/ 6235700 h 6394852"/>
              <a:gd name="connsiteX157" fmla="*/ 7151390 w 8218190"/>
              <a:gd name="connsiteY157" fmla="*/ 6273800 h 6394852"/>
              <a:gd name="connsiteX158" fmla="*/ 7189490 w 8218190"/>
              <a:gd name="connsiteY158" fmla="*/ 6388100 h 63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8218190" h="6394852">
                <a:moveTo>
                  <a:pt x="7189490" y="6388100"/>
                </a:moveTo>
                <a:cubicBezTo>
                  <a:pt x="7062490" y="6405033"/>
                  <a:pt x="6655910" y="6386061"/>
                  <a:pt x="6389390" y="6375400"/>
                </a:cubicBezTo>
                <a:cubicBezTo>
                  <a:pt x="6258048" y="6370146"/>
                  <a:pt x="6255716" y="6349060"/>
                  <a:pt x="6148090" y="6324600"/>
                </a:cubicBezTo>
                <a:cubicBezTo>
                  <a:pt x="5717541" y="6226748"/>
                  <a:pt x="6106879" y="6318898"/>
                  <a:pt x="5881390" y="6273800"/>
                </a:cubicBezTo>
                <a:cubicBezTo>
                  <a:pt x="5820206" y="6261563"/>
                  <a:pt x="5823235" y="6255948"/>
                  <a:pt x="5754390" y="6235700"/>
                </a:cubicBezTo>
                <a:cubicBezTo>
                  <a:pt x="5630348" y="6199217"/>
                  <a:pt x="5645704" y="6203803"/>
                  <a:pt x="5551190" y="6184900"/>
                </a:cubicBezTo>
                <a:cubicBezTo>
                  <a:pt x="5423503" y="6121056"/>
                  <a:pt x="5584606" y="6196039"/>
                  <a:pt x="5436890" y="6146800"/>
                </a:cubicBezTo>
                <a:cubicBezTo>
                  <a:pt x="5418929" y="6140813"/>
                  <a:pt x="5404051" y="6127387"/>
                  <a:pt x="5386090" y="6121400"/>
                </a:cubicBezTo>
                <a:cubicBezTo>
                  <a:pt x="5365612" y="6114574"/>
                  <a:pt x="5343662" y="6113383"/>
                  <a:pt x="5322590" y="6108700"/>
                </a:cubicBezTo>
                <a:cubicBezTo>
                  <a:pt x="5305551" y="6104914"/>
                  <a:pt x="5288349" y="6101520"/>
                  <a:pt x="5271790" y="6096000"/>
                </a:cubicBezTo>
                <a:cubicBezTo>
                  <a:pt x="5250163" y="6088791"/>
                  <a:pt x="5229917" y="6077809"/>
                  <a:pt x="5208290" y="6070600"/>
                </a:cubicBezTo>
                <a:cubicBezTo>
                  <a:pt x="5179052" y="6060854"/>
                  <a:pt x="5148909" y="6054056"/>
                  <a:pt x="5119390" y="6045200"/>
                </a:cubicBezTo>
                <a:cubicBezTo>
                  <a:pt x="5081895" y="6033952"/>
                  <a:pt x="5067008" y="6027967"/>
                  <a:pt x="5030490" y="6007100"/>
                </a:cubicBezTo>
                <a:cubicBezTo>
                  <a:pt x="5017238" y="5999527"/>
                  <a:pt x="5006735" y="5986916"/>
                  <a:pt x="4992390" y="5981700"/>
                </a:cubicBezTo>
                <a:cubicBezTo>
                  <a:pt x="4959583" y="5969770"/>
                  <a:pt x="4923908" y="5967339"/>
                  <a:pt x="4890790" y="5956300"/>
                </a:cubicBezTo>
                <a:cubicBezTo>
                  <a:pt x="4816641" y="5931584"/>
                  <a:pt x="4888246" y="5953251"/>
                  <a:pt x="4776490" y="5930900"/>
                </a:cubicBezTo>
                <a:cubicBezTo>
                  <a:pt x="4638379" y="5903278"/>
                  <a:pt x="4855271" y="5931158"/>
                  <a:pt x="4598690" y="5905500"/>
                </a:cubicBezTo>
                <a:lnTo>
                  <a:pt x="3481090" y="5918200"/>
                </a:lnTo>
                <a:cubicBezTo>
                  <a:pt x="3467706" y="5918494"/>
                  <a:pt x="3456058" y="5927996"/>
                  <a:pt x="3442990" y="5930900"/>
                </a:cubicBezTo>
                <a:cubicBezTo>
                  <a:pt x="3378536" y="5945223"/>
                  <a:pt x="3303671" y="5949912"/>
                  <a:pt x="3239790" y="5956300"/>
                </a:cubicBezTo>
                <a:cubicBezTo>
                  <a:pt x="3148083" y="5986869"/>
                  <a:pt x="3257107" y="5953636"/>
                  <a:pt x="3074690" y="5981700"/>
                </a:cubicBezTo>
                <a:cubicBezTo>
                  <a:pt x="3061459" y="5983736"/>
                  <a:pt x="3049842" y="5992507"/>
                  <a:pt x="3036590" y="5994400"/>
                </a:cubicBezTo>
                <a:cubicBezTo>
                  <a:pt x="2990301" y="6001013"/>
                  <a:pt x="2943457" y="6002867"/>
                  <a:pt x="2896890" y="6007100"/>
                </a:cubicBezTo>
                <a:cubicBezTo>
                  <a:pt x="2831671" y="6050580"/>
                  <a:pt x="2883452" y="6023587"/>
                  <a:pt x="2782590" y="6045200"/>
                </a:cubicBezTo>
                <a:cubicBezTo>
                  <a:pt x="2586629" y="6087192"/>
                  <a:pt x="2771560" y="6057661"/>
                  <a:pt x="2592090" y="6083300"/>
                </a:cubicBezTo>
                <a:cubicBezTo>
                  <a:pt x="2570923" y="6091767"/>
                  <a:pt x="2549344" y="6099266"/>
                  <a:pt x="2528590" y="6108700"/>
                </a:cubicBezTo>
                <a:cubicBezTo>
                  <a:pt x="2502737" y="6120451"/>
                  <a:pt x="2479853" y="6139573"/>
                  <a:pt x="2452390" y="6146800"/>
                </a:cubicBezTo>
                <a:cubicBezTo>
                  <a:pt x="2398543" y="6160970"/>
                  <a:pt x="2341545" y="6159680"/>
                  <a:pt x="2287290" y="6172200"/>
                </a:cubicBezTo>
                <a:cubicBezTo>
                  <a:pt x="2231185" y="6185147"/>
                  <a:pt x="2177223" y="6206067"/>
                  <a:pt x="2122190" y="6223000"/>
                </a:cubicBezTo>
                <a:cubicBezTo>
                  <a:pt x="1974023" y="6218767"/>
                  <a:pt x="1825457" y="6221966"/>
                  <a:pt x="1677690" y="6210300"/>
                </a:cubicBezTo>
                <a:cubicBezTo>
                  <a:pt x="1662474" y="6209099"/>
                  <a:pt x="1653538" y="6191099"/>
                  <a:pt x="1639590" y="6184900"/>
                </a:cubicBezTo>
                <a:cubicBezTo>
                  <a:pt x="1523476" y="6133294"/>
                  <a:pt x="1601098" y="6189745"/>
                  <a:pt x="1487190" y="6121400"/>
                </a:cubicBezTo>
                <a:cubicBezTo>
                  <a:pt x="1469040" y="6110510"/>
                  <a:pt x="1454002" y="6095041"/>
                  <a:pt x="1436390" y="6083300"/>
                </a:cubicBezTo>
                <a:cubicBezTo>
                  <a:pt x="1293857" y="5988278"/>
                  <a:pt x="1443133" y="6092426"/>
                  <a:pt x="1322090" y="6019800"/>
                </a:cubicBezTo>
                <a:cubicBezTo>
                  <a:pt x="1295913" y="6004094"/>
                  <a:pt x="1271290" y="5985933"/>
                  <a:pt x="1245890" y="5969000"/>
                </a:cubicBezTo>
                <a:cubicBezTo>
                  <a:pt x="1233190" y="5960533"/>
                  <a:pt x="1222846" y="5946109"/>
                  <a:pt x="1207790" y="5943600"/>
                </a:cubicBezTo>
                <a:lnTo>
                  <a:pt x="1131590" y="5930900"/>
                </a:lnTo>
                <a:cubicBezTo>
                  <a:pt x="1114657" y="5918200"/>
                  <a:pt x="1096861" y="5906575"/>
                  <a:pt x="1080790" y="5892800"/>
                </a:cubicBezTo>
                <a:cubicBezTo>
                  <a:pt x="1067153" y="5881111"/>
                  <a:pt x="1059366" y="5861370"/>
                  <a:pt x="1042690" y="5854700"/>
                </a:cubicBezTo>
                <a:cubicBezTo>
                  <a:pt x="1014897" y="5843583"/>
                  <a:pt x="983423" y="5846233"/>
                  <a:pt x="953790" y="5842000"/>
                </a:cubicBezTo>
                <a:cubicBezTo>
                  <a:pt x="941090" y="5833533"/>
                  <a:pt x="928942" y="5824173"/>
                  <a:pt x="915690" y="5816600"/>
                </a:cubicBezTo>
                <a:cubicBezTo>
                  <a:pt x="899252" y="5807207"/>
                  <a:pt x="880944" y="5801234"/>
                  <a:pt x="864890" y="5791200"/>
                </a:cubicBezTo>
                <a:cubicBezTo>
                  <a:pt x="846941" y="5779982"/>
                  <a:pt x="831430" y="5765238"/>
                  <a:pt x="814090" y="5753100"/>
                </a:cubicBezTo>
                <a:cubicBezTo>
                  <a:pt x="789081" y="5735594"/>
                  <a:pt x="737890" y="5702300"/>
                  <a:pt x="737890" y="5702300"/>
                </a:cubicBezTo>
                <a:cubicBezTo>
                  <a:pt x="729423" y="5689600"/>
                  <a:pt x="724538" y="5673571"/>
                  <a:pt x="712490" y="5664200"/>
                </a:cubicBezTo>
                <a:cubicBezTo>
                  <a:pt x="685549" y="5643246"/>
                  <a:pt x="653553" y="5629743"/>
                  <a:pt x="623590" y="5613400"/>
                </a:cubicBezTo>
                <a:cubicBezTo>
                  <a:pt x="606970" y="5604334"/>
                  <a:pt x="588196" y="5599004"/>
                  <a:pt x="572790" y="5588000"/>
                </a:cubicBezTo>
                <a:cubicBezTo>
                  <a:pt x="558175" y="5577561"/>
                  <a:pt x="547390" y="5562600"/>
                  <a:pt x="534690" y="5549900"/>
                </a:cubicBezTo>
                <a:cubicBezTo>
                  <a:pt x="530457" y="5537200"/>
                  <a:pt x="529416" y="5522939"/>
                  <a:pt x="521990" y="5511800"/>
                </a:cubicBezTo>
                <a:cubicBezTo>
                  <a:pt x="464889" y="5426149"/>
                  <a:pt x="451285" y="5415695"/>
                  <a:pt x="394990" y="5359400"/>
                </a:cubicBezTo>
                <a:cubicBezTo>
                  <a:pt x="336603" y="5184239"/>
                  <a:pt x="411301" y="5400177"/>
                  <a:pt x="318790" y="5168900"/>
                </a:cubicBezTo>
                <a:cubicBezTo>
                  <a:pt x="287677" y="5091118"/>
                  <a:pt x="274374" y="5008707"/>
                  <a:pt x="255290" y="4927600"/>
                </a:cubicBezTo>
                <a:cubicBezTo>
                  <a:pt x="247294" y="4893619"/>
                  <a:pt x="235871" y="4860393"/>
                  <a:pt x="229890" y="4826000"/>
                </a:cubicBezTo>
                <a:lnTo>
                  <a:pt x="179090" y="4533900"/>
                </a:lnTo>
                <a:cubicBezTo>
                  <a:pt x="168519" y="4100495"/>
                  <a:pt x="155370" y="3531643"/>
                  <a:pt x="140990" y="3124200"/>
                </a:cubicBezTo>
                <a:cubicBezTo>
                  <a:pt x="134552" y="2941801"/>
                  <a:pt x="146910" y="2989561"/>
                  <a:pt x="115590" y="2895600"/>
                </a:cubicBezTo>
                <a:cubicBezTo>
                  <a:pt x="111357" y="2836333"/>
                  <a:pt x="106715" y="2777094"/>
                  <a:pt x="102890" y="2717800"/>
                </a:cubicBezTo>
                <a:cubicBezTo>
                  <a:pt x="98249" y="2645858"/>
                  <a:pt x="97608" y="2573608"/>
                  <a:pt x="90190" y="2501900"/>
                </a:cubicBezTo>
                <a:cubicBezTo>
                  <a:pt x="84891" y="2450673"/>
                  <a:pt x="73257" y="2400300"/>
                  <a:pt x="64790" y="2349500"/>
                </a:cubicBezTo>
                <a:cubicBezTo>
                  <a:pt x="48978" y="2254626"/>
                  <a:pt x="63606" y="2296332"/>
                  <a:pt x="26690" y="2222500"/>
                </a:cubicBezTo>
                <a:cubicBezTo>
                  <a:pt x="3570" y="1921942"/>
                  <a:pt x="-13104" y="1872837"/>
                  <a:pt x="13990" y="1574800"/>
                </a:cubicBezTo>
                <a:cubicBezTo>
                  <a:pt x="17151" y="1540034"/>
                  <a:pt x="29800" y="1506766"/>
                  <a:pt x="39390" y="1473200"/>
                </a:cubicBezTo>
                <a:cubicBezTo>
                  <a:pt x="53423" y="1424084"/>
                  <a:pt x="68691" y="1373399"/>
                  <a:pt x="102890" y="1333500"/>
                </a:cubicBezTo>
                <a:cubicBezTo>
                  <a:pt x="122740" y="1310342"/>
                  <a:pt x="182407" y="1291533"/>
                  <a:pt x="204490" y="1282700"/>
                </a:cubicBezTo>
                <a:cubicBezTo>
                  <a:pt x="221423" y="1265767"/>
                  <a:pt x="241371" y="1251387"/>
                  <a:pt x="255290" y="1231900"/>
                </a:cubicBezTo>
                <a:cubicBezTo>
                  <a:pt x="263071" y="1221007"/>
                  <a:pt x="257706" y="1202370"/>
                  <a:pt x="267990" y="1193800"/>
                </a:cubicBezTo>
                <a:cubicBezTo>
                  <a:pt x="296067" y="1170402"/>
                  <a:pt x="337963" y="1171514"/>
                  <a:pt x="369590" y="1155700"/>
                </a:cubicBezTo>
                <a:cubicBezTo>
                  <a:pt x="490743" y="1095124"/>
                  <a:pt x="370072" y="1124602"/>
                  <a:pt x="547390" y="1104900"/>
                </a:cubicBezTo>
                <a:cubicBezTo>
                  <a:pt x="564323" y="1096433"/>
                  <a:pt x="581837" y="1089039"/>
                  <a:pt x="598190" y="1079500"/>
                </a:cubicBezTo>
                <a:cubicBezTo>
                  <a:pt x="729967" y="1002630"/>
                  <a:pt x="655592" y="1030733"/>
                  <a:pt x="737890" y="1003300"/>
                </a:cubicBezTo>
                <a:cubicBezTo>
                  <a:pt x="850691" y="913059"/>
                  <a:pt x="750866" y="984112"/>
                  <a:pt x="915690" y="901700"/>
                </a:cubicBezTo>
                <a:cubicBezTo>
                  <a:pt x="989750" y="864670"/>
                  <a:pt x="1040543" y="824207"/>
                  <a:pt x="1118890" y="800100"/>
                </a:cubicBezTo>
                <a:cubicBezTo>
                  <a:pt x="1143502" y="792527"/>
                  <a:pt x="1169690" y="791633"/>
                  <a:pt x="1195090" y="787400"/>
                </a:cubicBezTo>
                <a:cubicBezTo>
                  <a:pt x="1224723" y="774700"/>
                  <a:pt x="1253691" y="760318"/>
                  <a:pt x="1283990" y="749300"/>
                </a:cubicBezTo>
                <a:cubicBezTo>
                  <a:pt x="1300394" y="743335"/>
                  <a:pt x="1320064" y="745971"/>
                  <a:pt x="1334790" y="736600"/>
                </a:cubicBezTo>
                <a:cubicBezTo>
                  <a:pt x="1367718" y="715646"/>
                  <a:pt x="1391600" y="682616"/>
                  <a:pt x="1423690" y="660400"/>
                </a:cubicBezTo>
                <a:cubicBezTo>
                  <a:pt x="1475746" y="624361"/>
                  <a:pt x="1557894" y="602965"/>
                  <a:pt x="1614190" y="584200"/>
                </a:cubicBezTo>
                <a:cubicBezTo>
                  <a:pt x="1639590" y="558800"/>
                  <a:pt x="1663117" y="531377"/>
                  <a:pt x="1690390" y="508000"/>
                </a:cubicBezTo>
                <a:cubicBezTo>
                  <a:pt x="1940660" y="293483"/>
                  <a:pt x="1667170" y="541816"/>
                  <a:pt x="1868190" y="381000"/>
                </a:cubicBezTo>
                <a:cubicBezTo>
                  <a:pt x="1886890" y="366040"/>
                  <a:pt x="1899832" y="344568"/>
                  <a:pt x="1918990" y="330200"/>
                </a:cubicBezTo>
                <a:cubicBezTo>
                  <a:pt x="1944099" y="311368"/>
                  <a:pt x="1978462" y="301909"/>
                  <a:pt x="2007890" y="292100"/>
                </a:cubicBezTo>
                <a:cubicBezTo>
                  <a:pt x="2024823" y="279400"/>
                  <a:pt x="2039758" y="263466"/>
                  <a:pt x="2058690" y="254000"/>
                </a:cubicBezTo>
                <a:cubicBezTo>
                  <a:pt x="2082637" y="242026"/>
                  <a:pt x="2110031" y="238544"/>
                  <a:pt x="2134890" y="228600"/>
                </a:cubicBezTo>
                <a:cubicBezTo>
                  <a:pt x="2152468" y="221569"/>
                  <a:pt x="2167963" y="209847"/>
                  <a:pt x="2185690" y="203200"/>
                </a:cubicBezTo>
                <a:cubicBezTo>
                  <a:pt x="2202033" y="197071"/>
                  <a:pt x="2219772" y="195516"/>
                  <a:pt x="2236490" y="190500"/>
                </a:cubicBezTo>
                <a:cubicBezTo>
                  <a:pt x="2262135" y="182807"/>
                  <a:pt x="2287290" y="173567"/>
                  <a:pt x="2312690" y="165100"/>
                </a:cubicBezTo>
                <a:lnTo>
                  <a:pt x="2388890" y="139700"/>
                </a:lnTo>
                <a:cubicBezTo>
                  <a:pt x="2414290" y="131233"/>
                  <a:pt x="2438680" y="118702"/>
                  <a:pt x="2465090" y="114300"/>
                </a:cubicBezTo>
                <a:cubicBezTo>
                  <a:pt x="2490490" y="110067"/>
                  <a:pt x="2516111" y="106995"/>
                  <a:pt x="2541290" y="101600"/>
                </a:cubicBezTo>
                <a:cubicBezTo>
                  <a:pt x="2575424" y="94286"/>
                  <a:pt x="2608332" y="81137"/>
                  <a:pt x="2642890" y="76200"/>
                </a:cubicBezTo>
                <a:cubicBezTo>
                  <a:pt x="2672523" y="71967"/>
                  <a:pt x="2702437" y="69371"/>
                  <a:pt x="2731790" y="63500"/>
                </a:cubicBezTo>
                <a:cubicBezTo>
                  <a:pt x="2766021" y="56654"/>
                  <a:pt x="2800272" y="49139"/>
                  <a:pt x="2833390" y="38100"/>
                </a:cubicBezTo>
                <a:cubicBezTo>
                  <a:pt x="2846090" y="33867"/>
                  <a:pt x="2858220" y="27169"/>
                  <a:pt x="2871490" y="25400"/>
                </a:cubicBezTo>
                <a:cubicBezTo>
                  <a:pt x="2922019" y="18663"/>
                  <a:pt x="2972920" y="13503"/>
                  <a:pt x="3023890" y="12700"/>
                </a:cubicBezTo>
                <a:lnTo>
                  <a:pt x="4484390" y="0"/>
                </a:lnTo>
                <a:lnTo>
                  <a:pt x="5563890" y="12700"/>
                </a:lnTo>
                <a:cubicBezTo>
                  <a:pt x="5617367" y="15457"/>
                  <a:pt x="5666572" y="43613"/>
                  <a:pt x="5716290" y="63500"/>
                </a:cubicBezTo>
                <a:cubicBezTo>
                  <a:pt x="5737457" y="71967"/>
                  <a:pt x="5760822" y="76254"/>
                  <a:pt x="5779790" y="88900"/>
                </a:cubicBezTo>
                <a:cubicBezTo>
                  <a:pt x="5824898" y="118972"/>
                  <a:pt x="5861682" y="160428"/>
                  <a:pt x="5906790" y="190500"/>
                </a:cubicBezTo>
                <a:cubicBezTo>
                  <a:pt x="5932190" y="207433"/>
                  <a:pt x="5956813" y="225594"/>
                  <a:pt x="5982990" y="241300"/>
                </a:cubicBezTo>
                <a:cubicBezTo>
                  <a:pt x="5999224" y="251040"/>
                  <a:pt x="6019246" y="254580"/>
                  <a:pt x="6033790" y="266700"/>
                </a:cubicBezTo>
                <a:cubicBezTo>
                  <a:pt x="6112369" y="332182"/>
                  <a:pt x="6143881" y="397945"/>
                  <a:pt x="6236990" y="444500"/>
                </a:cubicBezTo>
                <a:lnTo>
                  <a:pt x="6363990" y="508000"/>
                </a:lnTo>
                <a:cubicBezTo>
                  <a:pt x="6397857" y="524933"/>
                  <a:pt x="6429183" y="548398"/>
                  <a:pt x="6465590" y="558800"/>
                </a:cubicBezTo>
                <a:cubicBezTo>
                  <a:pt x="6495223" y="567267"/>
                  <a:pt x="6524591" y="576725"/>
                  <a:pt x="6554490" y="584200"/>
                </a:cubicBezTo>
                <a:cubicBezTo>
                  <a:pt x="6575431" y="589435"/>
                  <a:pt x="6597315" y="590697"/>
                  <a:pt x="6617990" y="596900"/>
                </a:cubicBezTo>
                <a:cubicBezTo>
                  <a:pt x="6639826" y="603451"/>
                  <a:pt x="6659463" y="616426"/>
                  <a:pt x="6681490" y="622300"/>
                </a:cubicBezTo>
                <a:cubicBezTo>
                  <a:pt x="6793293" y="652114"/>
                  <a:pt x="6812455" y="645689"/>
                  <a:pt x="6922790" y="660400"/>
                </a:cubicBezTo>
                <a:cubicBezTo>
                  <a:pt x="6948314" y="663803"/>
                  <a:pt x="6973590" y="668867"/>
                  <a:pt x="6998990" y="673100"/>
                </a:cubicBezTo>
                <a:cubicBezTo>
                  <a:pt x="7149658" y="733367"/>
                  <a:pt x="6961413" y="660574"/>
                  <a:pt x="7151390" y="723900"/>
                </a:cubicBezTo>
                <a:cubicBezTo>
                  <a:pt x="7173017" y="731109"/>
                  <a:pt x="7193544" y="741295"/>
                  <a:pt x="7214890" y="749300"/>
                </a:cubicBezTo>
                <a:cubicBezTo>
                  <a:pt x="7227425" y="754000"/>
                  <a:pt x="7240118" y="758322"/>
                  <a:pt x="7252990" y="762000"/>
                </a:cubicBezTo>
                <a:cubicBezTo>
                  <a:pt x="7269773" y="766795"/>
                  <a:pt x="7287799" y="767704"/>
                  <a:pt x="7303790" y="774700"/>
                </a:cubicBezTo>
                <a:cubicBezTo>
                  <a:pt x="7355824" y="797465"/>
                  <a:pt x="7456190" y="850900"/>
                  <a:pt x="7456190" y="850900"/>
                </a:cubicBezTo>
                <a:cubicBezTo>
                  <a:pt x="7464657" y="863600"/>
                  <a:pt x="7468890" y="880533"/>
                  <a:pt x="7481590" y="889000"/>
                </a:cubicBezTo>
                <a:cubicBezTo>
                  <a:pt x="7496113" y="898682"/>
                  <a:pt x="7515607" y="896905"/>
                  <a:pt x="7532390" y="901700"/>
                </a:cubicBezTo>
                <a:cubicBezTo>
                  <a:pt x="7576425" y="914281"/>
                  <a:pt x="7584784" y="921907"/>
                  <a:pt x="7633990" y="939800"/>
                </a:cubicBezTo>
                <a:cubicBezTo>
                  <a:pt x="7659152" y="948950"/>
                  <a:pt x="7684790" y="956733"/>
                  <a:pt x="7710190" y="965200"/>
                </a:cubicBezTo>
                <a:cubicBezTo>
                  <a:pt x="7740217" y="995227"/>
                  <a:pt x="7761075" y="1019677"/>
                  <a:pt x="7799090" y="1041400"/>
                </a:cubicBezTo>
                <a:cubicBezTo>
                  <a:pt x="7810713" y="1048042"/>
                  <a:pt x="7825488" y="1047599"/>
                  <a:pt x="7837190" y="1054100"/>
                </a:cubicBezTo>
                <a:cubicBezTo>
                  <a:pt x="7863875" y="1068925"/>
                  <a:pt x="7884430" y="1095247"/>
                  <a:pt x="7913390" y="1104900"/>
                </a:cubicBezTo>
                <a:cubicBezTo>
                  <a:pt x="7926090" y="1109133"/>
                  <a:pt x="7939516" y="1111613"/>
                  <a:pt x="7951490" y="1117600"/>
                </a:cubicBezTo>
                <a:cubicBezTo>
                  <a:pt x="7998788" y="1141249"/>
                  <a:pt x="7985559" y="1145991"/>
                  <a:pt x="8027690" y="1181100"/>
                </a:cubicBezTo>
                <a:cubicBezTo>
                  <a:pt x="8039416" y="1190871"/>
                  <a:pt x="8053090" y="1198033"/>
                  <a:pt x="8065790" y="1206500"/>
                </a:cubicBezTo>
                <a:cubicBezTo>
                  <a:pt x="8087673" y="1294034"/>
                  <a:pt x="8070684" y="1241688"/>
                  <a:pt x="8129290" y="1358900"/>
                </a:cubicBezTo>
                <a:lnTo>
                  <a:pt x="8129290" y="1358900"/>
                </a:lnTo>
                <a:cubicBezTo>
                  <a:pt x="8167825" y="1474505"/>
                  <a:pt x="8108714" y="1291921"/>
                  <a:pt x="8154690" y="1460500"/>
                </a:cubicBezTo>
                <a:cubicBezTo>
                  <a:pt x="8161735" y="1486331"/>
                  <a:pt x="8173596" y="1510725"/>
                  <a:pt x="8180090" y="1536700"/>
                </a:cubicBezTo>
                <a:cubicBezTo>
                  <a:pt x="8210725" y="1659241"/>
                  <a:pt x="8198644" y="1604069"/>
                  <a:pt x="8218190" y="1701800"/>
                </a:cubicBezTo>
                <a:cubicBezTo>
                  <a:pt x="8213957" y="2116667"/>
                  <a:pt x="8213317" y="2531586"/>
                  <a:pt x="8205490" y="2946400"/>
                </a:cubicBezTo>
                <a:cubicBezTo>
                  <a:pt x="8203748" y="3038714"/>
                  <a:pt x="8188819" y="3051183"/>
                  <a:pt x="8167390" y="3136900"/>
                </a:cubicBezTo>
                <a:cubicBezTo>
                  <a:pt x="8138772" y="3251373"/>
                  <a:pt x="8174796" y="3150134"/>
                  <a:pt x="8129290" y="3263900"/>
                </a:cubicBezTo>
                <a:cubicBezTo>
                  <a:pt x="8120823" y="3310467"/>
                  <a:pt x="8114730" y="3357528"/>
                  <a:pt x="8103890" y="3403600"/>
                </a:cubicBezTo>
                <a:cubicBezTo>
                  <a:pt x="8090454" y="3460705"/>
                  <a:pt x="8002629" y="3669453"/>
                  <a:pt x="8002290" y="3670300"/>
                </a:cubicBezTo>
                <a:cubicBezTo>
                  <a:pt x="7993823" y="3691467"/>
                  <a:pt x="7987085" y="3713410"/>
                  <a:pt x="7976890" y="3733800"/>
                </a:cubicBezTo>
                <a:lnTo>
                  <a:pt x="7900690" y="3886200"/>
                </a:lnTo>
                <a:cubicBezTo>
                  <a:pt x="7892223" y="3937000"/>
                  <a:pt x="7891576" y="3989742"/>
                  <a:pt x="7875290" y="4038600"/>
                </a:cubicBezTo>
                <a:cubicBezTo>
                  <a:pt x="7857329" y="4092482"/>
                  <a:pt x="7799090" y="4191000"/>
                  <a:pt x="7799090" y="4191000"/>
                </a:cubicBezTo>
                <a:cubicBezTo>
                  <a:pt x="7771644" y="4328231"/>
                  <a:pt x="7811716" y="4178435"/>
                  <a:pt x="7735590" y="4318000"/>
                </a:cubicBezTo>
                <a:cubicBezTo>
                  <a:pt x="7722769" y="4341505"/>
                  <a:pt x="7719591" y="4369131"/>
                  <a:pt x="7710190" y="4394200"/>
                </a:cubicBezTo>
                <a:cubicBezTo>
                  <a:pt x="7694181" y="4436891"/>
                  <a:pt x="7673808" y="4477945"/>
                  <a:pt x="7659390" y="4521200"/>
                </a:cubicBezTo>
                <a:cubicBezTo>
                  <a:pt x="7650923" y="4546600"/>
                  <a:pt x="7645069" y="4573026"/>
                  <a:pt x="7633990" y="4597400"/>
                </a:cubicBezTo>
                <a:cubicBezTo>
                  <a:pt x="7623776" y="4619872"/>
                  <a:pt x="7608590" y="4639733"/>
                  <a:pt x="7595890" y="4660900"/>
                </a:cubicBezTo>
                <a:cubicBezTo>
                  <a:pt x="7536704" y="4868052"/>
                  <a:pt x="7579281" y="4787414"/>
                  <a:pt x="7494290" y="4914900"/>
                </a:cubicBezTo>
                <a:cubicBezTo>
                  <a:pt x="7471098" y="4992207"/>
                  <a:pt x="7461536" y="5037759"/>
                  <a:pt x="7430790" y="5105400"/>
                </a:cubicBezTo>
                <a:cubicBezTo>
                  <a:pt x="7419039" y="5131253"/>
                  <a:pt x="7403237" y="5155233"/>
                  <a:pt x="7392690" y="5181600"/>
                </a:cubicBezTo>
                <a:cubicBezTo>
                  <a:pt x="7386208" y="5197806"/>
                  <a:pt x="7385955" y="5215996"/>
                  <a:pt x="7379990" y="5232400"/>
                </a:cubicBezTo>
                <a:cubicBezTo>
                  <a:pt x="7359742" y="5288082"/>
                  <a:pt x="7341446" y="5322188"/>
                  <a:pt x="7316490" y="5372100"/>
                </a:cubicBezTo>
                <a:cubicBezTo>
                  <a:pt x="7312257" y="5393267"/>
                  <a:pt x="7309025" y="5414659"/>
                  <a:pt x="7303790" y="5435600"/>
                </a:cubicBezTo>
                <a:cubicBezTo>
                  <a:pt x="7300543" y="5448587"/>
                  <a:pt x="7294337" y="5460713"/>
                  <a:pt x="7291090" y="5473700"/>
                </a:cubicBezTo>
                <a:cubicBezTo>
                  <a:pt x="7285855" y="5494641"/>
                  <a:pt x="7285216" y="5516722"/>
                  <a:pt x="7278390" y="5537200"/>
                </a:cubicBezTo>
                <a:cubicBezTo>
                  <a:pt x="7272403" y="5555161"/>
                  <a:pt x="7259637" y="5570273"/>
                  <a:pt x="7252990" y="5588000"/>
                </a:cubicBezTo>
                <a:cubicBezTo>
                  <a:pt x="7246861" y="5604343"/>
                  <a:pt x="7245085" y="5622017"/>
                  <a:pt x="7240290" y="5638800"/>
                </a:cubicBezTo>
                <a:cubicBezTo>
                  <a:pt x="7236612" y="5651672"/>
                  <a:pt x="7231823" y="5664200"/>
                  <a:pt x="7227590" y="5676900"/>
                </a:cubicBezTo>
                <a:cubicBezTo>
                  <a:pt x="7219123" y="5757333"/>
                  <a:pt x="7206229" y="5837423"/>
                  <a:pt x="7202190" y="5918200"/>
                </a:cubicBezTo>
                <a:cubicBezTo>
                  <a:pt x="7197957" y="6002867"/>
                  <a:pt x="7196250" y="6087698"/>
                  <a:pt x="7189490" y="6172200"/>
                </a:cubicBezTo>
                <a:cubicBezTo>
                  <a:pt x="7187769" y="6193717"/>
                  <a:pt x="7184369" y="6215489"/>
                  <a:pt x="7176790" y="6235700"/>
                </a:cubicBezTo>
                <a:cubicBezTo>
                  <a:pt x="7171431" y="6249992"/>
                  <a:pt x="7153899" y="6258744"/>
                  <a:pt x="7151390" y="6273800"/>
                </a:cubicBezTo>
                <a:cubicBezTo>
                  <a:pt x="7145126" y="6311382"/>
                  <a:pt x="7316490" y="6371167"/>
                  <a:pt x="7189490" y="63881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49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BB383-E938-4114-9E48-D55DF23D410E}"/>
              </a:ext>
            </a:extLst>
          </p:cNvPr>
          <p:cNvSpPr txBox="1"/>
          <p:nvPr/>
        </p:nvSpPr>
        <p:spPr>
          <a:xfrm>
            <a:off x="-1627573" y="2321004"/>
            <a:ext cx="154471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9-Bonus</a:t>
            </a:r>
            <a:endParaRPr lang="ko-KR" altLang="en-US" sz="138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89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62887-3F31-4267-A0B2-5A898EFE16BF}"/>
              </a:ext>
            </a:extLst>
          </p:cNvPr>
          <p:cNvSpPr txBox="1"/>
          <p:nvPr/>
        </p:nvSpPr>
        <p:spPr>
          <a:xfrm>
            <a:off x="4245005" y="62144"/>
            <a:ext cx="370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Counter Example</a:t>
            </a:r>
            <a:endParaRPr lang="ko-KR" altLang="en-US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CC87209-73AE-4456-A551-2A333130FF61}"/>
              </a:ext>
            </a:extLst>
          </p:cNvPr>
          <p:cNvGrpSpPr/>
          <p:nvPr/>
        </p:nvGrpSpPr>
        <p:grpSpPr>
          <a:xfrm>
            <a:off x="763480" y="1012055"/>
            <a:ext cx="10665040" cy="4833891"/>
            <a:chOff x="763480" y="1012055"/>
            <a:chExt cx="10665040" cy="4833891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C8FF9DF-F492-4A20-9705-07256A308590}"/>
                </a:ext>
              </a:extLst>
            </p:cNvPr>
            <p:cNvSpPr/>
            <p:nvPr/>
          </p:nvSpPr>
          <p:spPr>
            <a:xfrm>
              <a:off x="763480" y="2725445"/>
              <a:ext cx="1704512" cy="171339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Start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9C7593C-44DA-41DA-99A7-7152EEC71115}"/>
                </a:ext>
              </a:extLst>
            </p:cNvPr>
            <p:cNvSpPr/>
            <p:nvPr/>
          </p:nvSpPr>
          <p:spPr>
            <a:xfrm>
              <a:off x="9724008" y="2725445"/>
              <a:ext cx="1704512" cy="171339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w</a:t>
              </a:r>
              <a:endParaRPr lang="ko-KR" altLang="en-US" sz="6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00013A3-91E7-4665-9C12-D2B9FAE55CDD}"/>
                </a:ext>
              </a:extLst>
            </p:cNvPr>
            <p:cNvSpPr/>
            <p:nvPr/>
          </p:nvSpPr>
          <p:spPr>
            <a:xfrm>
              <a:off x="5243744" y="1012055"/>
              <a:ext cx="1704512" cy="171339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v</a:t>
              </a:r>
              <a:endParaRPr lang="ko-KR" altLang="en-US" sz="60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0ED20F8-648F-4591-9519-227FE3E9FF16}"/>
                </a:ext>
              </a:extLst>
            </p:cNvPr>
            <p:cNvSpPr/>
            <p:nvPr/>
          </p:nvSpPr>
          <p:spPr>
            <a:xfrm>
              <a:off x="5243744" y="4132556"/>
              <a:ext cx="1704512" cy="171339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Goal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E881128-54F6-4746-A262-DE9E2C7FE38A}"/>
                </a:ext>
              </a:extLst>
            </p:cNvPr>
            <p:cNvCxnSpPr>
              <a:stCxn id="3" idx="7"/>
              <a:endCxn id="7" idx="2"/>
            </p:cNvCxnSpPr>
            <p:nvPr/>
          </p:nvCxnSpPr>
          <p:spPr>
            <a:xfrm flipV="1">
              <a:off x="2218372" y="1868750"/>
              <a:ext cx="3025372" cy="110761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9B94C19-000B-4730-AEC3-3410216DAD7D}"/>
                </a:ext>
              </a:extLst>
            </p:cNvPr>
            <p:cNvSpPr/>
            <p:nvPr/>
          </p:nvSpPr>
          <p:spPr>
            <a:xfrm>
              <a:off x="2938763" y="1980978"/>
              <a:ext cx="1577535" cy="6944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4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DBCFEF1-560D-4C43-A85F-69D0F7CF165D}"/>
                </a:ext>
              </a:extLst>
            </p:cNvPr>
            <p:cNvCxnSpPr>
              <a:cxnSpLocks/>
              <a:stCxn id="3" idx="5"/>
              <a:endCxn id="8" idx="2"/>
            </p:cNvCxnSpPr>
            <p:nvPr/>
          </p:nvCxnSpPr>
          <p:spPr>
            <a:xfrm>
              <a:off x="2218372" y="4187915"/>
              <a:ext cx="3025372" cy="801336"/>
            </a:xfrm>
            <a:prstGeom prst="line">
              <a:avLst/>
            </a:prstGeom>
            <a:ln w="635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C8334DD-A180-464E-ACD1-3E0F8C6AB2F2}"/>
                </a:ext>
              </a:extLst>
            </p:cNvPr>
            <p:cNvCxnSpPr>
              <a:cxnSpLocks/>
              <a:stCxn id="6" idx="3"/>
              <a:endCxn id="8" idx="6"/>
            </p:cNvCxnSpPr>
            <p:nvPr/>
          </p:nvCxnSpPr>
          <p:spPr>
            <a:xfrm flipH="1">
              <a:off x="6948256" y="4187915"/>
              <a:ext cx="3025372" cy="8013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C539AA5-CF65-4A24-864E-E828A2470402}"/>
                </a:ext>
              </a:extLst>
            </p:cNvPr>
            <p:cNvCxnSpPr>
              <a:cxnSpLocks/>
              <a:stCxn id="7" idx="6"/>
              <a:endCxn id="6" idx="1"/>
            </p:cNvCxnSpPr>
            <p:nvPr/>
          </p:nvCxnSpPr>
          <p:spPr>
            <a:xfrm>
              <a:off x="6948256" y="1868750"/>
              <a:ext cx="3025372" cy="1107615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0277D1-3E9E-464F-8AEC-CD7BA9AD799C}"/>
                </a:ext>
              </a:extLst>
            </p:cNvPr>
            <p:cNvSpPr/>
            <p:nvPr/>
          </p:nvSpPr>
          <p:spPr>
            <a:xfrm>
              <a:off x="2938762" y="4353529"/>
              <a:ext cx="1577535" cy="6944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4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45B88D0-E81F-4AFA-ACF0-FE26543B1541}"/>
                </a:ext>
              </a:extLst>
            </p:cNvPr>
            <p:cNvSpPr/>
            <p:nvPr/>
          </p:nvSpPr>
          <p:spPr>
            <a:xfrm>
              <a:off x="7675702" y="1980978"/>
              <a:ext cx="1577535" cy="6944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4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9507B75-69E5-478C-9A4E-81EF34F0BD51}"/>
                </a:ext>
              </a:extLst>
            </p:cNvPr>
            <p:cNvSpPr/>
            <p:nvPr/>
          </p:nvSpPr>
          <p:spPr>
            <a:xfrm>
              <a:off x="7672174" y="4350202"/>
              <a:ext cx="1577535" cy="6944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-8</a:t>
              </a:r>
              <a:endParaRPr lang="ko-KR" altLang="en-US" sz="4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748CC7-0C06-49EC-BF8F-DCCB07CDBDD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96000" y="2725445"/>
            <a:ext cx="0" cy="140711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3BAF6F-65AC-4BA3-8838-2E2368D1B143}"/>
              </a:ext>
            </a:extLst>
          </p:cNvPr>
          <p:cNvSpPr/>
          <p:nvPr/>
        </p:nvSpPr>
        <p:spPr>
          <a:xfrm>
            <a:off x="5307231" y="3081796"/>
            <a:ext cx="1577535" cy="694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4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808A15-0962-4B2B-9A1D-1A33779CBF59}"/>
              </a:ext>
            </a:extLst>
          </p:cNvPr>
          <p:cNvSpPr/>
          <p:nvPr/>
        </p:nvSpPr>
        <p:spPr>
          <a:xfrm>
            <a:off x="1296140" y="2102445"/>
            <a:ext cx="639192" cy="4514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</a:t>
            </a:r>
            <a:endParaRPr lang="ko-KR" altLang="en-US" sz="2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9AA23-6567-41CA-ACE3-AAF9FCEB35DF}"/>
              </a:ext>
            </a:extLst>
          </p:cNvPr>
          <p:cNvSpPr/>
          <p:nvPr/>
        </p:nvSpPr>
        <p:spPr>
          <a:xfrm>
            <a:off x="5776402" y="560581"/>
            <a:ext cx="639192" cy="4514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DD5247-533D-4BA7-B53F-C5C5379ADB6C}"/>
              </a:ext>
            </a:extLst>
          </p:cNvPr>
          <p:cNvSpPr/>
          <p:nvPr/>
        </p:nvSpPr>
        <p:spPr>
          <a:xfrm>
            <a:off x="5829668" y="5845946"/>
            <a:ext cx="639192" cy="4514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13AF10-5958-4048-8970-40959ED38BE2}"/>
              </a:ext>
            </a:extLst>
          </p:cNvPr>
          <p:cNvSpPr/>
          <p:nvPr/>
        </p:nvSpPr>
        <p:spPr>
          <a:xfrm>
            <a:off x="10256668" y="2106941"/>
            <a:ext cx="639192" cy="4514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9</a:t>
            </a:r>
            <a:endParaRPr lang="ko-KR" altLang="en-US" sz="2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32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BB383-E938-4114-9E48-D55DF23D410E}"/>
              </a:ext>
            </a:extLst>
          </p:cNvPr>
          <p:cNvSpPr txBox="1"/>
          <p:nvPr/>
        </p:nvSpPr>
        <p:spPr>
          <a:xfrm>
            <a:off x="2722485" y="1851645"/>
            <a:ext cx="674702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10-1</a:t>
            </a:r>
            <a:endParaRPr lang="ko-KR" altLang="en-US" sz="199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098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D4124-A979-41F6-BBF4-16DDDEF31D93}"/>
              </a:ext>
            </a:extLst>
          </p:cNvPr>
          <p:cNvSpPr txBox="1"/>
          <p:nvPr/>
        </p:nvSpPr>
        <p:spPr>
          <a:xfrm>
            <a:off x="-239697" y="0"/>
            <a:ext cx="2050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Text: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4CB34-A5B0-4772-B488-B0F0F546AAC4}"/>
              </a:ext>
            </a:extLst>
          </p:cNvPr>
          <p:cNvSpPr txBox="1"/>
          <p:nvPr/>
        </p:nvSpPr>
        <p:spPr>
          <a:xfrm>
            <a:off x="0" y="1204307"/>
            <a:ext cx="246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Pattern: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B1F4B-BD22-4AEF-80B5-BC01D5A67644}"/>
              </a:ext>
            </a:extLst>
          </p:cNvPr>
          <p:cNvSpPr txBox="1"/>
          <p:nvPr/>
        </p:nvSpPr>
        <p:spPr>
          <a:xfrm>
            <a:off x="2859972" y="896530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ABE4D2F2-EA8C-4376-9909-B7834620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83662"/>
              </p:ext>
            </p:extLst>
          </p:nvPr>
        </p:nvGraphicFramePr>
        <p:xfrm>
          <a:off x="2713489" y="99082"/>
          <a:ext cx="814832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75317999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1927521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129199563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982095258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546947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2869063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7677766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11525918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900299720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7759810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665482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39681546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25960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d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064595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00FD4E58-7E1C-484E-B0F3-131CD9E5E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26796"/>
              </p:ext>
            </p:extLst>
          </p:nvPr>
        </p:nvGraphicFramePr>
        <p:xfrm>
          <a:off x="2713489" y="1210548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26" name="표 23">
            <a:extLst>
              <a:ext uri="{FF2B5EF4-FFF2-40B4-BE49-F238E27FC236}">
                <a16:creationId xmlns:a16="http://schemas.microsoft.com/office/drawing/2014/main" id="{CA0574A3-F5ED-4BF9-879D-1BEEE5C62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8240"/>
              </p:ext>
            </p:extLst>
          </p:nvPr>
        </p:nvGraphicFramePr>
        <p:xfrm>
          <a:off x="3318650" y="2323214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27" name="표 23">
            <a:extLst>
              <a:ext uri="{FF2B5EF4-FFF2-40B4-BE49-F238E27FC236}">
                <a16:creationId xmlns:a16="http://schemas.microsoft.com/office/drawing/2014/main" id="{0348ABBF-4120-49A7-943C-3D3DE563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42876"/>
              </p:ext>
            </p:extLst>
          </p:nvPr>
        </p:nvGraphicFramePr>
        <p:xfrm>
          <a:off x="3968199" y="3389987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28" name="표 23">
            <a:extLst>
              <a:ext uri="{FF2B5EF4-FFF2-40B4-BE49-F238E27FC236}">
                <a16:creationId xmlns:a16="http://schemas.microsoft.com/office/drawing/2014/main" id="{8D121890-A660-4226-97E7-DA05DECE5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14726"/>
              </p:ext>
            </p:extLst>
          </p:nvPr>
        </p:nvGraphicFramePr>
        <p:xfrm>
          <a:off x="4592689" y="4456760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29" name="표 23">
            <a:extLst>
              <a:ext uri="{FF2B5EF4-FFF2-40B4-BE49-F238E27FC236}">
                <a16:creationId xmlns:a16="http://schemas.microsoft.com/office/drawing/2014/main" id="{E92F14F3-985C-41CF-BE5F-3DDBE7959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54300"/>
              </p:ext>
            </p:extLst>
          </p:nvPr>
        </p:nvGraphicFramePr>
        <p:xfrm>
          <a:off x="5197850" y="5523533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5D3CD0C-82FB-44E2-AB66-FED677168132}"/>
              </a:ext>
            </a:extLst>
          </p:cNvPr>
          <p:cNvSpPr txBox="1"/>
          <p:nvPr/>
        </p:nvSpPr>
        <p:spPr>
          <a:xfrm>
            <a:off x="3484248" y="898097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987BF7-7D96-4E61-8203-8AD5A5130953}"/>
              </a:ext>
            </a:extLst>
          </p:cNvPr>
          <p:cNvSpPr txBox="1"/>
          <p:nvPr/>
        </p:nvSpPr>
        <p:spPr>
          <a:xfrm>
            <a:off x="4108524" y="890584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8183BA-5F06-468F-9764-145734415A52}"/>
              </a:ext>
            </a:extLst>
          </p:cNvPr>
          <p:cNvSpPr txBox="1"/>
          <p:nvPr/>
        </p:nvSpPr>
        <p:spPr>
          <a:xfrm>
            <a:off x="3484248" y="2030099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56B1E-5125-44A0-9989-8ACFB0197686}"/>
              </a:ext>
            </a:extLst>
          </p:cNvPr>
          <p:cNvSpPr txBox="1"/>
          <p:nvPr/>
        </p:nvSpPr>
        <p:spPr>
          <a:xfrm>
            <a:off x="4108524" y="2030099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4CE38-0EE5-40B0-9CBC-2AD24D69D026}"/>
              </a:ext>
            </a:extLst>
          </p:cNvPr>
          <p:cNvSpPr txBox="1"/>
          <p:nvPr/>
        </p:nvSpPr>
        <p:spPr>
          <a:xfrm>
            <a:off x="4732800" y="2030099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187A1-2788-44EB-97C7-0956E81E8BF2}"/>
              </a:ext>
            </a:extLst>
          </p:cNvPr>
          <p:cNvSpPr txBox="1"/>
          <p:nvPr/>
        </p:nvSpPr>
        <p:spPr>
          <a:xfrm>
            <a:off x="5315528" y="2030099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7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CC8CF-C0B6-4B10-9C24-14021A813603}"/>
              </a:ext>
            </a:extLst>
          </p:cNvPr>
          <p:cNvSpPr txBox="1"/>
          <p:nvPr/>
        </p:nvSpPr>
        <p:spPr>
          <a:xfrm>
            <a:off x="5965372" y="2030098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4F25BF-4563-41A9-8846-76FFB8CEC9D3}"/>
              </a:ext>
            </a:extLst>
          </p:cNvPr>
          <p:cNvSpPr txBox="1"/>
          <p:nvPr/>
        </p:nvSpPr>
        <p:spPr>
          <a:xfrm>
            <a:off x="6615216" y="2030098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9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DE9AC4-741A-463F-9E72-70D6CBDA3285}"/>
              </a:ext>
            </a:extLst>
          </p:cNvPr>
          <p:cNvSpPr txBox="1"/>
          <p:nvPr/>
        </p:nvSpPr>
        <p:spPr>
          <a:xfrm>
            <a:off x="4038361" y="3132173"/>
            <a:ext cx="485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10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255D96-7946-41D8-83A0-2CC705020B32}"/>
              </a:ext>
            </a:extLst>
          </p:cNvPr>
          <p:cNvSpPr txBox="1"/>
          <p:nvPr/>
        </p:nvSpPr>
        <p:spPr>
          <a:xfrm>
            <a:off x="4672709" y="3121223"/>
            <a:ext cx="46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11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E1CF4A-FE2A-48CE-8446-6EDF2617BBBA}"/>
              </a:ext>
            </a:extLst>
          </p:cNvPr>
          <p:cNvSpPr txBox="1"/>
          <p:nvPr/>
        </p:nvSpPr>
        <p:spPr>
          <a:xfrm>
            <a:off x="4672710" y="4151085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12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EF96BA-2F21-4A7D-9430-A516B580A7C9}"/>
              </a:ext>
            </a:extLst>
          </p:cNvPr>
          <p:cNvSpPr txBox="1"/>
          <p:nvPr/>
        </p:nvSpPr>
        <p:spPr>
          <a:xfrm>
            <a:off x="5255437" y="5217858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13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68571F-230D-42B6-81C4-FC89CEB9EE90}"/>
              </a:ext>
            </a:extLst>
          </p:cNvPr>
          <p:cNvSpPr txBox="1"/>
          <p:nvPr/>
        </p:nvSpPr>
        <p:spPr>
          <a:xfrm>
            <a:off x="5863475" y="5215059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14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36FA7-6BEB-43D1-959A-8BDEE73EE314}"/>
              </a:ext>
            </a:extLst>
          </p:cNvPr>
          <p:cNvSpPr txBox="1"/>
          <p:nvPr/>
        </p:nvSpPr>
        <p:spPr>
          <a:xfrm>
            <a:off x="6493681" y="5215059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15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63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D4124-A979-41F6-BBF4-16DDDEF31D93}"/>
              </a:ext>
            </a:extLst>
          </p:cNvPr>
          <p:cNvSpPr txBox="1"/>
          <p:nvPr/>
        </p:nvSpPr>
        <p:spPr>
          <a:xfrm>
            <a:off x="-239697" y="0"/>
            <a:ext cx="2050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Text: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4CB34-A5B0-4772-B488-B0F0F546AAC4}"/>
              </a:ext>
            </a:extLst>
          </p:cNvPr>
          <p:cNvSpPr txBox="1"/>
          <p:nvPr/>
        </p:nvSpPr>
        <p:spPr>
          <a:xfrm>
            <a:off x="0" y="1215790"/>
            <a:ext cx="246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Pattern: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ABE4D2F2-EA8C-4376-9909-B78346206B6F}"/>
              </a:ext>
            </a:extLst>
          </p:cNvPr>
          <p:cNvGraphicFramePr>
            <a:graphicFrameLocks noGrp="1"/>
          </p:cNvGraphicFramePr>
          <p:nvPr/>
        </p:nvGraphicFramePr>
        <p:xfrm>
          <a:off x="2713489" y="99082"/>
          <a:ext cx="814832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75317999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1927521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129199563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982095258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546947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2869063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7677766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11525918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900299720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7759810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665482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39681546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25960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d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064595"/>
                  </a:ext>
                </a:extLst>
              </a:tr>
            </a:tbl>
          </a:graphicData>
        </a:graphic>
      </p:graphicFrame>
      <p:graphicFrame>
        <p:nvGraphicFramePr>
          <p:cNvPr id="29" name="표 23">
            <a:extLst>
              <a:ext uri="{FF2B5EF4-FFF2-40B4-BE49-F238E27FC236}">
                <a16:creationId xmlns:a16="http://schemas.microsoft.com/office/drawing/2014/main" id="{E92F14F3-985C-41CF-BE5F-3DDBE7959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10114"/>
              </p:ext>
            </p:extLst>
          </p:nvPr>
        </p:nvGraphicFramePr>
        <p:xfrm>
          <a:off x="5837043" y="1204307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11" name="표 23">
            <a:extLst>
              <a:ext uri="{FF2B5EF4-FFF2-40B4-BE49-F238E27FC236}">
                <a16:creationId xmlns:a16="http://schemas.microsoft.com/office/drawing/2014/main" id="{3A079DF8-C648-4EFE-AF76-EE0336AA2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09615"/>
              </p:ext>
            </p:extLst>
          </p:nvPr>
        </p:nvGraphicFramePr>
        <p:xfrm>
          <a:off x="6468838" y="2310732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12" name="표 23">
            <a:extLst>
              <a:ext uri="{FF2B5EF4-FFF2-40B4-BE49-F238E27FC236}">
                <a16:creationId xmlns:a16="http://schemas.microsoft.com/office/drawing/2014/main" id="{296BB0E9-2A9B-4606-B342-CBBC5F9A0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0109"/>
              </p:ext>
            </p:extLst>
          </p:nvPr>
        </p:nvGraphicFramePr>
        <p:xfrm>
          <a:off x="7103411" y="3429000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B2196F6-EC97-43C4-B50A-A1283EB58A28}"/>
              </a:ext>
            </a:extLst>
          </p:cNvPr>
          <p:cNvSpPr txBox="1"/>
          <p:nvPr/>
        </p:nvSpPr>
        <p:spPr>
          <a:xfrm>
            <a:off x="5923891" y="907379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16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2EF6B-4FB0-43C8-B09A-F78BE059B0E6}"/>
              </a:ext>
            </a:extLst>
          </p:cNvPr>
          <p:cNvSpPr txBox="1"/>
          <p:nvPr/>
        </p:nvSpPr>
        <p:spPr>
          <a:xfrm>
            <a:off x="6555125" y="901955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17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1CA1B1-A77C-4E0C-BC1C-F76B2E9EFB19}"/>
              </a:ext>
            </a:extLst>
          </p:cNvPr>
          <p:cNvSpPr txBox="1"/>
          <p:nvPr/>
        </p:nvSpPr>
        <p:spPr>
          <a:xfrm>
            <a:off x="6555124" y="1985231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18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A42A2-31EA-499A-9CE0-78EBF864C012}"/>
              </a:ext>
            </a:extLst>
          </p:cNvPr>
          <p:cNvSpPr txBox="1"/>
          <p:nvPr/>
        </p:nvSpPr>
        <p:spPr>
          <a:xfrm>
            <a:off x="7176213" y="3109380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19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B6F02-9266-460E-A392-55BA317A5504}"/>
              </a:ext>
            </a:extLst>
          </p:cNvPr>
          <p:cNvSpPr txBox="1"/>
          <p:nvPr/>
        </p:nvSpPr>
        <p:spPr>
          <a:xfrm>
            <a:off x="7815582" y="3118257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20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E1EB67-DE10-43C0-9532-349C249F0B38}"/>
              </a:ext>
            </a:extLst>
          </p:cNvPr>
          <p:cNvSpPr txBox="1"/>
          <p:nvPr/>
        </p:nvSpPr>
        <p:spPr>
          <a:xfrm>
            <a:off x="8454951" y="3120515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21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DBA684-4B26-4601-AD0F-6D41160C9E4A}"/>
              </a:ext>
            </a:extLst>
          </p:cNvPr>
          <p:cNvSpPr txBox="1"/>
          <p:nvPr/>
        </p:nvSpPr>
        <p:spPr>
          <a:xfrm>
            <a:off x="9056666" y="3118257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22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D6760-52A3-4FB9-83D8-EAD9FE3D4F12}"/>
              </a:ext>
            </a:extLst>
          </p:cNvPr>
          <p:cNvSpPr txBox="1"/>
          <p:nvPr/>
        </p:nvSpPr>
        <p:spPr>
          <a:xfrm>
            <a:off x="9658381" y="3118257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23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968CD-715F-46D8-A6F8-517AF7D37017}"/>
              </a:ext>
            </a:extLst>
          </p:cNvPr>
          <p:cNvSpPr txBox="1"/>
          <p:nvPr/>
        </p:nvSpPr>
        <p:spPr>
          <a:xfrm>
            <a:off x="10313390" y="3109379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24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03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3E4541-C50C-42CB-9703-32EBFC49AC6C}"/>
              </a:ext>
            </a:extLst>
          </p:cNvPr>
          <p:cNvSpPr txBox="1"/>
          <p:nvPr/>
        </p:nvSpPr>
        <p:spPr>
          <a:xfrm>
            <a:off x="888546" y="976313"/>
            <a:ext cx="663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Adjacency Matrix representation</a:t>
            </a:r>
            <a:endParaRPr lang="ko-KR" altLang="en-US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3" name="표 20">
            <a:extLst>
              <a:ext uri="{FF2B5EF4-FFF2-40B4-BE49-F238E27FC236}">
                <a16:creationId xmlns:a16="http://schemas.microsoft.com/office/drawing/2014/main" id="{9791BD55-8244-4A08-A873-7A016857543A}"/>
              </a:ext>
            </a:extLst>
          </p:cNvPr>
          <p:cNvGraphicFramePr>
            <a:graphicFrameLocks noGrp="1"/>
          </p:cNvGraphicFramePr>
          <p:nvPr/>
        </p:nvGraphicFramePr>
        <p:xfrm>
          <a:off x="3665999" y="1900345"/>
          <a:ext cx="4860000" cy="48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856500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211665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757695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52509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067459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9521493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877336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4136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0575895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h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e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813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b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c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319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o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2372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h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b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o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l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232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g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49913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58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e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c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l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g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k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j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7736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k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m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68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n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i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j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m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tx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346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CBDBE544-3915-4F67-838A-8184A8BC1484}"/>
              </a:ext>
            </a:extLst>
          </p:cNvPr>
          <p:cNvGrpSpPr/>
          <p:nvPr/>
        </p:nvGrpSpPr>
        <p:grpSpPr>
          <a:xfrm>
            <a:off x="2831" y="1997999"/>
            <a:ext cx="3663168" cy="400110"/>
            <a:chOff x="2831" y="1997999"/>
            <a:chExt cx="3663168" cy="4001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5261FC-1361-44B8-ABB7-E08101735F26}"/>
                </a:ext>
              </a:extLst>
            </p:cNvPr>
            <p:cNvSpPr txBox="1"/>
            <p:nvPr/>
          </p:nvSpPr>
          <p:spPr>
            <a:xfrm>
              <a:off x="2831" y="1997999"/>
              <a:ext cx="226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Chiang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EAD5F1-5BF0-4A39-A87F-467B26BC1FC2}"/>
                </a:ext>
              </a:extLst>
            </p:cNvPr>
            <p:cNvSpPr txBox="1"/>
            <p:nvPr/>
          </p:nvSpPr>
          <p:spPr>
            <a:xfrm>
              <a:off x="3125473" y="1997999"/>
              <a:ext cx="540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A6489199-940C-4B21-B3C9-C8016A54B1C1}"/>
                </a:ext>
              </a:extLst>
            </p:cNvPr>
            <p:cNvSpPr/>
            <p:nvPr/>
          </p:nvSpPr>
          <p:spPr>
            <a:xfrm>
              <a:off x="1989160" y="2074028"/>
              <a:ext cx="1109708" cy="248051"/>
            </a:xfrm>
            <a:prstGeom prst="rightArrow">
              <a:avLst>
                <a:gd name="adj1" fmla="val 20149"/>
                <a:gd name="adj2" fmla="val 1090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737B857-D877-4B06-A0D8-5A0B2E966C6E}"/>
              </a:ext>
            </a:extLst>
          </p:cNvPr>
          <p:cNvGrpSpPr/>
          <p:nvPr/>
        </p:nvGrpSpPr>
        <p:grpSpPr>
          <a:xfrm>
            <a:off x="0" y="2527927"/>
            <a:ext cx="3663168" cy="400110"/>
            <a:chOff x="2831" y="1997999"/>
            <a:chExt cx="3663168" cy="4001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38928D-6EFA-4EFD-AF58-3684FCF39A08}"/>
                </a:ext>
              </a:extLst>
            </p:cNvPr>
            <p:cNvSpPr txBox="1"/>
            <p:nvPr/>
          </p:nvSpPr>
          <p:spPr>
            <a:xfrm>
              <a:off x="2831" y="1997999"/>
              <a:ext cx="226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Garg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73E64F-29EC-4974-85DA-2D189E485839}"/>
                </a:ext>
              </a:extLst>
            </p:cNvPr>
            <p:cNvSpPr txBox="1"/>
            <p:nvPr/>
          </p:nvSpPr>
          <p:spPr>
            <a:xfrm>
              <a:off x="3125473" y="1997999"/>
              <a:ext cx="540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D14FE527-6E59-499A-875D-AB16CE9CFDA2}"/>
                </a:ext>
              </a:extLst>
            </p:cNvPr>
            <p:cNvSpPr/>
            <p:nvPr/>
          </p:nvSpPr>
          <p:spPr>
            <a:xfrm>
              <a:off x="1989160" y="2074028"/>
              <a:ext cx="1109708" cy="248051"/>
            </a:xfrm>
            <a:prstGeom prst="rightArrow">
              <a:avLst>
                <a:gd name="adj1" fmla="val 20149"/>
                <a:gd name="adj2" fmla="val 1090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5A9BFE-BC9D-442D-9C4D-721D68F29DEB}"/>
              </a:ext>
            </a:extLst>
          </p:cNvPr>
          <p:cNvGrpSpPr/>
          <p:nvPr/>
        </p:nvGrpSpPr>
        <p:grpSpPr>
          <a:xfrm>
            <a:off x="11047" y="3057854"/>
            <a:ext cx="3663168" cy="400110"/>
            <a:chOff x="2831" y="1997999"/>
            <a:chExt cx="3663168" cy="4001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2A0636-9221-4A11-90A3-31DC391EBCE1}"/>
                </a:ext>
              </a:extLst>
            </p:cNvPr>
            <p:cNvSpPr txBox="1"/>
            <p:nvPr/>
          </p:nvSpPr>
          <p:spPr>
            <a:xfrm>
              <a:off x="2831" y="1997999"/>
              <a:ext cx="226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Goldwasser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EC0CF6-9F14-4C9A-988A-48D44ADFE341}"/>
                </a:ext>
              </a:extLst>
            </p:cNvPr>
            <p:cNvSpPr txBox="1"/>
            <p:nvPr/>
          </p:nvSpPr>
          <p:spPr>
            <a:xfrm>
              <a:off x="3125473" y="1997999"/>
              <a:ext cx="540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8F411EB3-2A64-441F-AA8A-D886C43EDCFA}"/>
                </a:ext>
              </a:extLst>
            </p:cNvPr>
            <p:cNvSpPr/>
            <p:nvPr/>
          </p:nvSpPr>
          <p:spPr>
            <a:xfrm>
              <a:off x="1989160" y="2074028"/>
              <a:ext cx="1109708" cy="248051"/>
            </a:xfrm>
            <a:prstGeom prst="rightArrow">
              <a:avLst>
                <a:gd name="adj1" fmla="val 20149"/>
                <a:gd name="adj2" fmla="val 1090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3783DEE-C411-4961-A9FC-73F99E3C0DDC}"/>
              </a:ext>
            </a:extLst>
          </p:cNvPr>
          <p:cNvGrpSpPr/>
          <p:nvPr/>
        </p:nvGrpSpPr>
        <p:grpSpPr>
          <a:xfrm>
            <a:off x="11047" y="3603505"/>
            <a:ext cx="3663168" cy="400110"/>
            <a:chOff x="2831" y="1997999"/>
            <a:chExt cx="3663168" cy="4001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0CC7A-8537-493F-A137-377760048D3D}"/>
                </a:ext>
              </a:extLst>
            </p:cNvPr>
            <p:cNvSpPr txBox="1"/>
            <p:nvPr/>
          </p:nvSpPr>
          <p:spPr>
            <a:xfrm>
              <a:off x="2831" y="1997999"/>
              <a:ext cx="226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Goodrich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09D432-D4BC-4F50-B5FA-ADEF77AF791A}"/>
                </a:ext>
              </a:extLst>
            </p:cNvPr>
            <p:cNvSpPr txBox="1"/>
            <p:nvPr/>
          </p:nvSpPr>
          <p:spPr>
            <a:xfrm>
              <a:off x="3125473" y="1997999"/>
              <a:ext cx="540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3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6CFD9A0B-F7D3-49D8-827A-5F5F7FBC7AA4}"/>
                </a:ext>
              </a:extLst>
            </p:cNvPr>
            <p:cNvSpPr/>
            <p:nvPr/>
          </p:nvSpPr>
          <p:spPr>
            <a:xfrm>
              <a:off x="1989160" y="2074028"/>
              <a:ext cx="1109708" cy="248051"/>
            </a:xfrm>
            <a:prstGeom prst="rightArrow">
              <a:avLst>
                <a:gd name="adj1" fmla="val 20149"/>
                <a:gd name="adj2" fmla="val 1090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D6BDC80-83E6-4851-870C-451F7C9E3C91}"/>
              </a:ext>
            </a:extLst>
          </p:cNvPr>
          <p:cNvGrpSpPr/>
          <p:nvPr/>
        </p:nvGrpSpPr>
        <p:grpSpPr>
          <a:xfrm>
            <a:off x="1416" y="4135210"/>
            <a:ext cx="3663168" cy="400110"/>
            <a:chOff x="2831" y="1997999"/>
            <a:chExt cx="3663168" cy="4001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025A49-C735-4E34-80C0-5C7858D0BB1F}"/>
                </a:ext>
              </a:extLst>
            </p:cNvPr>
            <p:cNvSpPr txBox="1"/>
            <p:nvPr/>
          </p:nvSpPr>
          <p:spPr>
            <a:xfrm>
              <a:off x="2831" y="1997999"/>
              <a:ext cx="226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Preparata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C2EC41-99E1-4C4A-AA66-9EC4D7B6FC64}"/>
                </a:ext>
              </a:extLst>
            </p:cNvPr>
            <p:cNvSpPr txBox="1"/>
            <p:nvPr/>
          </p:nvSpPr>
          <p:spPr>
            <a:xfrm>
              <a:off x="3125473" y="1997999"/>
              <a:ext cx="540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BFB77AD5-C6BD-462E-BF6E-93D547F0C39D}"/>
                </a:ext>
              </a:extLst>
            </p:cNvPr>
            <p:cNvSpPr/>
            <p:nvPr/>
          </p:nvSpPr>
          <p:spPr>
            <a:xfrm>
              <a:off x="1989160" y="2074028"/>
              <a:ext cx="1109708" cy="248051"/>
            </a:xfrm>
            <a:prstGeom prst="rightArrow">
              <a:avLst>
                <a:gd name="adj1" fmla="val 20149"/>
                <a:gd name="adj2" fmla="val 1090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488E58C-B99B-4825-B3AE-7CA10F62AFC5}"/>
              </a:ext>
            </a:extLst>
          </p:cNvPr>
          <p:cNvGrpSpPr/>
          <p:nvPr/>
        </p:nvGrpSpPr>
        <p:grpSpPr>
          <a:xfrm>
            <a:off x="11047" y="4680862"/>
            <a:ext cx="3663168" cy="400110"/>
            <a:chOff x="2831" y="1997999"/>
            <a:chExt cx="3663168" cy="4001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DE5E56-3F27-4EAB-A828-487D45F80C44}"/>
                </a:ext>
              </a:extLst>
            </p:cNvPr>
            <p:cNvSpPr txBox="1"/>
            <p:nvPr/>
          </p:nvSpPr>
          <p:spPr>
            <a:xfrm>
              <a:off x="2831" y="1997999"/>
              <a:ext cx="226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Snoeyink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C751F1-C1FF-4E99-BB9D-C6444143EB87}"/>
                </a:ext>
              </a:extLst>
            </p:cNvPr>
            <p:cNvSpPr txBox="1"/>
            <p:nvPr/>
          </p:nvSpPr>
          <p:spPr>
            <a:xfrm>
              <a:off x="3125473" y="1997999"/>
              <a:ext cx="540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E9426CCA-EEFA-4F49-83C9-83DFEE1CD4E8}"/>
                </a:ext>
              </a:extLst>
            </p:cNvPr>
            <p:cNvSpPr/>
            <p:nvPr/>
          </p:nvSpPr>
          <p:spPr>
            <a:xfrm>
              <a:off x="1989160" y="2074028"/>
              <a:ext cx="1109708" cy="248051"/>
            </a:xfrm>
            <a:prstGeom prst="rightArrow">
              <a:avLst>
                <a:gd name="adj1" fmla="val 20149"/>
                <a:gd name="adj2" fmla="val 1090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92D38DE-57B4-4CC9-BB99-094AD5E738D8}"/>
              </a:ext>
            </a:extLst>
          </p:cNvPr>
          <p:cNvGrpSpPr/>
          <p:nvPr/>
        </p:nvGrpSpPr>
        <p:grpSpPr>
          <a:xfrm>
            <a:off x="0" y="5226514"/>
            <a:ext cx="3663168" cy="400110"/>
            <a:chOff x="2831" y="1997999"/>
            <a:chExt cx="3663168" cy="40011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F5B36F-641E-4B90-B04D-E090DB80C695}"/>
                </a:ext>
              </a:extLst>
            </p:cNvPr>
            <p:cNvSpPr txBox="1"/>
            <p:nvPr/>
          </p:nvSpPr>
          <p:spPr>
            <a:xfrm>
              <a:off x="2831" y="1997999"/>
              <a:ext cx="226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Tamassia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E1F145-79FE-4BC7-B8BE-53B548DF1984}"/>
                </a:ext>
              </a:extLst>
            </p:cNvPr>
            <p:cNvSpPr txBox="1"/>
            <p:nvPr/>
          </p:nvSpPr>
          <p:spPr>
            <a:xfrm>
              <a:off x="3125473" y="1997999"/>
              <a:ext cx="540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6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07ADD07A-0A06-4AEE-A608-9E421A782386}"/>
                </a:ext>
              </a:extLst>
            </p:cNvPr>
            <p:cNvSpPr/>
            <p:nvPr/>
          </p:nvSpPr>
          <p:spPr>
            <a:xfrm>
              <a:off x="1989160" y="2074028"/>
              <a:ext cx="1109708" cy="248051"/>
            </a:xfrm>
            <a:prstGeom prst="rightArrow">
              <a:avLst>
                <a:gd name="adj1" fmla="val 20149"/>
                <a:gd name="adj2" fmla="val 1090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90F3191-F35D-4BF2-9601-3451915A4E1F}"/>
              </a:ext>
            </a:extLst>
          </p:cNvPr>
          <p:cNvGrpSpPr/>
          <p:nvPr/>
        </p:nvGrpSpPr>
        <p:grpSpPr>
          <a:xfrm>
            <a:off x="4339" y="5768946"/>
            <a:ext cx="3663168" cy="400110"/>
            <a:chOff x="2831" y="1997999"/>
            <a:chExt cx="3663168" cy="4001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BD5358-8468-43E3-8BC6-DE6AECED50D3}"/>
                </a:ext>
              </a:extLst>
            </p:cNvPr>
            <p:cNvSpPr txBox="1"/>
            <p:nvPr/>
          </p:nvSpPr>
          <p:spPr>
            <a:xfrm>
              <a:off x="2831" y="1997999"/>
              <a:ext cx="226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Tollis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88A715F-69D3-4817-AB34-DD42D610B333}"/>
                </a:ext>
              </a:extLst>
            </p:cNvPr>
            <p:cNvSpPr txBox="1"/>
            <p:nvPr/>
          </p:nvSpPr>
          <p:spPr>
            <a:xfrm>
              <a:off x="3125473" y="1997999"/>
              <a:ext cx="540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41ABC071-D378-46B6-A751-433A05CA4A3A}"/>
                </a:ext>
              </a:extLst>
            </p:cNvPr>
            <p:cNvSpPr/>
            <p:nvPr/>
          </p:nvSpPr>
          <p:spPr>
            <a:xfrm>
              <a:off x="1989160" y="2074028"/>
              <a:ext cx="1109708" cy="248051"/>
            </a:xfrm>
            <a:prstGeom prst="rightArrow">
              <a:avLst>
                <a:gd name="adj1" fmla="val 20149"/>
                <a:gd name="adj2" fmla="val 1090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226CE76-B2AA-4AD0-B06B-DDE682E95644}"/>
              </a:ext>
            </a:extLst>
          </p:cNvPr>
          <p:cNvGrpSpPr/>
          <p:nvPr/>
        </p:nvGrpSpPr>
        <p:grpSpPr>
          <a:xfrm>
            <a:off x="13216" y="6306376"/>
            <a:ext cx="3663168" cy="400110"/>
            <a:chOff x="2831" y="1997999"/>
            <a:chExt cx="3663168" cy="4001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1FB489-F217-4458-8321-FF25A8D72611}"/>
                </a:ext>
              </a:extLst>
            </p:cNvPr>
            <p:cNvSpPr txBox="1"/>
            <p:nvPr/>
          </p:nvSpPr>
          <p:spPr>
            <a:xfrm>
              <a:off x="2831" y="1997999"/>
              <a:ext cx="2261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Vitter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03F2A2-19E1-4CFB-BC49-E606E4D388D9}"/>
                </a:ext>
              </a:extLst>
            </p:cNvPr>
            <p:cNvSpPr txBox="1"/>
            <p:nvPr/>
          </p:nvSpPr>
          <p:spPr>
            <a:xfrm>
              <a:off x="3125473" y="1997999"/>
              <a:ext cx="540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8</a:t>
              </a:r>
              <a:endParaRPr lang="ko-KR" altLang="en-US" sz="20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0662EA99-FBD8-4D3F-B46A-897A5AE37B5F}"/>
                </a:ext>
              </a:extLst>
            </p:cNvPr>
            <p:cNvSpPr/>
            <p:nvPr/>
          </p:nvSpPr>
          <p:spPr>
            <a:xfrm>
              <a:off x="1989160" y="2074028"/>
              <a:ext cx="1109708" cy="248051"/>
            </a:xfrm>
            <a:prstGeom prst="rightArrow">
              <a:avLst>
                <a:gd name="adj1" fmla="val 20149"/>
                <a:gd name="adj2" fmla="val 1090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C46AEA9-F109-42F2-A1C3-B07BEAA9D094}"/>
              </a:ext>
            </a:extLst>
          </p:cNvPr>
          <p:cNvSpPr txBox="1"/>
          <p:nvPr/>
        </p:nvSpPr>
        <p:spPr>
          <a:xfrm>
            <a:off x="3674215" y="1519262"/>
            <a:ext cx="5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0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99CA1A-8891-4A47-A665-F382F88B89E2}"/>
              </a:ext>
            </a:extLst>
          </p:cNvPr>
          <p:cNvSpPr txBox="1"/>
          <p:nvPr/>
        </p:nvSpPr>
        <p:spPr>
          <a:xfrm>
            <a:off x="4204356" y="1519262"/>
            <a:ext cx="5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4866BB-3F81-4ADF-9882-EE72861A7C7A}"/>
              </a:ext>
            </a:extLst>
          </p:cNvPr>
          <p:cNvSpPr txBox="1"/>
          <p:nvPr/>
        </p:nvSpPr>
        <p:spPr>
          <a:xfrm>
            <a:off x="4753759" y="1519262"/>
            <a:ext cx="5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F0B5FB-5AAB-431E-A64B-879ABB9A0399}"/>
              </a:ext>
            </a:extLst>
          </p:cNvPr>
          <p:cNvSpPr txBox="1"/>
          <p:nvPr/>
        </p:nvSpPr>
        <p:spPr>
          <a:xfrm>
            <a:off x="5303162" y="1519262"/>
            <a:ext cx="5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9AD127-CD61-446A-BA82-5970902E6661}"/>
              </a:ext>
            </a:extLst>
          </p:cNvPr>
          <p:cNvSpPr txBox="1"/>
          <p:nvPr/>
        </p:nvSpPr>
        <p:spPr>
          <a:xfrm>
            <a:off x="5842180" y="1519262"/>
            <a:ext cx="5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A511E3-28CA-4629-A640-964ACBDDE6E0}"/>
              </a:ext>
            </a:extLst>
          </p:cNvPr>
          <p:cNvSpPr txBox="1"/>
          <p:nvPr/>
        </p:nvSpPr>
        <p:spPr>
          <a:xfrm>
            <a:off x="6336622" y="1519262"/>
            <a:ext cx="5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E8B906-BF45-4636-B1DF-F4F067500744}"/>
              </a:ext>
            </a:extLst>
          </p:cNvPr>
          <p:cNvSpPr txBox="1"/>
          <p:nvPr/>
        </p:nvSpPr>
        <p:spPr>
          <a:xfrm>
            <a:off x="6906594" y="1519262"/>
            <a:ext cx="5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DE09B0-9C94-4A12-8667-C9DCEF36EB78}"/>
              </a:ext>
            </a:extLst>
          </p:cNvPr>
          <p:cNvSpPr txBox="1"/>
          <p:nvPr/>
        </p:nvSpPr>
        <p:spPr>
          <a:xfrm>
            <a:off x="7413352" y="1519262"/>
            <a:ext cx="5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7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66B984-05BD-4433-A8EA-11722E2A4C20}"/>
              </a:ext>
            </a:extLst>
          </p:cNvPr>
          <p:cNvSpPr txBox="1"/>
          <p:nvPr/>
        </p:nvSpPr>
        <p:spPr>
          <a:xfrm>
            <a:off x="7964057" y="1513290"/>
            <a:ext cx="5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</a:t>
            </a:r>
            <a:endParaRPr lang="ko-KR" altLang="en-US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172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BB383-E938-4114-9E48-D55DF23D410E}"/>
              </a:ext>
            </a:extLst>
          </p:cNvPr>
          <p:cNvSpPr txBox="1"/>
          <p:nvPr/>
        </p:nvSpPr>
        <p:spPr>
          <a:xfrm>
            <a:off x="2722485" y="1851645"/>
            <a:ext cx="674702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10-2</a:t>
            </a:r>
            <a:endParaRPr lang="ko-KR" altLang="en-US" sz="199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45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D4124-A979-41F6-BBF4-16DDDEF31D93}"/>
              </a:ext>
            </a:extLst>
          </p:cNvPr>
          <p:cNvSpPr txBox="1"/>
          <p:nvPr/>
        </p:nvSpPr>
        <p:spPr>
          <a:xfrm>
            <a:off x="-239697" y="0"/>
            <a:ext cx="2050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Text: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4CB34-A5B0-4772-B488-B0F0F546AAC4}"/>
              </a:ext>
            </a:extLst>
          </p:cNvPr>
          <p:cNvSpPr txBox="1"/>
          <p:nvPr/>
        </p:nvSpPr>
        <p:spPr>
          <a:xfrm>
            <a:off x="0" y="1204307"/>
            <a:ext cx="246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Pattern: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B1F4B-BD22-4AEF-80B5-BC01D5A67644}"/>
              </a:ext>
            </a:extLst>
          </p:cNvPr>
          <p:cNvSpPr txBox="1"/>
          <p:nvPr/>
        </p:nvSpPr>
        <p:spPr>
          <a:xfrm>
            <a:off x="5861379" y="896530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ABE4D2F2-EA8C-4376-9909-B78346206B6F}"/>
              </a:ext>
            </a:extLst>
          </p:cNvPr>
          <p:cNvGraphicFramePr>
            <a:graphicFrameLocks noGrp="1"/>
          </p:cNvGraphicFramePr>
          <p:nvPr/>
        </p:nvGraphicFramePr>
        <p:xfrm>
          <a:off x="2713489" y="99082"/>
          <a:ext cx="814832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75317999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1927521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129199563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982095258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546947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2869063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7677766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11525918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900299720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7759810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665482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39681546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25960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d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064595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00FD4E58-7E1C-484E-B0F3-131CD9E5E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21114"/>
              </p:ext>
            </p:extLst>
          </p:nvPr>
        </p:nvGraphicFramePr>
        <p:xfrm>
          <a:off x="2713489" y="1210548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25" name="표 2">
            <a:extLst>
              <a:ext uri="{FF2B5EF4-FFF2-40B4-BE49-F238E27FC236}">
                <a16:creationId xmlns:a16="http://schemas.microsoft.com/office/drawing/2014/main" id="{E5216557-AAAE-4EDB-80BF-80959991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87918"/>
              </p:ext>
            </p:extLst>
          </p:nvPr>
        </p:nvGraphicFramePr>
        <p:xfrm>
          <a:off x="336365" y="3986658"/>
          <a:ext cx="40492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301">
                  <a:extLst>
                    <a:ext uri="{9D8B030D-6E8A-4147-A177-3AD203B41FA5}">
                      <a16:colId xmlns:a16="http://schemas.microsoft.com/office/drawing/2014/main" val="4219652956"/>
                    </a:ext>
                  </a:extLst>
                </a:gridCol>
                <a:gridCol w="1012301">
                  <a:extLst>
                    <a:ext uri="{9D8B030D-6E8A-4147-A177-3AD203B41FA5}">
                      <a16:colId xmlns:a16="http://schemas.microsoft.com/office/drawing/2014/main" val="61180877"/>
                    </a:ext>
                  </a:extLst>
                </a:gridCol>
                <a:gridCol w="1012301">
                  <a:extLst>
                    <a:ext uri="{9D8B030D-6E8A-4147-A177-3AD203B41FA5}">
                      <a16:colId xmlns:a16="http://schemas.microsoft.com/office/drawing/2014/main" val="1204376116"/>
                    </a:ext>
                  </a:extLst>
                </a:gridCol>
                <a:gridCol w="1012301">
                  <a:extLst>
                    <a:ext uri="{9D8B030D-6E8A-4147-A177-3AD203B41FA5}">
                      <a16:colId xmlns:a16="http://schemas.microsoft.com/office/drawing/2014/main" val="4283002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c</a:t>
                      </a:r>
                      <a:endParaRPr lang="ko-KR" altLang="en-US" sz="24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sz="24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b</a:t>
                      </a:r>
                      <a:endParaRPr lang="ko-KR" altLang="en-US" sz="24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d</a:t>
                      </a:r>
                      <a:endParaRPr lang="ko-KR" altLang="en-US" sz="24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76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L(c)</a:t>
                      </a:r>
                      <a:endParaRPr lang="ko-KR" altLang="en-US" sz="24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sz="24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sz="24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-1</a:t>
                      </a:r>
                      <a:endParaRPr lang="ko-KR" altLang="en-US" sz="2400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67185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E28C225-DCCE-4EB9-A7D2-6ABA25BECC0C}"/>
              </a:ext>
            </a:extLst>
          </p:cNvPr>
          <p:cNvSpPr txBox="1"/>
          <p:nvPr/>
        </p:nvSpPr>
        <p:spPr>
          <a:xfrm>
            <a:off x="186185" y="3524993"/>
            <a:ext cx="434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Last-Occurrence Function</a:t>
            </a:r>
            <a:endParaRPr lang="ko-KR" altLang="en-US" sz="24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A921DC-12AE-4893-843F-EFBCD15C84EB}"/>
              </a:ext>
            </a:extLst>
          </p:cNvPr>
          <p:cNvSpPr txBox="1"/>
          <p:nvPr/>
        </p:nvSpPr>
        <p:spPr>
          <a:xfrm>
            <a:off x="5267582" y="896530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7492C7-F5D0-428D-A846-967C2F21EE75}"/>
              </a:ext>
            </a:extLst>
          </p:cNvPr>
          <p:cNvSpPr txBox="1"/>
          <p:nvPr/>
        </p:nvSpPr>
        <p:spPr>
          <a:xfrm>
            <a:off x="4603735" y="897620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47" name="표 23">
            <a:extLst>
              <a:ext uri="{FF2B5EF4-FFF2-40B4-BE49-F238E27FC236}">
                <a16:creationId xmlns:a16="http://schemas.microsoft.com/office/drawing/2014/main" id="{9F63A0AB-8A50-4527-A447-BCC277F63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84069"/>
              </p:ext>
            </p:extLst>
          </p:nvPr>
        </p:nvGraphicFramePr>
        <p:xfrm>
          <a:off x="3327533" y="2323214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6AB6A79B-585D-4880-AE4E-863F13EE5304}"/>
              </a:ext>
            </a:extLst>
          </p:cNvPr>
          <p:cNvSpPr txBox="1"/>
          <p:nvPr/>
        </p:nvSpPr>
        <p:spPr>
          <a:xfrm>
            <a:off x="6482935" y="2012112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49" name="표 23">
            <a:extLst>
              <a:ext uri="{FF2B5EF4-FFF2-40B4-BE49-F238E27FC236}">
                <a16:creationId xmlns:a16="http://schemas.microsoft.com/office/drawing/2014/main" id="{A5B07309-29E6-469C-8BF5-9584B5AA0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54371"/>
              </p:ext>
            </p:extLst>
          </p:nvPr>
        </p:nvGraphicFramePr>
        <p:xfrm>
          <a:off x="7085933" y="3470919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D2DF0AE3-237F-4A26-8FF1-98EC56285F0A}"/>
              </a:ext>
            </a:extLst>
          </p:cNvPr>
          <p:cNvSpPr txBox="1"/>
          <p:nvPr/>
        </p:nvSpPr>
        <p:spPr>
          <a:xfrm>
            <a:off x="10241335" y="3124778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4E5E8B-F573-4E73-B0AC-86578015537A}"/>
              </a:ext>
            </a:extLst>
          </p:cNvPr>
          <p:cNvSpPr txBox="1"/>
          <p:nvPr/>
        </p:nvSpPr>
        <p:spPr>
          <a:xfrm>
            <a:off x="9638337" y="3124778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B07874-B20D-4709-9DB9-7A70BEB9D6AD}"/>
              </a:ext>
            </a:extLst>
          </p:cNvPr>
          <p:cNvSpPr txBox="1"/>
          <p:nvPr/>
        </p:nvSpPr>
        <p:spPr>
          <a:xfrm>
            <a:off x="9001381" y="3124778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7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F78A29-1758-4FCE-994A-24A93826E9A7}"/>
              </a:ext>
            </a:extLst>
          </p:cNvPr>
          <p:cNvSpPr txBox="1"/>
          <p:nvPr/>
        </p:nvSpPr>
        <p:spPr>
          <a:xfrm>
            <a:off x="8362135" y="3124777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747303-5E3A-4F07-A3E7-052F1C6C20A2}"/>
              </a:ext>
            </a:extLst>
          </p:cNvPr>
          <p:cNvSpPr txBox="1"/>
          <p:nvPr/>
        </p:nvSpPr>
        <p:spPr>
          <a:xfrm>
            <a:off x="7725994" y="3122970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9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578DBA-F142-4BA2-B207-BE2D44092CDA}"/>
              </a:ext>
            </a:extLst>
          </p:cNvPr>
          <p:cNvSpPr txBox="1"/>
          <p:nvPr/>
        </p:nvSpPr>
        <p:spPr>
          <a:xfrm>
            <a:off x="7085933" y="3121223"/>
            <a:ext cx="60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10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515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BB383-E938-4114-9E48-D55DF23D410E}"/>
              </a:ext>
            </a:extLst>
          </p:cNvPr>
          <p:cNvSpPr txBox="1"/>
          <p:nvPr/>
        </p:nvSpPr>
        <p:spPr>
          <a:xfrm>
            <a:off x="2722485" y="1851645"/>
            <a:ext cx="674702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10-3</a:t>
            </a:r>
            <a:endParaRPr lang="ko-KR" altLang="en-US" sz="199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60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D4124-A979-41F6-BBF4-16DDDEF31D93}"/>
              </a:ext>
            </a:extLst>
          </p:cNvPr>
          <p:cNvSpPr txBox="1"/>
          <p:nvPr/>
        </p:nvSpPr>
        <p:spPr>
          <a:xfrm>
            <a:off x="-239697" y="0"/>
            <a:ext cx="2050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Text: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4CB34-A5B0-4772-B488-B0F0F546AAC4}"/>
              </a:ext>
            </a:extLst>
          </p:cNvPr>
          <p:cNvSpPr txBox="1"/>
          <p:nvPr/>
        </p:nvSpPr>
        <p:spPr>
          <a:xfrm>
            <a:off x="0" y="1204307"/>
            <a:ext cx="246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Pattern: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B1F4B-BD22-4AEF-80B5-BC01D5A67644}"/>
              </a:ext>
            </a:extLst>
          </p:cNvPr>
          <p:cNvSpPr txBox="1"/>
          <p:nvPr/>
        </p:nvSpPr>
        <p:spPr>
          <a:xfrm>
            <a:off x="2859972" y="896530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ABE4D2F2-EA8C-4376-9909-B78346206B6F}"/>
              </a:ext>
            </a:extLst>
          </p:cNvPr>
          <p:cNvGraphicFramePr>
            <a:graphicFrameLocks noGrp="1"/>
          </p:cNvGraphicFramePr>
          <p:nvPr/>
        </p:nvGraphicFramePr>
        <p:xfrm>
          <a:off x="2713489" y="99082"/>
          <a:ext cx="814832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75317999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1927521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129199563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982095258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546947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2869063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7677766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11525918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900299720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7759810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665482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39681546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25960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d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064595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00FD4E58-7E1C-484E-B0F3-131CD9E5E8B4}"/>
              </a:ext>
            </a:extLst>
          </p:cNvPr>
          <p:cNvGraphicFramePr>
            <a:graphicFrameLocks noGrp="1"/>
          </p:cNvGraphicFramePr>
          <p:nvPr/>
        </p:nvGraphicFramePr>
        <p:xfrm>
          <a:off x="2713489" y="1210548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26" name="표 23">
            <a:extLst>
              <a:ext uri="{FF2B5EF4-FFF2-40B4-BE49-F238E27FC236}">
                <a16:creationId xmlns:a16="http://schemas.microsoft.com/office/drawing/2014/main" id="{CA0574A3-F5ED-4BF9-879D-1BEEE5C626DE}"/>
              </a:ext>
            </a:extLst>
          </p:cNvPr>
          <p:cNvGraphicFramePr>
            <a:graphicFrameLocks noGrp="1"/>
          </p:cNvGraphicFramePr>
          <p:nvPr/>
        </p:nvGraphicFramePr>
        <p:xfrm>
          <a:off x="3318650" y="2323214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27" name="표 23">
            <a:extLst>
              <a:ext uri="{FF2B5EF4-FFF2-40B4-BE49-F238E27FC236}">
                <a16:creationId xmlns:a16="http://schemas.microsoft.com/office/drawing/2014/main" id="{0348ABBF-4120-49A7-943C-3D3DE5633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65974"/>
              </p:ext>
            </p:extLst>
          </p:nvPr>
        </p:nvGraphicFramePr>
        <p:xfrm>
          <a:off x="5197850" y="3387885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28" name="표 23">
            <a:extLst>
              <a:ext uri="{FF2B5EF4-FFF2-40B4-BE49-F238E27FC236}">
                <a16:creationId xmlns:a16="http://schemas.microsoft.com/office/drawing/2014/main" id="{8D121890-A660-4226-97E7-DA05DECE5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56633"/>
              </p:ext>
            </p:extLst>
          </p:nvPr>
        </p:nvGraphicFramePr>
        <p:xfrm>
          <a:off x="5778073" y="4451162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29" name="표 23">
            <a:extLst>
              <a:ext uri="{FF2B5EF4-FFF2-40B4-BE49-F238E27FC236}">
                <a16:creationId xmlns:a16="http://schemas.microsoft.com/office/drawing/2014/main" id="{E92F14F3-985C-41CF-BE5F-3DDBE7959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04164"/>
              </p:ext>
            </p:extLst>
          </p:nvPr>
        </p:nvGraphicFramePr>
        <p:xfrm>
          <a:off x="6395852" y="5563828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0000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0000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chemeClr val="bg1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chemeClr val="bg1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5D3CD0C-82FB-44E2-AB66-FED677168132}"/>
              </a:ext>
            </a:extLst>
          </p:cNvPr>
          <p:cNvSpPr txBox="1"/>
          <p:nvPr/>
        </p:nvSpPr>
        <p:spPr>
          <a:xfrm>
            <a:off x="3484248" y="898097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987BF7-7D96-4E61-8203-8AD5A5130953}"/>
              </a:ext>
            </a:extLst>
          </p:cNvPr>
          <p:cNvSpPr txBox="1"/>
          <p:nvPr/>
        </p:nvSpPr>
        <p:spPr>
          <a:xfrm>
            <a:off x="4108524" y="890584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8183BA-5F06-468F-9764-145734415A52}"/>
              </a:ext>
            </a:extLst>
          </p:cNvPr>
          <p:cNvSpPr txBox="1"/>
          <p:nvPr/>
        </p:nvSpPr>
        <p:spPr>
          <a:xfrm>
            <a:off x="3484248" y="2030099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556B1E-5125-44A0-9989-8ACFB0197686}"/>
              </a:ext>
            </a:extLst>
          </p:cNvPr>
          <p:cNvSpPr txBox="1"/>
          <p:nvPr/>
        </p:nvSpPr>
        <p:spPr>
          <a:xfrm>
            <a:off x="4108524" y="2030099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4CE38-0EE5-40B0-9CBC-2AD24D69D026}"/>
              </a:ext>
            </a:extLst>
          </p:cNvPr>
          <p:cNvSpPr txBox="1"/>
          <p:nvPr/>
        </p:nvSpPr>
        <p:spPr>
          <a:xfrm>
            <a:off x="4732800" y="2030099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3187A1-2788-44EB-97C7-0956E81E8BF2}"/>
              </a:ext>
            </a:extLst>
          </p:cNvPr>
          <p:cNvSpPr txBox="1"/>
          <p:nvPr/>
        </p:nvSpPr>
        <p:spPr>
          <a:xfrm>
            <a:off x="5315528" y="2030099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7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6CC8CF-C0B6-4B10-9C24-14021A813603}"/>
              </a:ext>
            </a:extLst>
          </p:cNvPr>
          <p:cNvSpPr txBox="1"/>
          <p:nvPr/>
        </p:nvSpPr>
        <p:spPr>
          <a:xfrm>
            <a:off x="5965372" y="2030098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4F25BF-4563-41A9-8846-76FFB8CEC9D3}"/>
              </a:ext>
            </a:extLst>
          </p:cNvPr>
          <p:cNvSpPr txBox="1"/>
          <p:nvPr/>
        </p:nvSpPr>
        <p:spPr>
          <a:xfrm>
            <a:off x="6615216" y="2030098"/>
            <a:ext cx="3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9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68571F-230D-42B6-81C4-FC89CEB9EE90}"/>
              </a:ext>
            </a:extLst>
          </p:cNvPr>
          <p:cNvSpPr txBox="1"/>
          <p:nvPr/>
        </p:nvSpPr>
        <p:spPr>
          <a:xfrm>
            <a:off x="6481005" y="4178187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11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436FA7-6BEB-43D1-959A-8BDEE73EE314}"/>
              </a:ext>
            </a:extLst>
          </p:cNvPr>
          <p:cNvSpPr txBox="1"/>
          <p:nvPr/>
        </p:nvSpPr>
        <p:spPr>
          <a:xfrm>
            <a:off x="6493681" y="5215059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12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4F5324-4B64-412F-B209-A382BC55477D}"/>
              </a:ext>
            </a:extLst>
          </p:cNvPr>
          <p:cNvSpPr txBox="1"/>
          <p:nvPr/>
        </p:nvSpPr>
        <p:spPr>
          <a:xfrm>
            <a:off x="6493681" y="3121223"/>
            <a:ext cx="46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10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805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D4124-A979-41F6-BBF4-16DDDEF31D93}"/>
              </a:ext>
            </a:extLst>
          </p:cNvPr>
          <p:cNvSpPr txBox="1"/>
          <p:nvPr/>
        </p:nvSpPr>
        <p:spPr>
          <a:xfrm>
            <a:off x="-239697" y="0"/>
            <a:ext cx="2050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Text: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4CB34-A5B0-4772-B488-B0F0F546AAC4}"/>
              </a:ext>
            </a:extLst>
          </p:cNvPr>
          <p:cNvSpPr txBox="1"/>
          <p:nvPr/>
        </p:nvSpPr>
        <p:spPr>
          <a:xfrm>
            <a:off x="24658" y="1204307"/>
            <a:ext cx="2467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Pattern:</a:t>
            </a:r>
            <a:endParaRPr lang="ko-KR" altLang="en-US" sz="4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ABE4D2F2-EA8C-4376-9909-B78346206B6F}"/>
              </a:ext>
            </a:extLst>
          </p:cNvPr>
          <p:cNvGraphicFramePr>
            <a:graphicFrameLocks noGrp="1"/>
          </p:cNvGraphicFramePr>
          <p:nvPr/>
        </p:nvGraphicFramePr>
        <p:xfrm>
          <a:off x="2713489" y="99082"/>
          <a:ext cx="814832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794">
                  <a:extLst>
                    <a:ext uri="{9D8B030D-6E8A-4147-A177-3AD203B41FA5}">
                      <a16:colId xmlns:a16="http://schemas.microsoft.com/office/drawing/2014/main" val="75317999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1927521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129199563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982095258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1546947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2869063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276777663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11525918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3900299720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7759810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66548205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1396815466"/>
                    </a:ext>
                  </a:extLst>
                </a:gridCol>
                <a:gridCol w="626794">
                  <a:extLst>
                    <a:ext uri="{9D8B030D-6E8A-4147-A177-3AD203B41FA5}">
                      <a16:colId xmlns:a16="http://schemas.microsoft.com/office/drawing/2014/main" val="425960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d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b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dirty="0">
                          <a:latin typeface="a옛날사진관2" panose="02020600000000000000" pitchFamily="18" charset="-127"/>
                          <a:ea typeface="a옛날사진관2" panose="02020600000000000000" pitchFamily="18" charset="-127"/>
                        </a:rPr>
                        <a:t>a</a:t>
                      </a:r>
                      <a:endParaRPr lang="ko-KR" altLang="en-US" sz="4400" dirty="0">
                        <a:latin typeface="a옛날사진관2" panose="02020600000000000000" pitchFamily="18" charset="-127"/>
                        <a:ea typeface="a옛날사진관2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064595"/>
                  </a:ext>
                </a:extLst>
              </a:tr>
            </a:tbl>
          </a:graphicData>
        </a:graphic>
      </p:graphicFrame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00FD4E58-7E1C-484E-B0F3-131CD9E5E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825919"/>
              </p:ext>
            </p:extLst>
          </p:nvPr>
        </p:nvGraphicFramePr>
        <p:xfrm>
          <a:off x="7077050" y="1210548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FBD4B4E0-5C9E-48DE-8C8A-6E7840E00CEC}"/>
              </a:ext>
            </a:extLst>
          </p:cNvPr>
          <p:cNvGraphicFramePr>
            <a:graphicFrameLocks noGrp="1"/>
          </p:cNvGraphicFramePr>
          <p:nvPr/>
        </p:nvGraphicFramePr>
        <p:xfrm>
          <a:off x="105545" y="5620141"/>
          <a:ext cx="47742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030">
                  <a:extLst>
                    <a:ext uri="{9D8B030D-6E8A-4147-A177-3AD203B41FA5}">
                      <a16:colId xmlns:a16="http://schemas.microsoft.com/office/drawing/2014/main" val="2368580807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2216540606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4104933260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78516979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2321465502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975271682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251207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j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P[j]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b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F(j)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065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B68BD7F-C7FD-4966-A28C-AA11D0691CBC}"/>
              </a:ext>
            </a:extLst>
          </p:cNvPr>
          <p:cNvSpPr txBox="1"/>
          <p:nvPr/>
        </p:nvSpPr>
        <p:spPr>
          <a:xfrm>
            <a:off x="293210" y="5158476"/>
            <a:ext cx="434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KMP Failure Function</a:t>
            </a:r>
            <a:endParaRPr lang="ko-KR" altLang="en-US" sz="24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DC7C90-1833-4CDB-9408-C5A8D77674BD}"/>
              </a:ext>
            </a:extLst>
          </p:cNvPr>
          <p:cNvSpPr txBox="1"/>
          <p:nvPr/>
        </p:nvSpPr>
        <p:spPr>
          <a:xfrm>
            <a:off x="7168384" y="896530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13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1DC4F1-F8DF-46AC-9E4F-167D1AADB8E0}"/>
              </a:ext>
            </a:extLst>
          </p:cNvPr>
          <p:cNvSpPr txBox="1"/>
          <p:nvPr/>
        </p:nvSpPr>
        <p:spPr>
          <a:xfrm>
            <a:off x="7798699" y="896530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14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1B6588-85F7-4B6E-A880-5E49D9CBFE4F}"/>
              </a:ext>
            </a:extLst>
          </p:cNvPr>
          <p:cNvSpPr txBox="1"/>
          <p:nvPr/>
        </p:nvSpPr>
        <p:spPr>
          <a:xfrm>
            <a:off x="8429014" y="896530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15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3767A1-54FC-4B7A-94A6-BD618887D400}"/>
              </a:ext>
            </a:extLst>
          </p:cNvPr>
          <p:cNvSpPr txBox="1"/>
          <p:nvPr/>
        </p:nvSpPr>
        <p:spPr>
          <a:xfrm>
            <a:off x="9059329" y="896530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16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1BC830-EEFC-4ACF-A4CD-B1E6F6DB2284}"/>
              </a:ext>
            </a:extLst>
          </p:cNvPr>
          <p:cNvSpPr txBox="1"/>
          <p:nvPr/>
        </p:nvSpPr>
        <p:spPr>
          <a:xfrm>
            <a:off x="9689644" y="897080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17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FB4FAB-ACEB-4F1C-8DC0-B39F55FDE75B}"/>
              </a:ext>
            </a:extLst>
          </p:cNvPr>
          <p:cNvSpPr txBox="1"/>
          <p:nvPr/>
        </p:nvSpPr>
        <p:spPr>
          <a:xfrm>
            <a:off x="10319959" y="896530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18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57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00FD4E58-7E1C-484E-B0F3-131CD9E5E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50251"/>
              </p:ext>
            </p:extLst>
          </p:nvPr>
        </p:nvGraphicFramePr>
        <p:xfrm>
          <a:off x="7077050" y="553600"/>
          <a:ext cx="3758400" cy="7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400">
                  <a:extLst>
                    <a:ext uri="{9D8B030D-6E8A-4147-A177-3AD203B41FA5}">
                      <a16:colId xmlns:a16="http://schemas.microsoft.com/office/drawing/2014/main" val="803888538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26883654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4157910902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73930155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1415555697"/>
                    </a:ext>
                  </a:extLst>
                </a:gridCol>
                <a:gridCol w="626400">
                  <a:extLst>
                    <a:ext uri="{9D8B030D-6E8A-4147-A177-3AD203B41FA5}">
                      <a16:colId xmlns:a16="http://schemas.microsoft.com/office/drawing/2014/main" val="3201753171"/>
                    </a:ext>
                  </a:extLst>
                </a:gridCol>
              </a:tblGrid>
              <a:tr h="763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b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kern="1200" dirty="0">
                          <a:solidFill>
                            <a:srgbClr val="FF66FF"/>
                          </a:solidFill>
                          <a:latin typeface="a옛날사진관2" panose="02020600000000000000" pitchFamily="18" charset="-127"/>
                          <a:ea typeface="a옛날사진관2" panose="02020600000000000000" pitchFamily="18" charset="-127"/>
                          <a:cs typeface="+mn-cs"/>
                        </a:rPr>
                        <a:t>a</a:t>
                      </a:r>
                      <a:endParaRPr lang="ko-KR" altLang="en-US" sz="4000" b="1" kern="1200" dirty="0">
                        <a:solidFill>
                          <a:srgbClr val="FF66FF"/>
                        </a:solidFill>
                        <a:latin typeface="a옛날사진관2" panose="02020600000000000000" pitchFamily="18" charset="-127"/>
                        <a:ea typeface="a옛날사진관2" panose="02020600000000000000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831"/>
                  </a:ext>
                </a:extLst>
              </a:tr>
            </a:tbl>
          </a:graphicData>
        </a:graphic>
      </p:graphicFrame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FBD4B4E0-5C9E-48DE-8C8A-6E7840E00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43969"/>
              </p:ext>
            </p:extLst>
          </p:nvPr>
        </p:nvGraphicFramePr>
        <p:xfrm>
          <a:off x="105545" y="559853"/>
          <a:ext cx="47742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030">
                  <a:extLst>
                    <a:ext uri="{9D8B030D-6E8A-4147-A177-3AD203B41FA5}">
                      <a16:colId xmlns:a16="http://schemas.microsoft.com/office/drawing/2014/main" val="2368580807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2216540606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4104933260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785169791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2321465502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1975271682"/>
                    </a:ext>
                  </a:extLst>
                </a:gridCol>
                <a:gridCol w="682030">
                  <a:extLst>
                    <a:ext uri="{9D8B030D-6E8A-4147-A177-3AD203B41FA5}">
                      <a16:colId xmlns:a16="http://schemas.microsoft.com/office/drawing/2014/main" val="2512072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j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8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P[j]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b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a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F(j)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</a:t>
                      </a:r>
                      <a:endParaRPr lang="ko-KR" altLang="en-US" dirty="0"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065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B68BD7F-C7FD-4966-A28C-AA11D0691CBC}"/>
              </a:ext>
            </a:extLst>
          </p:cNvPr>
          <p:cNvSpPr txBox="1"/>
          <p:nvPr/>
        </p:nvSpPr>
        <p:spPr>
          <a:xfrm>
            <a:off x="293210" y="98188"/>
            <a:ext cx="4349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dk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KMP Failure Function</a:t>
            </a:r>
            <a:endParaRPr lang="ko-KR" altLang="en-US" sz="2400" dirty="0">
              <a:solidFill>
                <a:schemeClr val="dk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DC7C90-1833-4CDB-9408-C5A8D77674BD}"/>
              </a:ext>
            </a:extLst>
          </p:cNvPr>
          <p:cNvSpPr txBox="1"/>
          <p:nvPr/>
        </p:nvSpPr>
        <p:spPr>
          <a:xfrm>
            <a:off x="7168384" y="239582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13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1DC4F1-F8DF-46AC-9E4F-167D1AADB8E0}"/>
              </a:ext>
            </a:extLst>
          </p:cNvPr>
          <p:cNvSpPr txBox="1"/>
          <p:nvPr/>
        </p:nvSpPr>
        <p:spPr>
          <a:xfrm>
            <a:off x="7798699" y="239582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14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1B6588-85F7-4B6E-A880-5E49D9CBFE4F}"/>
              </a:ext>
            </a:extLst>
          </p:cNvPr>
          <p:cNvSpPr txBox="1"/>
          <p:nvPr/>
        </p:nvSpPr>
        <p:spPr>
          <a:xfrm>
            <a:off x="8429014" y="239582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15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3767A1-54FC-4B7A-94A6-BD618887D400}"/>
              </a:ext>
            </a:extLst>
          </p:cNvPr>
          <p:cNvSpPr txBox="1"/>
          <p:nvPr/>
        </p:nvSpPr>
        <p:spPr>
          <a:xfrm>
            <a:off x="9059329" y="239582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16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1BC830-EEFC-4ACF-A4CD-B1E6F6DB2284}"/>
              </a:ext>
            </a:extLst>
          </p:cNvPr>
          <p:cNvSpPr txBox="1"/>
          <p:nvPr/>
        </p:nvSpPr>
        <p:spPr>
          <a:xfrm>
            <a:off x="9689644" y="240132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17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FB4FAB-ACEB-4F1C-8DC0-B39F55FDE75B}"/>
              </a:ext>
            </a:extLst>
          </p:cNvPr>
          <p:cNvSpPr txBox="1"/>
          <p:nvPr/>
        </p:nvSpPr>
        <p:spPr>
          <a:xfrm>
            <a:off x="10319959" y="239582"/>
            <a:ext cx="465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18</a:t>
            </a:r>
            <a:endParaRPr lang="ko-KR" altLang="en-US" sz="1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30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3E4541-C50C-42CB-9703-32EBFC49AC6C}"/>
              </a:ext>
            </a:extLst>
          </p:cNvPr>
          <p:cNvSpPr txBox="1"/>
          <p:nvPr/>
        </p:nvSpPr>
        <p:spPr>
          <a:xfrm>
            <a:off x="1777013" y="127208"/>
            <a:ext cx="663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adjacency list representation </a:t>
            </a:r>
            <a:endParaRPr lang="ko-KR" altLang="en-US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885DAE-4565-4DD7-86B7-776A13BB93BF}"/>
              </a:ext>
            </a:extLst>
          </p:cNvPr>
          <p:cNvGrpSpPr/>
          <p:nvPr/>
        </p:nvGrpSpPr>
        <p:grpSpPr>
          <a:xfrm>
            <a:off x="1566907" y="230846"/>
            <a:ext cx="798990" cy="6396308"/>
            <a:chOff x="1353844" y="781234"/>
            <a:chExt cx="798990" cy="6396308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6EE95C92-0C34-4F5A-8742-F28EDF86ADF9}"/>
                </a:ext>
              </a:extLst>
            </p:cNvPr>
            <p:cNvSpPr/>
            <p:nvPr/>
          </p:nvSpPr>
          <p:spPr>
            <a:xfrm>
              <a:off x="1473693" y="1393794"/>
              <a:ext cx="559293" cy="5783748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A72D74-9591-4ADA-98C5-95C277FB894B}"/>
                </a:ext>
              </a:extLst>
            </p:cNvPr>
            <p:cNvSpPr txBox="1"/>
            <p:nvPr/>
          </p:nvSpPr>
          <p:spPr>
            <a:xfrm>
              <a:off x="1353844" y="781234"/>
              <a:ext cx="798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V</a:t>
              </a:r>
              <a:endParaRPr lang="ko-KR" altLang="en-US" sz="2800" dirty="0"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877E35AF-6429-4C4D-AA6C-92057B50C48C}"/>
              </a:ext>
            </a:extLst>
          </p:cNvPr>
          <p:cNvSpPr/>
          <p:nvPr/>
        </p:nvSpPr>
        <p:spPr>
          <a:xfrm>
            <a:off x="2584881" y="1111810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Chiang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7DDE258-248C-408E-97F0-B789F43B436C}"/>
              </a:ext>
            </a:extLst>
          </p:cNvPr>
          <p:cNvSpPr/>
          <p:nvPr/>
        </p:nvSpPr>
        <p:spPr>
          <a:xfrm>
            <a:off x="2584880" y="1709599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Garg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3551AB33-2A29-4968-A80E-2DB48B5C6E44}"/>
              </a:ext>
            </a:extLst>
          </p:cNvPr>
          <p:cNvSpPr/>
          <p:nvPr/>
        </p:nvSpPr>
        <p:spPr>
          <a:xfrm>
            <a:off x="2584880" y="2310295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Goldwasser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AC5F7F3B-0FF5-499C-B565-80C458B00E10}"/>
              </a:ext>
            </a:extLst>
          </p:cNvPr>
          <p:cNvSpPr/>
          <p:nvPr/>
        </p:nvSpPr>
        <p:spPr>
          <a:xfrm>
            <a:off x="2584880" y="2908110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Goodrich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AF089B3F-580A-4BEB-868D-E4AC427192C6}"/>
              </a:ext>
            </a:extLst>
          </p:cNvPr>
          <p:cNvSpPr/>
          <p:nvPr/>
        </p:nvSpPr>
        <p:spPr>
          <a:xfrm>
            <a:off x="2584880" y="3505905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Preparata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396B100D-CAB9-4024-85F2-3914B2D7D0F7}"/>
              </a:ext>
            </a:extLst>
          </p:cNvPr>
          <p:cNvSpPr/>
          <p:nvPr/>
        </p:nvSpPr>
        <p:spPr>
          <a:xfrm>
            <a:off x="2584880" y="4103700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Snoeyink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CBE5AC78-0930-4D6F-939D-67E86AF6844D}"/>
              </a:ext>
            </a:extLst>
          </p:cNvPr>
          <p:cNvSpPr/>
          <p:nvPr/>
        </p:nvSpPr>
        <p:spPr>
          <a:xfrm>
            <a:off x="2584880" y="4701495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Tamassia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0028B13E-DA5D-4D23-97D2-7ECFCD3F71F9}"/>
              </a:ext>
            </a:extLst>
          </p:cNvPr>
          <p:cNvSpPr/>
          <p:nvPr/>
        </p:nvSpPr>
        <p:spPr>
          <a:xfrm>
            <a:off x="2584880" y="5299290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Tollis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50858C9B-E813-4E76-B0AF-9B7297FDD469}"/>
              </a:ext>
            </a:extLst>
          </p:cNvPr>
          <p:cNvSpPr/>
          <p:nvPr/>
        </p:nvSpPr>
        <p:spPr>
          <a:xfrm>
            <a:off x="2584880" y="5897085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Vitter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7757FF5-3875-4AEF-A7E7-E898B8B14C92}"/>
              </a:ext>
            </a:extLst>
          </p:cNvPr>
          <p:cNvSpPr/>
          <p:nvPr/>
        </p:nvSpPr>
        <p:spPr>
          <a:xfrm>
            <a:off x="1866281" y="1239395"/>
            <a:ext cx="200242" cy="206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E8FE57D-19F7-4B78-BAC1-0252DBF45E4A}"/>
              </a:ext>
            </a:extLst>
          </p:cNvPr>
          <p:cNvSpPr/>
          <p:nvPr/>
        </p:nvSpPr>
        <p:spPr>
          <a:xfrm>
            <a:off x="1866281" y="1837184"/>
            <a:ext cx="200242" cy="206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037E09-1016-4D0F-B92F-5FF81831019A}"/>
              </a:ext>
            </a:extLst>
          </p:cNvPr>
          <p:cNvSpPr/>
          <p:nvPr/>
        </p:nvSpPr>
        <p:spPr>
          <a:xfrm>
            <a:off x="1866281" y="2434973"/>
            <a:ext cx="200242" cy="206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274929F-0A82-4C83-955B-CDDD88CAB671}"/>
              </a:ext>
            </a:extLst>
          </p:cNvPr>
          <p:cNvSpPr/>
          <p:nvPr/>
        </p:nvSpPr>
        <p:spPr>
          <a:xfrm>
            <a:off x="1866281" y="3035695"/>
            <a:ext cx="200242" cy="206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20B603E-3458-40E9-93BF-27CD7A00C412}"/>
              </a:ext>
            </a:extLst>
          </p:cNvPr>
          <p:cNvSpPr/>
          <p:nvPr/>
        </p:nvSpPr>
        <p:spPr>
          <a:xfrm>
            <a:off x="1866281" y="3637859"/>
            <a:ext cx="200242" cy="206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417F63E-42B4-480B-ABEF-C19CE21A907A}"/>
              </a:ext>
            </a:extLst>
          </p:cNvPr>
          <p:cNvSpPr/>
          <p:nvPr/>
        </p:nvSpPr>
        <p:spPr>
          <a:xfrm>
            <a:off x="1866281" y="4231285"/>
            <a:ext cx="200242" cy="206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DEEBD0-AC82-4D17-875A-E87A75E8EAB8}"/>
              </a:ext>
            </a:extLst>
          </p:cNvPr>
          <p:cNvSpPr/>
          <p:nvPr/>
        </p:nvSpPr>
        <p:spPr>
          <a:xfrm>
            <a:off x="1866723" y="5426875"/>
            <a:ext cx="200242" cy="206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6BC587B-FF89-4154-B8DF-DDBC769BEB96}"/>
              </a:ext>
            </a:extLst>
          </p:cNvPr>
          <p:cNvSpPr/>
          <p:nvPr/>
        </p:nvSpPr>
        <p:spPr>
          <a:xfrm>
            <a:off x="1866281" y="4824711"/>
            <a:ext cx="200242" cy="206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8C99AB9-3D6F-4768-B69E-92B12E446E5E}"/>
              </a:ext>
            </a:extLst>
          </p:cNvPr>
          <p:cNvSpPr/>
          <p:nvPr/>
        </p:nvSpPr>
        <p:spPr>
          <a:xfrm>
            <a:off x="1866281" y="6024670"/>
            <a:ext cx="200242" cy="2064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C2F950-CA8F-48EE-86C2-4D8D6C7EBDD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66523" y="1342641"/>
            <a:ext cx="518358" cy="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22C801-F3C6-4BDC-9B37-30252E970465}"/>
              </a:ext>
            </a:extLst>
          </p:cNvPr>
          <p:cNvCxnSpPr>
            <a:cxnSpLocks/>
            <a:stCxn id="21" idx="6"/>
            <a:endCxn id="8" idx="1"/>
          </p:cNvCxnSpPr>
          <p:nvPr/>
        </p:nvCxnSpPr>
        <p:spPr>
          <a:xfrm>
            <a:off x="2066523" y="1940431"/>
            <a:ext cx="51835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EABB33-692D-4D6F-8840-04EC786B6A99}"/>
              </a:ext>
            </a:extLst>
          </p:cNvPr>
          <p:cNvCxnSpPr>
            <a:cxnSpLocks/>
            <a:stCxn id="22" idx="6"/>
            <a:endCxn id="9" idx="1"/>
          </p:cNvCxnSpPr>
          <p:nvPr/>
        </p:nvCxnSpPr>
        <p:spPr>
          <a:xfrm>
            <a:off x="2066523" y="2538220"/>
            <a:ext cx="518357" cy="29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2504338-CEF7-4A64-B70E-15B6969FF564}"/>
              </a:ext>
            </a:extLst>
          </p:cNvPr>
          <p:cNvCxnSpPr>
            <a:cxnSpLocks/>
            <a:stCxn id="23" idx="6"/>
            <a:endCxn id="10" idx="1"/>
          </p:cNvCxnSpPr>
          <p:nvPr/>
        </p:nvCxnSpPr>
        <p:spPr>
          <a:xfrm>
            <a:off x="2066523" y="3138942"/>
            <a:ext cx="51835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460EA1E-F476-4B84-99DD-6A828F30C544}"/>
              </a:ext>
            </a:extLst>
          </p:cNvPr>
          <p:cNvCxnSpPr>
            <a:cxnSpLocks/>
            <a:stCxn id="24" idx="6"/>
            <a:endCxn id="11" idx="1"/>
          </p:cNvCxnSpPr>
          <p:nvPr/>
        </p:nvCxnSpPr>
        <p:spPr>
          <a:xfrm flipV="1">
            <a:off x="2066523" y="3736738"/>
            <a:ext cx="518357" cy="43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B81946B-2F0E-4101-A2E5-B974D41E8A9E}"/>
              </a:ext>
            </a:extLst>
          </p:cNvPr>
          <p:cNvCxnSpPr>
            <a:cxnSpLocks/>
            <a:stCxn id="25" idx="6"/>
            <a:endCxn id="12" idx="1"/>
          </p:cNvCxnSpPr>
          <p:nvPr/>
        </p:nvCxnSpPr>
        <p:spPr>
          <a:xfrm>
            <a:off x="2066523" y="4334532"/>
            <a:ext cx="51835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ED29FAE-6F70-44DF-831B-FAE7B58B513D}"/>
              </a:ext>
            </a:extLst>
          </p:cNvPr>
          <p:cNvCxnSpPr>
            <a:cxnSpLocks/>
            <a:stCxn id="27" idx="6"/>
            <a:endCxn id="13" idx="1"/>
          </p:cNvCxnSpPr>
          <p:nvPr/>
        </p:nvCxnSpPr>
        <p:spPr>
          <a:xfrm>
            <a:off x="2066523" y="4927958"/>
            <a:ext cx="518357" cy="43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3DFB6A7-3F23-4F57-BB15-F385D842A5E5}"/>
              </a:ext>
            </a:extLst>
          </p:cNvPr>
          <p:cNvCxnSpPr>
            <a:cxnSpLocks/>
            <a:stCxn id="26" idx="6"/>
            <a:endCxn id="14" idx="1"/>
          </p:cNvCxnSpPr>
          <p:nvPr/>
        </p:nvCxnSpPr>
        <p:spPr>
          <a:xfrm>
            <a:off x="2066965" y="5530122"/>
            <a:ext cx="51791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8C5D4BA-49DF-43FA-98CD-613093E051FD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>
            <a:off x="2066523" y="6127917"/>
            <a:ext cx="518357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id="{0C2D3D06-A076-4666-8839-1B7A68B457DC}"/>
              </a:ext>
            </a:extLst>
          </p:cNvPr>
          <p:cNvSpPr/>
          <p:nvPr/>
        </p:nvSpPr>
        <p:spPr>
          <a:xfrm>
            <a:off x="6163972" y="1111810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  f  h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id="{808B3D55-566E-4E18-9DE2-6D6B9FBB42F3}"/>
              </a:ext>
            </a:extLst>
          </p:cNvPr>
          <p:cNvSpPr/>
          <p:nvPr/>
        </p:nvSpPr>
        <p:spPr>
          <a:xfrm>
            <a:off x="6163972" y="1705378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b  c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B3AB97F3-92B0-4A57-B1BD-07C3CB5A5716}"/>
              </a:ext>
            </a:extLst>
          </p:cNvPr>
          <p:cNvSpPr/>
          <p:nvPr/>
        </p:nvSpPr>
        <p:spPr>
          <a:xfrm>
            <a:off x="6163972" y="2298946"/>
            <a:ext cx="2024108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  o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D1E1F087-C5FF-41AA-BAC4-170166654BED}"/>
              </a:ext>
            </a:extLst>
          </p:cNvPr>
          <p:cNvSpPr/>
          <p:nvPr/>
        </p:nvSpPr>
        <p:spPr>
          <a:xfrm>
            <a:off x="6163972" y="2903497"/>
            <a:ext cx="2611060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a  b  h  l  n  o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2E426C3B-87AD-4351-AE8E-021987CAE888}"/>
              </a:ext>
            </a:extLst>
          </p:cNvPr>
          <p:cNvSpPr/>
          <p:nvPr/>
        </p:nvSpPr>
        <p:spPr>
          <a:xfrm>
            <a:off x="6163972" y="3504447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f  g  </a:t>
            </a:r>
            <a:r>
              <a:rPr lang="en-US" altLang="ko-KR" sz="24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A904EF1C-4D64-4D87-906A-A623EDFD65AC}"/>
              </a:ext>
            </a:extLst>
          </p:cNvPr>
          <p:cNvSpPr/>
          <p:nvPr/>
        </p:nvSpPr>
        <p:spPr>
          <a:xfrm>
            <a:off x="6163972" y="4097390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a  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id="{72812DE9-A60E-4A62-86A5-22BC8C417B06}"/>
              </a:ext>
            </a:extLst>
          </p:cNvPr>
          <p:cNvSpPr/>
          <p:nvPr/>
        </p:nvSpPr>
        <p:spPr>
          <a:xfrm>
            <a:off x="6163972" y="4701495"/>
            <a:ext cx="2611060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c  d  e  g  j  k  l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C3F3FF27-CBFF-4ECD-8FD6-840E5375B127}"/>
              </a:ext>
            </a:extLst>
          </p:cNvPr>
          <p:cNvSpPr/>
          <p:nvPr/>
        </p:nvSpPr>
        <p:spPr>
          <a:xfrm>
            <a:off x="6163971" y="5299290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k  m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id="{646D7963-2B2F-43D1-B33D-15EB6E21AAAC}"/>
              </a:ext>
            </a:extLst>
          </p:cNvPr>
          <p:cNvSpPr/>
          <p:nvPr/>
        </p:nvSpPr>
        <p:spPr>
          <a:xfrm>
            <a:off x="6163971" y="5892233"/>
            <a:ext cx="2024109" cy="461665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i</a:t>
            </a:r>
            <a:r>
              <a:rPr lang="en-US" altLang="ko-KR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 j m  n  </a:t>
            </a:r>
            <a:endParaRPr lang="ko-KR" altLang="en-US" sz="24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0800874-498F-4F5F-AF6F-595115970247}"/>
              </a:ext>
            </a:extLst>
          </p:cNvPr>
          <p:cNvCxnSpPr>
            <a:cxnSpLocks/>
            <a:stCxn id="7" idx="3"/>
            <a:endCxn id="60" idx="1"/>
          </p:cNvCxnSpPr>
          <p:nvPr/>
        </p:nvCxnSpPr>
        <p:spPr>
          <a:xfrm>
            <a:off x="4608990" y="1342643"/>
            <a:ext cx="15549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67B46B4-0508-41EA-9EA6-07443B23E86B}"/>
              </a:ext>
            </a:extLst>
          </p:cNvPr>
          <p:cNvCxnSpPr>
            <a:cxnSpLocks/>
            <a:stCxn id="8" idx="3"/>
            <a:endCxn id="61" idx="1"/>
          </p:cNvCxnSpPr>
          <p:nvPr/>
        </p:nvCxnSpPr>
        <p:spPr>
          <a:xfrm flipV="1">
            <a:off x="4608989" y="1936211"/>
            <a:ext cx="1554983" cy="42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58E3ECB-3E50-4459-BB05-A93C82A61F54}"/>
              </a:ext>
            </a:extLst>
          </p:cNvPr>
          <p:cNvCxnSpPr>
            <a:cxnSpLocks/>
            <a:stCxn id="9" idx="3"/>
            <a:endCxn id="62" idx="1"/>
          </p:cNvCxnSpPr>
          <p:nvPr/>
        </p:nvCxnSpPr>
        <p:spPr>
          <a:xfrm flipV="1">
            <a:off x="4608989" y="2529779"/>
            <a:ext cx="1554983" cy="1134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F33A40A-CF25-4E83-AB10-CF1A13B416AB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 flipV="1">
            <a:off x="4608989" y="3134330"/>
            <a:ext cx="1554983" cy="46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64501AC-4B7C-4CD9-8322-E5D750903D10}"/>
              </a:ext>
            </a:extLst>
          </p:cNvPr>
          <p:cNvCxnSpPr>
            <a:cxnSpLocks/>
            <a:stCxn id="11" idx="3"/>
            <a:endCxn id="64" idx="1"/>
          </p:cNvCxnSpPr>
          <p:nvPr/>
        </p:nvCxnSpPr>
        <p:spPr>
          <a:xfrm flipV="1">
            <a:off x="4608989" y="3735280"/>
            <a:ext cx="1554983" cy="14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5737A40-55B1-4E85-B1C3-CD03E9C8971F}"/>
              </a:ext>
            </a:extLst>
          </p:cNvPr>
          <p:cNvCxnSpPr>
            <a:cxnSpLocks/>
            <a:stCxn id="12" idx="3"/>
            <a:endCxn id="65" idx="1"/>
          </p:cNvCxnSpPr>
          <p:nvPr/>
        </p:nvCxnSpPr>
        <p:spPr>
          <a:xfrm flipV="1">
            <a:off x="4608989" y="4328223"/>
            <a:ext cx="1554983" cy="63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698C674-DC46-456F-98F8-C11402A43D1A}"/>
              </a:ext>
            </a:extLst>
          </p:cNvPr>
          <p:cNvCxnSpPr>
            <a:cxnSpLocks/>
            <a:stCxn id="13" idx="3"/>
            <a:endCxn id="66" idx="1"/>
          </p:cNvCxnSpPr>
          <p:nvPr/>
        </p:nvCxnSpPr>
        <p:spPr>
          <a:xfrm>
            <a:off x="4608989" y="4932328"/>
            <a:ext cx="15549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4AC1259-B6C2-4AF1-9820-8D88596CD45D}"/>
              </a:ext>
            </a:extLst>
          </p:cNvPr>
          <p:cNvCxnSpPr>
            <a:cxnSpLocks/>
            <a:stCxn id="14" idx="3"/>
            <a:endCxn id="67" idx="1"/>
          </p:cNvCxnSpPr>
          <p:nvPr/>
        </p:nvCxnSpPr>
        <p:spPr>
          <a:xfrm>
            <a:off x="4608989" y="5530123"/>
            <a:ext cx="15549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02EBE72-9DAF-49D0-8830-46116972951B}"/>
              </a:ext>
            </a:extLst>
          </p:cNvPr>
          <p:cNvCxnSpPr>
            <a:cxnSpLocks/>
            <a:stCxn id="15" idx="3"/>
            <a:endCxn id="68" idx="1"/>
          </p:cNvCxnSpPr>
          <p:nvPr/>
        </p:nvCxnSpPr>
        <p:spPr>
          <a:xfrm flipV="1">
            <a:off x="4608989" y="6123066"/>
            <a:ext cx="1554982" cy="48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1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BB383-E938-4114-9E48-D55DF23D410E}"/>
              </a:ext>
            </a:extLst>
          </p:cNvPr>
          <p:cNvSpPr txBox="1"/>
          <p:nvPr/>
        </p:nvSpPr>
        <p:spPr>
          <a:xfrm>
            <a:off x="2722485" y="1851645"/>
            <a:ext cx="674702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9-3</a:t>
            </a:r>
            <a:endParaRPr lang="ko-KR" altLang="en-US" sz="199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35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09D5DEE7-9BEA-4CC9-ADFD-9AA4E8AC6A8E}"/>
              </a:ext>
            </a:extLst>
          </p:cNvPr>
          <p:cNvSpPr/>
          <p:nvPr/>
        </p:nvSpPr>
        <p:spPr>
          <a:xfrm>
            <a:off x="2050743" y="2774271"/>
            <a:ext cx="639192" cy="6569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CE1A19-D9DA-40F7-90CD-B5540381C80B}"/>
              </a:ext>
            </a:extLst>
          </p:cNvPr>
          <p:cNvSpPr/>
          <p:nvPr/>
        </p:nvSpPr>
        <p:spPr>
          <a:xfrm>
            <a:off x="3401629" y="1597981"/>
            <a:ext cx="639192" cy="6569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DA3A52A-7269-40B7-9213-7DF423CFFF2E}"/>
              </a:ext>
            </a:extLst>
          </p:cNvPr>
          <p:cNvSpPr/>
          <p:nvPr/>
        </p:nvSpPr>
        <p:spPr>
          <a:xfrm>
            <a:off x="3401629" y="3784107"/>
            <a:ext cx="639192" cy="6569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80699B-00F4-4F6C-9815-0514EA7B1A9F}"/>
              </a:ext>
            </a:extLst>
          </p:cNvPr>
          <p:cNvSpPr/>
          <p:nvPr/>
        </p:nvSpPr>
        <p:spPr>
          <a:xfrm>
            <a:off x="4709605" y="2772052"/>
            <a:ext cx="639192" cy="6569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3993C9-47BF-4BC5-A68B-45EA638C21DD}"/>
              </a:ext>
            </a:extLst>
          </p:cNvPr>
          <p:cNvSpPr/>
          <p:nvPr/>
        </p:nvSpPr>
        <p:spPr>
          <a:xfrm>
            <a:off x="6843205" y="2772052"/>
            <a:ext cx="639192" cy="6569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816DD4-E1FF-4972-B69F-B43F9DF650E8}"/>
              </a:ext>
            </a:extLst>
          </p:cNvPr>
          <p:cNvSpPr/>
          <p:nvPr/>
        </p:nvSpPr>
        <p:spPr>
          <a:xfrm>
            <a:off x="9502065" y="2772052"/>
            <a:ext cx="639192" cy="6569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8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619483-53DB-40F2-B995-4D3C70A16765}"/>
              </a:ext>
            </a:extLst>
          </p:cNvPr>
          <p:cNvSpPr/>
          <p:nvPr/>
        </p:nvSpPr>
        <p:spPr>
          <a:xfrm>
            <a:off x="8381998" y="1597981"/>
            <a:ext cx="639192" cy="6569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B95E9A-9D06-4BEF-8347-A07B22CA753E}"/>
              </a:ext>
            </a:extLst>
          </p:cNvPr>
          <p:cNvSpPr/>
          <p:nvPr/>
        </p:nvSpPr>
        <p:spPr>
          <a:xfrm>
            <a:off x="8381998" y="3784107"/>
            <a:ext cx="639192" cy="65694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7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94380E-F84C-48BE-A3F1-755DC2E45480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3947213" y="2158721"/>
            <a:ext cx="856000" cy="70953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AB85F16-18B8-4740-9D63-E5B3067E038F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3947213" y="3332792"/>
            <a:ext cx="856000" cy="54752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9BB5AA-52B8-4FD6-BA6E-B41A27643354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689935" y="3100526"/>
            <a:ext cx="2019670" cy="221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8BAF67E-1F3D-4D8E-AA5D-FCDD158877F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721225" y="2254929"/>
            <a:ext cx="0" cy="15291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3B1025-5C7A-4B37-8CA6-3EFDD6CEE4FB}"/>
              </a:ext>
            </a:extLst>
          </p:cNvPr>
          <p:cNvCxnSpPr>
            <a:cxnSpLocks/>
            <a:stCxn id="5" idx="3"/>
            <a:endCxn id="3" idx="7"/>
          </p:cNvCxnSpPr>
          <p:nvPr/>
        </p:nvCxnSpPr>
        <p:spPr>
          <a:xfrm flipH="1">
            <a:off x="2596327" y="2158721"/>
            <a:ext cx="898910" cy="7117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05B450D-0547-41EB-A8B1-2237A96B57FB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2596327" y="3335011"/>
            <a:ext cx="898910" cy="5453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E65979-F935-4510-AC24-0FFEFD2C5FEF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5348797" y="3100526"/>
            <a:ext cx="1494408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C99984C-E4A0-4E99-809D-ACBFAEDA57B7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7388789" y="2158721"/>
            <a:ext cx="1086817" cy="70953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17E879-F052-4401-9C51-1C4D2387BF22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8927582" y="2158721"/>
            <a:ext cx="668091" cy="70953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1D1EAB-F876-4E00-8D19-CEF3E34C173B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7388789" y="3332792"/>
            <a:ext cx="1086817" cy="54752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D35708-724A-441E-A5DD-852ADC0D5A05}"/>
              </a:ext>
            </a:extLst>
          </p:cNvPr>
          <p:cNvCxnSpPr>
            <a:cxnSpLocks/>
            <a:stCxn id="11" idx="7"/>
            <a:endCxn id="9" idx="3"/>
          </p:cNvCxnSpPr>
          <p:nvPr/>
        </p:nvCxnSpPr>
        <p:spPr>
          <a:xfrm flipV="1">
            <a:off x="8927582" y="3332792"/>
            <a:ext cx="668091" cy="54752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B29C78B-BB2F-4126-A186-9A63E6EF40E9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701594" y="2254929"/>
            <a:ext cx="0" cy="15291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5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BB383-E938-4114-9E48-D55DF23D410E}"/>
              </a:ext>
            </a:extLst>
          </p:cNvPr>
          <p:cNvSpPr txBox="1"/>
          <p:nvPr/>
        </p:nvSpPr>
        <p:spPr>
          <a:xfrm>
            <a:off x="2722485" y="1851645"/>
            <a:ext cx="674702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9-6</a:t>
            </a:r>
            <a:endParaRPr lang="ko-KR" altLang="en-US" sz="199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11889C-D50B-4828-9AD3-2E67668C5913}"/>
              </a:ext>
            </a:extLst>
          </p:cNvPr>
          <p:cNvSpPr txBox="1"/>
          <p:nvPr/>
        </p:nvSpPr>
        <p:spPr>
          <a:xfrm>
            <a:off x="2921478" y="1205314"/>
            <a:ext cx="6349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Dijikstra’s</a:t>
            </a:r>
            <a:r>
              <a:rPr lang="ko-KR" altLang="en-US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3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Algorithm</a:t>
            </a:r>
            <a:endParaRPr lang="ko-KR" altLang="en-US" sz="3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79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385FD0-BC6F-4DAF-960C-38A88DD22FE7}"/>
              </a:ext>
            </a:extLst>
          </p:cNvPr>
          <p:cNvGrpSpPr/>
          <p:nvPr/>
        </p:nvGrpSpPr>
        <p:grpSpPr>
          <a:xfrm>
            <a:off x="2273742" y="367163"/>
            <a:ext cx="7685093" cy="5689341"/>
            <a:chOff x="2273742" y="367163"/>
            <a:chExt cx="7685093" cy="568934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51407D-3D95-401E-B069-DE02EF2D4913}"/>
                </a:ext>
              </a:extLst>
            </p:cNvPr>
            <p:cNvGrpSpPr/>
            <p:nvPr/>
          </p:nvGrpSpPr>
          <p:grpSpPr>
            <a:xfrm>
              <a:off x="2307298" y="921373"/>
              <a:ext cx="7577404" cy="4539138"/>
              <a:chOff x="2307298" y="756273"/>
              <a:chExt cx="7577404" cy="453913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DF37EE-EE62-4724-838E-0D4D91E3EC2C}"/>
                  </a:ext>
                </a:extLst>
              </p:cNvPr>
              <p:cNvSpPr/>
              <p:nvPr/>
            </p:nvSpPr>
            <p:spPr>
              <a:xfrm>
                <a:off x="4649446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F24B6D5-BC44-486A-AFF4-2C2E8C49B066}"/>
                  </a:ext>
                </a:extLst>
              </p:cNvPr>
              <p:cNvSpPr/>
              <p:nvPr/>
            </p:nvSpPr>
            <p:spPr>
              <a:xfrm>
                <a:off x="6903361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0A3B11-A5AD-4448-8548-A28F5CC7BE38}"/>
                  </a:ext>
                </a:extLst>
              </p:cNvPr>
              <p:cNvSpPr/>
              <p:nvPr/>
            </p:nvSpPr>
            <p:spPr>
              <a:xfrm>
                <a:off x="9245510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FDED2E8-4F2D-406A-83A2-B97F40777204}"/>
                  </a:ext>
                </a:extLst>
              </p:cNvPr>
              <p:cNvSpPr/>
              <p:nvPr/>
            </p:nvSpPr>
            <p:spPr>
              <a:xfrm>
                <a:off x="7986205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BFB78F7-84B5-44FC-A532-0285A490B1E3}"/>
                  </a:ext>
                </a:extLst>
              </p:cNvPr>
              <p:cNvSpPr/>
              <p:nvPr/>
            </p:nvSpPr>
            <p:spPr>
              <a:xfrm>
                <a:off x="5776404" y="3643852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135B6B5-7D7B-4848-920A-6F7B1BC61320}"/>
                  </a:ext>
                </a:extLst>
              </p:cNvPr>
              <p:cNvSpPr/>
              <p:nvPr/>
            </p:nvSpPr>
            <p:spPr>
              <a:xfrm>
                <a:off x="2307298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75CA20A-5946-4A90-A778-3762F266CC5D}"/>
                  </a:ext>
                </a:extLst>
              </p:cNvPr>
              <p:cNvSpPr/>
              <p:nvPr/>
            </p:nvSpPr>
            <p:spPr>
              <a:xfrm>
                <a:off x="3566604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C6D8B0F-D248-4C02-8DFA-EF95CF3229A4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5288638" y="1084747"/>
                <a:ext cx="1614723" cy="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6EE49FE-B982-4D4E-B661-B2B4C4DC6894}"/>
                  </a:ext>
                </a:extLst>
              </p:cNvPr>
              <p:cNvCxnSpPr>
                <a:cxnSpLocks/>
                <a:stCxn id="29" idx="1"/>
                <a:endCxn id="22" idx="4"/>
              </p:cNvCxnSpPr>
              <p:nvPr/>
            </p:nvCxnSpPr>
            <p:spPr>
              <a:xfrm flipH="1" flipV="1">
                <a:off x="4969042" y="1413221"/>
                <a:ext cx="900970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6ACF7F4-771A-4460-8CED-D2ABB5695358}"/>
                  </a:ext>
                </a:extLst>
              </p:cNvPr>
              <p:cNvCxnSpPr>
                <a:cxnSpLocks/>
                <a:stCxn id="24" idx="4"/>
                <a:endCxn id="29" idx="7"/>
              </p:cNvCxnSpPr>
              <p:nvPr/>
            </p:nvCxnSpPr>
            <p:spPr>
              <a:xfrm flipH="1">
                <a:off x="6321988" y="1413221"/>
                <a:ext cx="900969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634BF98-3CAD-4CB2-95F4-A85D30CAFDD3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>
                <a:off x="7448945" y="1317013"/>
                <a:ext cx="1890173" cy="778731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5D468F3-0AFD-478E-B63D-EC7893BCAB70}"/>
                  </a:ext>
                </a:extLst>
              </p:cNvPr>
              <p:cNvCxnSpPr>
                <a:cxnSpLocks/>
                <a:stCxn id="29" idx="5"/>
                <a:endCxn id="27" idx="2"/>
              </p:cNvCxnSpPr>
              <p:nvPr/>
            </p:nvCxnSpPr>
            <p:spPr>
              <a:xfrm>
                <a:off x="6321988" y="4204592"/>
                <a:ext cx="1664217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6C6A4AD-2088-41E7-A335-9AE287F2332C}"/>
                  </a:ext>
                </a:extLst>
              </p:cNvPr>
              <p:cNvCxnSpPr>
                <a:cxnSpLocks/>
                <a:stCxn id="25" idx="3"/>
                <a:endCxn id="27" idx="7"/>
              </p:cNvCxnSpPr>
              <p:nvPr/>
            </p:nvCxnSpPr>
            <p:spPr>
              <a:xfrm flipH="1">
                <a:off x="8531789" y="2560276"/>
                <a:ext cx="807329" cy="217439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F6EFACC-3154-46C1-A7A9-BDBD6C807DB8}"/>
                  </a:ext>
                </a:extLst>
              </p:cNvPr>
              <p:cNvCxnSpPr>
                <a:cxnSpLocks/>
                <a:stCxn id="30" idx="6"/>
                <a:endCxn id="22" idx="3"/>
              </p:cNvCxnSpPr>
              <p:nvPr/>
            </p:nvCxnSpPr>
            <p:spPr>
              <a:xfrm flipV="1">
                <a:off x="2946490" y="1317013"/>
                <a:ext cx="1796564" cy="101099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A15C46-FF17-410D-8C1D-510E034E9F88}"/>
                  </a:ext>
                </a:extLst>
              </p:cNvPr>
              <p:cNvCxnSpPr>
                <a:cxnSpLocks/>
                <a:stCxn id="32" idx="1"/>
                <a:endCxn id="30" idx="4"/>
              </p:cNvCxnSpPr>
              <p:nvPr/>
            </p:nvCxnSpPr>
            <p:spPr>
              <a:xfrm flipH="1" flipV="1">
                <a:off x="2626894" y="2656484"/>
                <a:ext cx="1033318" cy="207818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008FC89-84C4-45FA-A2EA-82740A39ABB1}"/>
                  </a:ext>
                </a:extLst>
              </p:cNvPr>
              <p:cNvCxnSpPr>
                <a:cxnSpLocks/>
                <a:stCxn id="29" idx="3"/>
                <a:endCxn id="32" idx="6"/>
              </p:cNvCxnSpPr>
              <p:nvPr/>
            </p:nvCxnSpPr>
            <p:spPr>
              <a:xfrm flipH="1">
                <a:off x="4205796" y="4204592"/>
                <a:ext cx="1664216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1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385FD0-BC6F-4DAF-960C-38A88DD22FE7}"/>
              </a:ext>
            </a:extLst>
          </p:cNvPr>
          <p:cNvGrpSpPr/>
          <p:nvPr/>
        </p:nvGrpSpPr>
        <p:grpSpPr>
          <a:xfrm>
            <a:off x="2273742" y="367163"/>
            <a:ext cx="7685093" cy="5689341"/>
            <a:chOff x="2273742" y="367163"/>
            <a:chExt cx="7685093" cy="5689341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51407D-3D95-401E-B069-DE02EF2D4913}"/>
                </a:ext>
              </a:extLst>
            </p:cNvPr>
            <p:cNvGrpSpPr/>
            <p:nvPr/>
          </p:nvGrpSpPr>
          <p:grpSpPr>
            <a:xfrm>
              <a:off x="2307298" y="921373"/>
              <a:ext cx="7577404" cy="4539138"/>
              <a:chOff x="2307298" y="756273"/>
              <a:chExt cx="7577404" cy="453913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ADF37EE-EE62-4724-838E-0D4D91E3EC2C}"/>
                  </a:ext>
                </a:extLst>
              </p:cNvPr>
              <p:cNvSpPr/>
              <p:nvPr/>
            </p:nvSpPr>
            <p:spPr>
              <a:xfrm>
                <a:off x="4649446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1</a:t>
                </a:r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F24B6D5-BC44-486A-AFF4-2C2E8C49B066}"/>
                  </a:ext>
                </a:extLst>
              </p:cNvPr>
              <p:cNvSpPr/>
              <p:nvPr/>
            </p:nvSpPr>
            <p:spPr>
              <a:xfrm>
                <a:off x="6903361" y="75627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0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0A3B11-A5AD-4448-8548-A28F5CC7BE38}"/>
                  </a:ext>
                </a:extLst>
              </p:cNvPr>
              <p:cNvSpPr/>
              <p:nvPr/>
            </p:nvSpPr>
            <p:spPr>
              <a:xfrm>
                <a:off x="9245510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3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FDED2E8-4F2D-406A-83A2-B97F40777204}"/>
                  </a:ext>
                </a:extLst>
              </p:cNvPr>
              <p:cNvSpPr/>
              <p:nvPr/>
            </p:nvSpPr>
            <p:spPr>
              <a:xfrm>
                <a:off x="7986205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4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CBFB78F7-84B5-44FC-A532-0285A490B1E3}"/>
                  </a:ext>
                </a:extLst>
              </p:cNvPr>
              <p:cNvSpPr/>
              <p:nvPr/>
            </p:nvSpPr>
            <p:spPr>
              <a:xfrm>
                <a:off x="5776404" y="3643852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2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135B6B5-7D7B-4848-920A-6F7B1BC61320}"/>
                  </a:ext>
                </a:extLst>
              </p:cNvPr>
              <p:cNvSpPr/>
              <p:nvPr/>
            </p:nvSpPr>
            <p:spPr>
              <a:xfrm>
                <a:off x="2307298" y="1999536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6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75CA20A-5946-4A90-A778-3762F266CC5D}"/>
                  </a:ext>
                </a:extLst>
              </p:cNvPr>
              <p:cNvSpPr/>
              <p:nvPr/>
            </p:nvSpPr>
            <p:spPr>
              <a:xfrm>
                <a:off x="3566604" y="4638463"/>
                <a:ext cx="639192" cy="65694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5</a:t>
                </a:r>
                <a:endParaRPr lang="ko-KR" altLang="en-US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0C6D8B0F-D248-4C02-8DFA-EF95CF3229A4}"/>
                  </a:ext>
                </a:extLst>
              </p:cNvPr>
              <p:cNvCxnSpPr>
                <a:stCxn id="22" idx="6"/>
                <a:endCxn id="24" idx="2"/>
              </p:cNvCxnSpPr>
              <p:nvPr/>
            </p:nvCxnSpPr>
            <p:spPr>
              <a:xfrm>
                <a:off x="5288638" y="1084747"/>
                <a:ext cx="1614723" cy="0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86EE49FE-B982-4D4E-B661-B2B4C4DC6894}"/>
                  </a:ext>
                </a:extLst>
              </p:cNvPr>
              <p:cNvCxnSpPr>
                <a:cxnSpLocks/>
                <a:stCxn id="29" idx="1"/>
                <a:endCxn id="22" idx="4"/>
              </p:cNvCxnSpPr>
              <p:nvPr/>
            </p:nvCxnSpPr>
            <p:spPr>
              <a:xfrm flipH="1" flipV="1">
                <a:off x="4969042" y="1413221"/>
                <a:ext cx="900970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6ACF7F4-771A-4460-8CED-D2ABB5695358}"/>
                  </a:ext>
                </a:extLst>
              </p:cNvPr>
              <p:cNvCxnSpPr>
                <a:cxnSpLocks/>
                <a:stCxn id="24" idx="4"/>
                <a:endCxn id="29" idx="7"/>
              </p:cNvCxnSpPr>
              <p:nvPr/>
            </p:nvCxnSpPr>
            <p:spPr>
              <a:xfrm flipH="1">
                <a:off x="6321988" y="1413221"/>
                <a:ext cx="900969" cy="2326839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634BF98-3CAD-4CB2-95F4-A85D30CAFDD3}"/>
                  </a:ext>
                </a:extLst>
              </p:cNvPr>
              <p:cNvCxnSpPr>
                <a:cxnSpLocks/>
                <a:stCxn id="24" idx="5"/>
                <a:endCxn id="25" idx="1"/>
              </p:cNvCxnSpPr>
              <p:nvPr/>
            </p:nvCxnSpPr>
            <p:spPr>
              <a:xfrm>
                <a:off x="7448945" y="1317013"/>
                <a:ext cx="1890173" cy="778731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5D468F3-0AFD-478E-B63D-EC7893BCAB70}"/>
                  </a:ext>
                </a:extLst>
              </p:cNvPr>
              <p:cNvCxnSpPr>
                <a:cxnSpLocks/>
                <a:stCxn id="29" idx="5"/>
                <a:endCxn id="27" idx="2"/>
              </p:cNvCxnSpPr>
              <p:nvPr/>
            </p:nvCxnSpPr>
            <p:spPr>
              <a:xfrm>
                <a:off x="6321988" y="4204592"/>
                <a:ext cx="1664217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86C6A4AD-2088-41E7-A335-9AE287F2332C}"/>
                  </a:ext>
                </a:extLst>
              </p:cNvPr>
              <p:cNvCxnSpPr>
                <a:cxnSpLocks/>
                <a:stCxn id="25" idx="3"/>
                <a:endCxn id="27" idx="7"/>
              </p:cNvCxnSpPr>
              <p:nvPr/>
            </p:nvCxnSpPr>
            <p:spPr>
              <a:xfrm flipH="1">
                <a:off x="8531789" y="2560276"/>
                <a:ext cx="807329" cy="217439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DF6EFACC-3154-46C1-A7A9-BDBD6C807DB8}"/>
                  </a:ext>
                </a:extLst>
              </p:cNvPr>
              <p:cNvCxnSpPr>
                <a:cxnSpLocks/>
                <a:stCxn id="30" idx="6"/>
                <a:endCxn id="22" idx="3"/>
              </p:cNvCxnSpPr>
              <p:nvPr/>
            </p:nvCxnSpPr>
            <p:spPr>
              <a:xfrm flipV="1">
                <a:off x="2946490" y="1317013"/>
                <a:ext cx="1796564" cy="101099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93A15C46-FF17-410D-8C1D-510E034E9F88}"/>
                  </a:ext>
                </a:extLst>
              </p:cNvPr>
              <p:cNvCxnSpPr>
                <a:cxnSpLocks/>
                <a:stCxn id="32" idx="1"/>
                <a:endCxn id="30" idx="4"/>
              </p:cNvCxnSpPr>
              <p:nvPr/>
            </p:nvCxnSpPr>
            <p:spPr>
              <a:xfrm flipH="1" flipV="1">
                <a:off x="2626894" y="2656484"/>
                <a:ext cx="1033318" cy="2078187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D008FC89-84C4-45FA-A2EA-82740A39ABB1}"/>
                  </a:ext>
                </a:extLst>
              </p:cNvPr>
              <p:cNvCxnSpPr>
                <a:cxnSpLocks/>
                <a:stCxn id="29" idx="3"/>
                <a:endCxn id="32" idx="6"/>
              </p:cNvCxnSpPr>
              <p:nvPr/>
            </p:nvCxnSpPr>
            <p:spPr>
              <a:xfrm flipH="1">
                <a:off x="4205796" y="4204592"/>
                <a:ext cx="1664216" cy="762345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B8C8C98-096B-4A78-BCB3-1ECA4225983B}"/>
                </a:ext>
              </a:extLst>
            </p:cNvPr>
            <p:cNvSpPr/>
            <p:nvPr/>
          </p:nvSpPr>
          <p:spPr>
            <a:xfrm>
              <a:off x="5776404" y="1030640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93B02-F4E2-4080-8C3F-B47A498BFB22}"/>
                </a:ext>
              </a:extLst>
            </p:cNvPr>
            <p:cNvSpPr/>
            <p:nvPr/>
          </p:nvSpPr>
          <p:spPr>
            <a:xfrm>
              <a:off x="8212193" y="1645741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147F622-F510-46DA-92E8-13D7F3DC323F}"/>
                </a:ext>
              </a:extLst>
            </p:cNvPr>
            <p:cNvSpPr/>
            <p:nvPr/>
          </p:nvSpPr>
          <p:spPr>
            <a:xfrm>
              <a:off x="6452876" y="259584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D0E93E3-0027-4DC9-9001-307382D0E278}"/>
                </a:ext>
              </a:extLst>
            </p:cNvPr>
            <p:cNvSpPr/>
            <p:nvPr/>
          </p:nvSpPr>
          <p:spPr>
            <a:xfrm>
              <a:off x="5090408" y="2595846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25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6F595D1-7D8E-45DD-81AB-68264F0AE3D4}"/>
                </a:ext>
              </a:extLst>
            </p:cNvPr>
            <p:cNvSpPr/>
            <p:nvPr/>
          </p:nvSpPr>
          <p:spPr>
            <a:xfrm>
              <a:off x="3525176" y="1652989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F91C02-3A25-4134-A1D7-A11C30F58F73}"/>
                </a:ext>
              </a:extLst>
            </p:cNvPr>
            <p:cNvSpPr/>
            <p:nvPr/>
          </p:nvSpPr>
          <p:spPr>
            <a:xfrm>
              <a:off x="6801429" y="4562108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4D5881-AB1F-4558-A29B-69A1F8AF2591}"/>
                </a:ext>
              </a:extLst>
            </p:cNvPr>
            <p:cNvSpPr/>
            <p:nvPr/>
          </p:nvSpPr>
          <p:spPr>
            <a:xfrm>
              <a:off x="8699926" y="3409204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10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97EFC74-E5EF-438C-84F5-A0D391F4CBE5}"/>
                </a:ext>
              </a:extLst>
            </p:cNvPr>
            <p:cNvSpPr/>
            <p:nvPr/>
          </p:nvSpPr>
          <p:spPr>
            <a:xfrm>
              <a:off x="2640870" y="3406463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7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9B87E49-A5E0-4034-B705-8A96AB60B43B}"/>
                </a:ext>
              </a:extLst>
            </p:cNvPr>
            <p:cNvSpPr/>
            <p:nvPr/>
          </p:nvSpPr>
          <p:spPr>
            <a:xfrm>
              <a:off x="4753963" y="4525127"/>
              <a:ext cx="639192" cy="4514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1</a:t>
              </a:r>
              <a:endParaRPr lang="ko-KR" altLang="en-US" sz="24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B057E3-4D26-43FA-9F72-90C09A02218D}"/>
                </a:ext>
              </a:extLst>
            </p:cNvPr>
            <p:cNvSpPr/>
            <p:nvPr/>
          </p:nvSpPr>
          <p:spPr>
            <a:xfrm>
              <a:off x="4649446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1AAE09-81FE-4B2C-BFFA-8CCADF94E97D}"/>
                </a:ext>
              </a:extLst>
            </p:cNvPr>
            <p:cNvSpPr/>
            <p:nvPr/>
          </p:nvSpPr>
          <p:spPr>
            <a:xfrm>
              <a:off x="5803733" y="456210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9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23522D2-4DF9-4F40-9C72-068F0DD5248D}"/>
                </a:ext>
              </a:extLst>
            </p:cNvPr>
            <p:cNvSpPr/>
            <p:nvPr/>
          </p:nvSpPr>
          <p:spPr>
            <a:xfrm>
              <a:off x="6917990" y="367163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0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8D4659-1223-4BB1-813E-597D275BF4A4}"/>
                </a:ext>
              </a:extLst>
            </p:cNvPr>
            <p:cNvSpPr/>
            <p:nvPr/>
          </p:nvSpPr>
          <p:spPr>
            <a:xfrm>
              <a:off x="9319643" y="157701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5</a:t>
              </a:r>
              <a:endParaRPr lang="ko-KR" altLang="en-US" sz="2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91E098D-6B22-4F38-955E-099B05D74812}"/>
                </a:ext>
              </a:extLst>
            </p:cNvPr>
            <p:cNvSpPr/>
            <p:nvPr/>
          </p:nvSpPr>
          <p:spPr>
            <a:xfrm>
              <a:off x="2273742" y="1610426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45FCE1B-E4FC-4B31-A09B-7DE3EB2F1698}"/>
                </a:ext>
              </a:extLst>
            </p:cNvPr>
            <p:cNvSpPr/>
            <p:nvPr/>
          </p:nvSpPr>
          <p:spPr>
            <a:xfrm>
              <a:off x="3566604" y="5605031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8DECC6F-680B-4591-B521-8D009DEEABA0}"/>
                </a:ext>
              </a:extLst>
            </p:cNvPr>
            <p:cNvSpPr/>
            <p:nvPr/>
          </p:nvSpPr>
          <p:spPr>
            <a:xfrm>
              <a:off x="7986205" y="5591217"/>
              <a:ext cx="639192" cy="4514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∞</a:t>
              </a:r>
              <a:endParaRPr lang="ko-KR" altLang="en-US" sz="4000" b="1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2AA11A1-03F1-438E-98C9-0F2BD9E18120}"/>
              </a:ext>
            </a:extLst>
          </p:cNvPr>
          <p:cNvSpPr/>
          <p:nvPr/>
        </p:nvSpPr>
        <p:spPr>
          <a:xfrm>
            <a:off x="6307310" y="225195"/>
            <a:ext cx="1778000" cy="1653530"/>
          </a:xfrm>
          <a:custGeom>
            <a:avLst/>
            <a:gdLst>
              <a:gd name="connsiteX0" fmla="*/ 1244600 w 1778000"/>
              <a:gd name="connsiteY0" fmla="*/ 1651000 h 1653530"/>
              <a:gd name="connsiteX1" fmla="*/ 1104900 w 1778000"/>
              <a:gd name="connsiteY1" fmla="*/ 1638300 h 1653530"/>
              <a:gd name="connsiteX2" fmla="*/ 1016000 w 1778000"/>
              <a:gd name="connsiteY2" fmla="*/ 1612900 h 1653530"/>
              <a:gd name="connsiteX3" fmla="*/ 965200 w 1778000"/>
              <a:gd name="connsiteY3" fmla="*/ 1600200 h 1653530"/>
              <a:gd name="connsiteX4" fmla="*/ 914400 w 1778000"/>
              <a:gd name="connsiteY4" fmla="*/ 1562100 h 1653530"/>
              <a:gd name="connsiteX5" fmla="*/ 876300 w 1778000"/>
              <a:gd name="connsiteY5" fmla="*/ 1549400 h 1653530"/>
              <a:gd name="connsiteX6" fmla="*/ 812800 w 1778000"/>
              <a:gd name="connsiteY6" fmla="*/ 1524000 h 1653530"/>
              <a:gd name="connsiteX7" fmla="*/ 762000 w 1778000"/>
              <a:gd name="connsiteY7" fmla="*/ 1498600 h 1653530"/>
              <a:gd name="connsiteX8" fmla="*/ 698500 w 1778000"/>
              <a:gd name="connsiteY8" fmla="*/ 1473200 h 1653530"/>
              <a:gd name="connsiteX9" fmla="*/ 622300 w 1778000"/>
              <a:gd name="connsiteY9" fmla="*/ 1435100 h 1653530"/>
              <a:gd name="connsiteX10" fmla="*/ 520700 w 1778000"/>
              <a:gd name="connsiteY10" fmla="*/ 1371600 h 1653530"/>
              <a:gd name="connsiteX11" fmla="*/ 393700 w 1778000"/>
              <a:gd name="connsiteY11" fmla="*/ 1282700 h 1653530"/>
              <a:gd name="connsiteX12" fmla="*/ 292100 w 1778000"/>
              <a:gd name="connsiteY12" fmla="*/ 1168400 h 1653530"/>
              <a:gd name="connsiteX13" fmla="*/ 165100 w 1778000"/>
              <a:gd name="connsiteY13" fmla="*/ 1041400 h 1653530"/>
              <a:gd name="connsiteX14" fmla="*/ 101600 w 1778000"/>
              <a:gd name="connsiteY14" fmla="*/ 965200 h 1653530"/>
              <a:gd name="connsiteX15" fmla="*/ 50800 w 1778000"/>
              <a:gd name="connsiteY15" fmla="*/ 850900 h 1653530"/>
              <a:gd name="connsiteX16" fmla="*/ 25400 w 1778000"/>
              <a:gd name="connsiteY16" fmla="*/ 800100 h 1653530"/>
              <a:gd name="connsiteX17" fmla="*/ 0 w 1778000"/>
              <a:gd name="connsiteY17" fmla="*/ 546100 h 1653530"/>
              <a:gd name="connsiteX18" fmla="*/ 12700 w 1778000"/>
              <a:gd name="connsiteY18" fmla="*/ 139700 h 1653530"/>
              <a:gd name="connsiteX19" fmla="*/ 25400 w 1778000"/>
              <a:gd name="connsiteY19" fmla="*/ 101600 h 1653530"/>
              <a:gd name="connsiteX20" fmla="*/ 63500 w 1778000"/>
              <a:gd name="connsiteY20" fmla="*/ 88900 h 1653530"/>
              <a:gd name="connsiteX21" fmla="*/ 88900 w 1778000"/>
              <a:gd name="connsiteY21" fmla="*/ 50800 h 1653530"/>
              <a:gd name="connsiteX22" fmla="*/ 177800 w 1778000"/>
              <a:gd name="connsiteY22" fmla="*/ 12700 h 1653530"/>
              <a:gd name="connsiteX23" fmla="*/ 241300 w 1778000"/>
              <a:gd name="connsiteY23" fmla="*/ 0 h 1653530"/>
              <a:gd name="connsiteX24" fmla="*/ 1295400 w 1778000"/>
              <a:gd name="connsiteY24" fmla="*/ 12700 h 1653530"/>
              <a:gd name="connsiteX25" fmla="*/ 1435100 w 1778000"/>
              <a:gd name="connsiteY25" fmla="*/ 38100 h 1653530"/>
              <a:gd name="connsiteX26" fmla="*/ 1485900 w 1778000"/>
              <a:gd name="connsiteY26" fmla="*/ 63500 h 1653530"/>
              <a:gd name="connsiteX27" fmla="*/ 1524000 w 1778000"/>
              <a:gd name="connsiteY27" fmla="*/ 76200 h 1653530"/>
              <a:gd name="connsiteX28" fmla="*/ 1562100 w 1778000"/>
              <a:gd name="connsiteY28" fmla="*/ 114300 h 1653530"/>
              <a:gd name="connsiteX29" fmla="*/ 1612900 w 1778000"/>
              <a:gd name="connsiteY29" fmla="*/ 152400 h 1653530"/>
              <a:gd name="connsiteX30" fmla="*/ 1638300 w 1778000"/>
              <a:gd name="connsiteY30" fmla="*/ 203200 h 1653530"/>
              <a:gd name="connsiteX31" fmla="*/ 1689100 w 1778000"/>
              <a:gd name="connsiteY31" fmla="*/ 254000 h 1653530"/>
              <a:gd name="connsiteX32" fmla="*/ 1701800 w 1778000"/>
              <a:gd name="connsiteY32" fmla="*/ 304800 h 1653530"/>
              <a:gd name="connsiteX33" fmla="*/ 1727200 w 1778000"/>
              <a:gd name="connsiteY33" fmla="*/ 368300 h 1653530"/>
              <a:gd name="connsiteX34" fmla="*/ 1739900 w 1778000"/>
              <a:gd name="connsiteY34" fmla="*/ 457200 h 1653530"/>
              <a:gd name="connsiteX35" fmla="*/ 1765300 w 1778000"/>
              <a:gd name="connsiteY35" fmla="*/ 533400 h 1653530"/>
              <a:gd name="connsiteX36" fmla="*/ 1778000 w 1778000"/>
              <a:gd name="connsiteY36" fmla="*/ 596900 h 1653530"/>
              <a:gd name="connsiteX37" fmla="*/ 1765300 w 1778000"/>
              <a:gd name="connsiteY37" fmla="*/ 927100 h 1653530"/>
              <a:gd name="connsiteX38" fmla="*/ 1739900 w 1778000"/>
              <a:gd name="connsiteY38" fmla="*/ 1016000 h 1653530"/>
              <a:gd name="connsiteX39" fmla="*/ 1727200 w 1778000"/>
              <a:gd name="connsiteY39" fmla="*/ 1066800 h 1653530"/>
              <a:gd name="connsiteX40" fmla="*/ 1701800 w 1778000"/>
              <a:gd name="connsiteY40" fmla="*/ 1104900 h 1653530"/>
              <a:gd name="connsiteX41" fmla="*/ 1676400 w 1778000"/>
              <a:gd name="connsiteY41" fmla="*/ 1155700 h 1653530"/>
              <a:gd name="connsiteX42" fmla="*/ 1612900 w 1778000"/>
              <a:gd name="connsiteY42" fmla="*/ 1244600 h 1653530"/>
              <a:gd name="connsiteX43" fmla="*/ 1600200 w 1778000"/>
              <a:gd name="connsiteY43" fmla="*/ 1282700 h 1653530"/>
              <a:gd name="connsiteX44" fmla="*/ 1562100 w 1778000"/>
              <a:gd name="connsiteY44" fmla="*/ 1333500 h 1653530"/>
              <a:gd name="connsiteX45" fmla="*/ 1447800 w 1778000"/>
              <a:gd name="connsiteY45" fmla="*/ 1435100 h 1653530"/>
              <a:gd name="connsiteX46" fmla="*/ 1384300 w 1778000"/>
              <a:gd name="connsiteY46" fmla="*/ 1549400 h 1653530"/>
              <a:gd name="connsiteX47" fmla="*/ 1308100 w 1778000"/>
              <a:gd name="connsiteY47" fmla="*/ 1587500 h 1653530"/>
              <a:gd name="connsiteX48" fmla="*/ 1244600 w 1778000"/>
              <a:gd name="connsiteY48" fmla="*/ 1651000 h 1653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78000" h="1653530">
                <a:moveTo>
                  <a:pt x="1244600" y="1651000"/>
                </a:moveTo>
                <a:cubicBezTo>
                  <a:pt x="1210733" y="1659467"/>
                  <a:pt x="1151249" y="1644480"/>
                  <a:pt x="1104900" y="1638300"/>
                </a:cubicBezTo>
                <a:cubicBezTo>
                  <a:pt x="1067679" y="1633337"/>
                  <a:pt x="1050283" y="1622695"/>
                  <a:pt x="1016000" y="1612900"/>
                </a:cubicBezTo>
                <a:cubicBezTo>
                  <a:pt x="999217" y="1608105"/>
                  <a:pt x="982133" y="1604433"/>
                  <a:pt x="965200" y="1600200"/>
                </a:cubicBezTo>
                <a:cubicBezTo>
                  <a:pt x="948267" y="1587500"/>
                  <a:pt x="932778" y="1572602"/>
                  <a:pt x="914400" y="1562100"/>
                </a:cubicBezTo>
                <a:cubicBezTo>
                  <a:pt x="902777" y="1555458"/>
                  <a:pt x="888835" y="1554100"/>
                  <a:pt x="876300" y="1549400"/>
                </a:cubicBezTo>
                <a:cubicBezTo>
                  <a:pt x="854954" y="1541395"/>
                  <a:pt x="833632" y="1533259"/>
                  <a:pt x="812800" y="1524000"/>
                </a:cubicBezTo>
                <a:cubicBezTo>
                  <a:pt x="795500" y="1516311"/>
                  <a:pt x="779300" y="1506289"/>
                  <a:pt x="762000" y="1498600"/>
                </a:cubicBezTo>
                <a:cubicBezTo>
                  <a:pt x="741168" y="1489341"/>
                  <a:pt x="718890" y="1483395"/>
                  <a:pt x="698500" y="1473200"/>
                </a:cubicBezTo>
                <a:cubicBezTo>
                  <a:pt x="600023" y="1423961"/>
                  <a:pt x="718065" y="1467022"/>
                  <a:pt x="622300" y="1435100"/>
                </a:cubicBezTo>
                <a:cubicBezTo>
                  <a:pt x="547317" y="1335123"/>
                  <a:pt x="629361" y="1420991"/>
                  <a:pt x="520700" y="1371600"/>
                </a:cubicBezTo>
                <a:cubicBezTo>
                  <a:pt x="507394" y="1365552"/>
                  <a:pt x="413101" y="1299945"/>
                  <a:pt x="393700" y="1282700"/>
                </a:cubicBezTo>
                <a:cubicBezTo>
                  <a:pt x="268904" y="1171771"/>
                  <a:pt x="380920" y="1266102"/>
                  <a:pt x="292100" y="1168400"/>
                </a:cubicBezTo>
                <a:lnTo>
                  <a:pt x="165100" y="1041400"/>
                </a:lnTo>
                <a:cubicBezTo>
                  <a:pt x="130077" y="1006377"/>
                  <a:pt x="125175" y="1006456"/>
                  <a:pt x="101600" y="965200"/>
                </a:cubicBezTo>
                <a:cubicBezTo>
                  <a:pt x="70336" y="910488"/>
                  <a:pt x="78016" y="912135"/>
                  <a:pt x="50800" y="850900"/>
                </a:cubicBezTo>
                <a:cubicBezTo>
                  <a:pt x="43111" y="833600"/>
                  <a:pt x="33867" y="817033"/>
                  <a:pt x="25400" y="800100"/>
                </a:cubicBezTo>
                <a:cubicBezTo>
                  <a:pt x="5014" y="698168"/>
                  <a:pt x="0" y="687459"/>
                  <a:pt x="0" y="546100"/>
                </a:cubicBezTo>
                <a:cubicBezTo>
                  <a:pt x="0" y="410567"/>
                  <a:pt x="4968" y="275012"/>
                  <a:pt x="12700" y="139700"/>
                </a:cubicBezTo>
                <a:cubicBezTo>
                  <a:pt x="13464" y="126335"/>
                  <a:pt x="15934" y="111066"/>
                  <a:pt x="25400" y="101600"/>
                </a:cubicBezTo>
                <a:cubicBezTo>
                  <a:pt x="34866" y="92134"/>
                  <a:pt x="50800" y="93133"/>
                  <a:pt x="63500" y="88900"/>
                </a:cubicBezTo>
                <a:cubicBezTo>
                  <a:pt x="71967" y="76200"/>
                  <a:pt x="78107" y="61593"/>
                  <a:pt x="88900" y="50800"/>
                </a:cubicBezTo>
                <a:cubicBezTo>
                  <a:pt x="116921" y="22779"/>
                  <a:pt x="140325" y="21028"/>
                  <a:pt x="177800" y="12700"/>
                </a:cubicBezTo>
                <a:cubicBezTo>
                  <a:pt x="198872" y="8017"/>
                  <a:pt x="220133" y="4233"/>
                  <a:pt x="241300" y="0"/>
                </a:cubicBezTo>
                <a:lnTo>
                  <a:pt x="1295400" y="12700"/>
                </a:lnTo>
                <a:cubicBezTo>
                  <a:pt x="1313705" y="13111"/>
                  <a:pt x="1412730" y="33626"/>
                  <a:pt x="1435100" y="38100"/>
                </a:cubicBezTo>
                <a:cubicBezTo>
                  <a:pt x="1452033" y="46567"/>
                  <a:pt x="1468499" y="56042"/>
                  <a:pt x="1485900" y="63500"/>
                </a:cubicBezTo>
                <a:cubicBezTo>
                  <a:pt x="1498205" y="68773"/>
                  <a:pt x="1512861" y="68774"/>
                  <a:pt x="1524000" y="76200"/>
                </a:cubicBezTo>
                <a:cubicBezTo>
                  <a:pt x="1538944" y="86163"/>
                  <a:pt x="1548463" y="102611"/>
                  <a:pt x="1562100" y="114300"/>
                </a:cubicBezTo>
                <a:cubicBezTo>
                  <a:pt x="1578171" y="128075"/>
                  <a:pt x="1595967" y="139700"/>
                  <a:pt x="1612900" y="152400"/>
                </a:cubicBezTo>
                <a:cubicBezTo>
                  <a:pt x="1621367" y="169333"/>
                  <a:pt x="1626941" y="188054"/>
                  <a:pt x="1638300" y="203200"/>
                </a:cubicBezTo>
                <a:cubicBezTo>
                  <a:pt x="1652668" y="222358"/>
                  <a:pt x="1676408" y="233693"/>
                  <a:pt x="1689100" y="254000"/>
                </a:cubicBezTo>
                <a:cubicBezTo>
                  <a:pt x="1698351" y="268801"/>
                  <a:pt x="1696280" y="288241"/>
                  <a:pt x="1701800" y="304800"/>
                </a:cubicBezTo>
                <a:cubicBezTo>
                  <a:pt x="1709009" y="326427"/>
                  <a:pt x="1718733" y="347133"/>
                  <a:pt x="1727200" y="368300"/>
                </a:cubicBezTo>
                <a:cubicBezTo>
                  <a:pt x="1731433" y="397933"/>
                  <a:pt x="1733169" y="428032"/>
                  <a:pt x="1739900" y="457200"/>
                </a:cubicBezTo>
                <a:cubicBezTo>
                  <a:pt x="1745920" y="483288"/>
                  <a:pt x="1758255" y="507569"/>
                  <a:pt x="1765300" y="533400"/>
                </a:cubicBezTo>
                <a:cubicBezTo>
                  <a:pt x="1770980" y="554225"/>
                  <a:pt x="1773767" y="575733"/>
                  <a:pt x="1778000" y="596900"/>
                </a:cubicBezTo>
                <a:cubicBezTo>
                  <a:pt x="1773767" y="706967"/>
                  <a:pt x="1775272" y="817404"/>
                  <a:pt x="1765300" y="927100"/>
                </a:cubicBezTo>
                <a:cubicBezTo>
                  <a:pt x="1762510" y="957793"/>
                  <a:pt x="1748009" y="986267"/>
                  <a:pt x="1739900" y="1016000"/>
                </a:cubicBezTo>
                <a:cubicBezTo>
                  <a:pt x="1735307" y="1032839"/>
                  <a:pt x="1734076" y="1050757"/>
                  <a:pt x="1727200" y="1066800"/>
                </a:cubicBezTo>
                <a:cubicBezTo>
                  <a:pt x="1721187" y="1080829"/>
                  <a:pt x="1709373" y="1091648"/>
                  <a:pt x="1701800" y="1104900"/>
                </a:cubicBezTo>
                <a:cubicBezTo>
                  <a:pt x="1692407" y="1121338"/>
                  <a:pt x="1685793" y="1139262"/>
                  <a:pt x="1676400" y="1155700"/>
                </a:cubicBezTo>
                <a:cubicBezTo>
                  <a:pt x="1661544" y="1181699"/>
                  <a:pt x="1629255" y="1222794"/>
                  <a:pt x="1612900" y="1244600"/>
                </a:cubicBezTo>
                <a:cubicBezTo>
                  <a:pt x="1608667" y="1257300"/>
                  <a:pt x="1606842" y="1271077"/>
                  <a:pt x="1600200" y="1282700"/>
                </a:cubicBezTo>
                <a:cubicBezTo>
                  <a:pt x="1589698" y="1301078"/>
                  <a:pt x="1576260" y="1317767"/>
                  <a:pt x="1562100" y="1333500"/>
                </a:cubicBezTo>
                <a:cubicBezTo>
                  <a:pt x="1496855" y="1405994"/>
                  <a:pt x="1506547" y="1395935"/>
                  <a:pt x="1447800" y="1435100"/>
                </a:cubicBezTo>
                <a:cubicBezTo>
                  <a:pt x="1434566" y="1474803"/>
                  <a:pt x="1421731" y="1524446"/>
                  <a:pt x="1384300" y="1549400"/>
                </a:cubicBezTo>
                <a:cubicBezTo>
                  <a:pt x="1275111" y="1622193"/>
                  <a:pt x="1413260" y="1534920"/>
                  <a:pt x="1308100" y="1587500"/>
                </a:cubicBezTo>
                <a:cubicBezTo>
                  <a:pt x="1276058" y="1603521"/>
                  <a:pt x="1278467" y="1642533"/>
                  <a:pt x="1244600" y="1651000"/>
                </a:cubicBezTo>
                <a:close/>
              </a:path>
            </a:pathLst>
          </a:cu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853</Words>
  <Application>Microsoft Office PowerPoint</Application>
  <PresentationFormat>와이드스크린</PresentationFormat>
  <Paragraphs>793</Paragraphs>
  <Slides>35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a옛날사진관2</vt:lpstr>
      <vt:lpstr>a옛날사진관3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곽현우</dc:creator>
  <cp:lastModifiedBy>곽현우</cp:lastModifiedBy>
  <cp:revision>36</cp:revision>
  <dcterms:created xsi:type="dcterms:W3CDTF">2020-06-12T04:07:49Z</dcterms:created>
  <dcterms:modified xsi:type="dcterms:W3CDTF">2020-06-15T12:27:06Z</dcterms:modified>
</cp:coreProperties>
</file>